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98"/>
  </p:notesMasterIdLst>
  <p:sldIdLst>
    <p:sldId id="997" r:id="rId6"/>
    <p:sldId id="998" r:id="rId7"/>
    <p:sldId id="668" r:id="rId8"/>
    <p:sldId id="1005" r:id="rId9"/>
    <p:sldId id="901" r:id="rId10"/>
    <p:sldId id="900" r:id="rId11"/>
    <p:sldId id="785" r:id="rId12"/>
    <p:sldId id="906" r:id="rId13"/>
    <p:sldId id="1038" r:id="rId14"/>
    <p:sldId id="1018" r:id="rId15"/>
    <p:sldId id="1028" r:id="rId16"/>
    <p:sldId id="1029" r:id="rId17"/>
    <p:sldId id="1030" r:id="rId18"/>
    <p:sldId id="1031" r:id="rId19"/>
    <p:sldId id="1032" r:id="rId20"/>
    <p:sldId id="1033" r:id="rId21"/>
    <p:sldId id="1034" r:id="rId22"/>
    <p:sldId id="1035" r:id="rId23"/>
    <p:sldId id="909" r:id="rId24"/>
    <p:sldId id="450" r:id="rId25"/>
    <p:sldId id="1020" r:id="rId26"/>
    <p:sldId id="1019" r:id="rId27"/>
    <p:sldId id="1021" r:id="rId28"/>
    <p:sldId id="910" r:id="rId29"/>
    <p:sldId id="1022" r:id="rId30"/>
    <p:sldId id="1023" r:id="rId31"/>
    <p:sldId id="1024" r:id="rId32"/>
    <p:sldId id="1025" r:id="rId33"/>
    <p:sldId id="1026" r:id="rId34"/>
    <p:sldId id="1027" r:id="rId35"/>
    <p:sldId id="1043" r:id="rId36"/>
    <p:sldId id="1044" r:id="rId37"/>
    <p:sldId id="1042" r:id="rId38"/>
    <p:sldId id="1041" r:id="rId39"/>
    <p:sldId id="1040" r:id="rId40"/>
    <p:sldId id="1039" r:id="rId41"/>
    <p:sldId id="1016" r:id="rId42"/>
    <p:sldId id="1036" r:id="rId43"/>
    <p:sldId id="989" r:id="rId44"/>
    <p:sldId id="920" r:id="rId45"/>
    <p:sldId id="913" r:id="rId46"/>
    <p:sldId id="921" r:id="rId47"/>
    <p:sldId id="1000" r:id="rId48"/>
    <p:sldId id="1012" r:id="rId49"/>
    <p:sldId id="961" r:id="rId50"/>
    <p:sldId id="960" r:id="rId51"/>
    <p:sldId id="959" r:id="rId52"/>
    <p:sldId id="958" r:id="rId53"/>
    <p:sldId id="957" r:id="rId54"/>
    <p:sldId id="1014" r:id="rId55"/>
    <p:sldId id="1001" r:id="rId56"/>
    <p:sldId id="1015" r:id="rId57"/>
    <p:sldId id="915" r:id="rId58"/>
    <p:sldId id="924" r:id="rId59"/>
    <p:sldId id="932" r:id="rId60"/>
    <p:sldId id="1037" r:id="rId61"/>
    <p:sldId id="925" r:id="rId62"/>
    <p:sldId id="793" r:id="rId63"/>
    <p:sldId id="934" r:id="rId64"/>
    <p:sldId id="815" r:id="rId65"/>
    <p:sldId id="816" r:id="rId66"/>
    <p:sldId id="817" r:id="rId67"/>
    <p:sldId id="818" r:id="rId68"/>
    <p:sldId id="819" r:id="rId69"/>
    <p:sldId id="820" r:id="rId70"/>
    <p:sldId id="821" r:id="rId71"/>
    <p:sldId id="822" r:id="rId72"/>
    <p:sldId id="823" r:id="rId73"/>
    <p:sldId id="825" r:id="rId74"/>
    <p:sldId id="826" r:id="rId75"/>
    <p:sldId id="827" r:id="rId76"/>
    <p:sldId id="828" r:id="rId77"/>
    <p:sldId id="829" r:id="rId78"/>
    <p:sldId id="830" r:id="rId79"/>
    <p:sldId id="831" r:id="rId80"/>
    <p:sldId id="832" r:id="rId81"/>
    <p:sldId id="833" r:id="rId82"/>
    <p:sldId id="950" r:id="rId83"/>
    <p:sldId id="926" r:id="rId84"/>
    <p:sldId id="993" r:id="rId85"/>
    <p:sldId id="990" r:id="rId86"/>
    <p:sldId id="995" r:id="rId87"/>
    <p:sldId id="994" r:id="rId88"/>
    <p:sldId id="992" r:id="rId89"/>
    <p:sldId id="974" r:id="rId90"/>
    <p:sldId id="981" r:id="rId91"/>
    <p:sldId id="930" r:id="rId92"/>
    <p:sldId id="931" r:id="rId93"/>
    <p:sldId id="929" r:id="rId94"/>
    <p:sldId id="928" r:id="rId95"/>
    <p:sldId id="1002" r:id="rId96"/>
    <p:sldId id="980" r:id="rId97"/>
  </p:sldIdLst>
  <p:sldSz cx="12192000" cy="6858000"/>
  <p:notesSz cx="9925050" cy="67929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Grielens" initials="LG" lastIdx="10" clrIdx="0">
    <p:extLst>
      <p:ext uri="{19B8F6BF-5375-455C-9EA6-DF929625EA0E}">
        <p15:presenceInfo xmlns:p15="http://schemas.microsoft.com/office/powerpoint/2012/main" userId="S::lisa.grielens@domusmedica.be::08a11ef9-1fb2-4575-b1a6-246ebf79fb21" providerId="AD"/>
      </p:ext>
    </p:extLst>
  </p:cmAuthor>
  <p:cmAuthor id="2" name="Olivia Vandeput" initials="OV" lastIdx="2" clrIdx="1">
    <p:extLst>
      <p:ext uri="{19B8F6BF-5375-455C-9EA6-DF929625EA0E}">
        <p15:presenceInfo xmlns:p15="http://schemas.microsoft.com/office/powerpoint/2012/main" userId="663771c922889b8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a:srgbClr val="0099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240" autoAdjust="0"/>
  </p:normalViewPr>
  <p:slideViewPr>
    <p:cSldViewPr snapToGrid="0">
      <p:cViewPr varScale="1">
        <p:scale>
          <a:sx n="89" d="100"/>
          <a:sy n="89" d="100"/>
        </p:scale>
        <p:origin x="300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leen Janssen" userId="34277971-d75d-4b0a-8685-0fd54352d3ac" providerId="ADAL" clId="{238009E3-23BA-45F5-B79C-81D3316356B7}"/>
    <pc:docChg chg="modSld">
      <pc:chgData name="Anneleen Janssen" userId="34277971-d75d-4b0a-8685-0fd54352d3ac" providerId="ADAL" clId="{238009E3-23BA-45F5-B79C-81D3316356B7}" dt="2023-10-24T05:23:00.271" v="28" actId="6549"/>
      <pc:docMkLst>
        <pc:docMk/>
      </pc:docMkLst>
      <pc:sldChg chg="modNotesTx">
        <pc:chgData name="Anneleen Janssen" userId="34277971-d75d-4b0a-8685-0fd54352d3ac" providerId="ADAL" clId="{238009E3-23BA-45F5-B79C-81D3316356B7}" dt="2023-10-24T05:20:00.640" v="1" actId="6549"/>
        <pc:sldMkLst>
          <pc:docMk/>
          <pc:sldMk cId="509354491" sldId="668"/>
        </pc:sldMkLst>
      </pc:sldChg>
      <pc:sldChg chg="modNotesTx">
        <pc:chgData name="Anneleen Janssen" userId="34277971-d75d-4b0a-8685-0fd54352d3ac" providerId="ADAL" clId="{238009E3-23BA-45F5-B79C-81D3316356B7}" dt="2023-10-24T05:20:26.489" v="5" actId="6549"/>
        <pc:sldMkLst>
          <pc:docMk/>
          <pc:sldMk cId="2735229980" sldId="785"/>
        </pc:sldMkLst>
      </pc:sldChg>
      <pc:sldChg chg="modNotesTx">
        <pc:chgData name="Anneleen Janssen" userId="34277971-d75d-4b0a-8685-0fd54352d3ac" providerId="ADAL" clId="{238009E3-23BA-45F5-B79C-81D3316356B7}" dt="2023-10-24T05:22:29.934" v="25" actId="6549"/>
        <pc:sldMkLst>
          <pc:docMk/>
          <pc:sldMk cId="2713790007" sldId="821"/>
        </pc:sldMkLst>
      </pc:sldChg>
      <pc:sldChg chg="modNotesTx">
        <pc:chgData name="Anneleen Janssen" userId="34277971-d75d-4b0a-8685-0fd54352d3ac" providerId="ADAL" clId="{238009E3-23BA-45F5-B79C-81D3316356B7}" dt="2023-10-24T05:22:40.707" v="26" actId="6549"/>
        <pc:sldMkLst>
          <pc:docMk/>
          <pc:sldMk cId="3955140222" sldId="830"/>
        </pc:sldMkLst>
      </pc:sldChg>
      <pc:sldChg chg="modNotesTx">
        <pc:chgData name="Anneleen Janssen" userId="34277971-d75d-4b0a-8685-0fd54352d3ac" providerId="ADAL" clId="{238009E3-23BA-45F5-B79C-81D3316356B7}" dt="2023-10-24T05:20:21.158" v="4" actId="6549"/>
        <pc:sldMkLst>
          <pc:docMk/>
          <pc:sldMk cId="2641190365" sldId="900"/>
        </pc:sldMkLst>
      </pc:sldChg>
      <pc:sldChg chg="modNotesTx">
        <pc:chgData name="Anneleen Janssen" userId="34277971-d75d-4b0a-8685-0fd54352d3ac" providerId="ADAL" clId="{238009E3-23BA-45F5-B79C-81D3316356B7}" dt="2023-10-24T05:20:13.229" v="3" actId="6549"/>
        <pc:sldMkLst>
          <pc:docMk/>
          <pc:sldMk cId="1691859839" sldId="901"/>
        </pc:sldMkLst>
      </pc:sldChg>
      <pc:sldChg chg="modNotesTx">
        <pc:chgData name="Anneleen Janssen" userId="34277971-d75d-4b0a-8685-0fd54352d3ac" providerId="ADAL" clId="{238009E3-23BA-45F5-B79C-81D3316356B7}" dt="2023-10-24T05:21:00.979" v="12" actId="20577"/>
        <pc:sldMkLst>
          <pc:docMk/>
          <pc:sldMk cId="361887144" sldId="910"/>
        </pc:sldMkLst>
      </pc:sldChg>
      <pc:sldChg chg="modNotesTx">
        <pc:chgData name="Anneleen Janssen" userId="34277971-d75d-4b0a-8685-0fd54352d3ac" providerId="ADAL" clId="{238009E3-23BA-45F5-B79C-81D3316356B7}" dt="2023-10-24T05:23:00.271" v="28" actId="6549"/>
        <pc:sldMkLst>
          <pc:docMk/>
          <pc:sldMk cId="3269009654" sldId="981"/>
        </pc:sldMkLst>
      </pc:sldChg>
      <pc:sldChg chg="modNotesTx">
        <pc:chgData name="Anneleen Janssen" userId="34277971-d75d-4b0a-8685-0fd54352d3ac" providerId="ADAL" clId="{238009E3-23BA-45F5-B79C-81D3316356B7}" dt="2023-10-24T05:22:50.846" v="27" actId="6549"/>
        <pc:sldMkLst>
          <pc:docMk/>
          <pc:sldMk cId="2217129258" sldId="993"/>
        </pc:sldMkLst>
      </pc:sldChg>
      <pc:sldChg chg="modNotesTx">
        <pc:chgData name="Anneleen Janssen" userId="34277971-d75d-4b0a-8685-0fd54352d3ac" providerId="ADAL" clId="{238009E3-23BA-45F5-B79C-81D3316356B7}" dt="2023-10-24T05:19:54.455" v="0" actId="6549"/>
        <pc:sldMkLst>
          <pc:docMk/>
          <pc:sldMk cId="1873522023" sldId="997"/>
        </pc:sldMkLst>
      </pc:sldChg>
      <pc:sldChg chg="modNotesTx">
        <pc:chgData name="Anneleen Janssen" userId="34277971-d75d-4b0a-8685-0fd54352d3ac" providerId="ADAL" clId="{238009E3-23BA-45F5-B79C-81D3316356B7}" dt="2023-10-24T05:20:07.878" v="2" actId="6549"/>
        <pc:sldMkLst>
          <pc:docMk/>
          <pc:sldMk cId="2371553893" sldId="1005"/>
        </pc:sldMkLst>
      </pc:sldChg>
      <pc:sldChg chg="modNotesTx">
        <pc:chgData name="Anneleen Janssen" userId="34277971-d75d-4b0a-8685-0fd54352d3ac" providerId="ADAL" clId="{238009E3-23BA-45F5-B79C-81D3316356B7}" dt="2023-10-24T05:22:02.005" v="23" actId="6549"/>
        <pc:sldMkLst>
          <pc:docMk/>
          <pc:sldMk cId="1639940649" sldId="1012"/>
        </pc:sldMkLst>
      </pc:sldChg>
      <pc:sldChg chg="modNotesTx">
        <pc:chgData name="Anneleen Janssen" userId="34277971-d75d-4b0a-8685-0fd54352d3ac" providerId="ADAL" clId="{238009E3-23BA-45F5-B79C-81D3316356B7}" dt="2023-10-24T05:21:49.305" v="21" actId="6549"/>
        <pc:sldMkLst>
          <pc:docMk/>
          <pc:sldMk cId="4121766724" sldId="1016"/>
        </pc:sldMkLst>
      </pc:sldChg>
      <pc:sldChg chg="modNotesTx">
        <pc:chgData name="Anneleen Janssen" userId="34277971-d75d-4b0a-8685-0fd54352d3ac" providerId="ADAL" clId="{238009E3-23BA-45F5-B79C-81D3316356B7}" dt="2023-10-24T05:21:11.843" v="13" actId="6549"/>
        <pc:sldMkLst>
          <pc:docMk/>
          <pc:sldMk cId="1231154411" sldId="1025"/>
        </pc:sldMkLst>
      </pc:sldChg>
      <pc:sldChg chg="modNotesTx">
        <pc:chgData name="Anneleen Janssen" userId="34277971-d75d-4b0a-8685-0fd54352d3ac" providerId="ADAL" clId="{238009E3-23BA-45F5-B79C-81D3316356B7}" dt="2023-10-24T05:20:42.671" v="9" actId="6549"/>
        <pc:sldMkLst>
          <pc:docMk/>
          <pc:sldMk cId="32783114" sldId="1030"/>
        </pc:sldMkLst>
      </pc:sldChg>
      <pc:sldChg chg="modNotesTx">
        <pc:chgData name="Anneleen Janssen" userId="34277971-d75d-4b0a-8685-0fd54352d3ac" providerId="ADAL" clId="{238009E3-23BA-45F5-B79C-81D3316356B7}" dt="2023-10-24T05:20:49.397" v="10" actId="6549"/>
        <pc:sldMkLst>
          <pc:docMk/>
          <pc:sldMk cId="3727475092" sldId="1034"/>
        </pc:sldMkLst>
      </pc:sldChg>
      <pc:sldChg chg="modNotesTx">
        <pc:chgData name="Anneleen Janssen" userId="34277971-d75d-4b0a-8685-0fd54352d3ac" providerId="ADAL" clId="{238009E3-23BA-45F5-B79C-81D3316356B7}" dt="2023-10-24T05:22:17.017" v="24" actId="6549"/>
        <pc:sldMkLst>
          <pc:docMk/>
          <pc:sldMk cId="3673189330" sldId="1037"/>
        </pc:sldMkLst>
      </pc:sldChg>
      <pc:sldChg chg="modNotesTx">
        <pc:chgData name="Anneleen Janssen" userId="34277971-d75d-4b0a-8685-0fd54352d3ac" providerId="ADAL" clId="{238009E3-23BA-45F5-B79C-81D3316356B7}" dt="2023-10-24T05:20:36.058" v="8" actId="20577"/>
        <pc:sldMkLst>
          <pc:docMk/>
          <pc:sldMk cId="379499740" sldId="1038"/>
        </pc:sldMkLst>
      </pc:sldChg>
      <pc:sldChg chg="modNotesTx">
        <pc:chgData name="Anneleen Janssen" userId="34277971-d75d-4b0a-8685-0fd54352d3ac" providerId="ADAL" clId="{238009E3-23BA-45F5-B79C-81D3316356B7}" dt="2023-10-24T05:21:43.664" v="20" actId="6549"/>
        <pc:sldMkLst>
          <pc:docMk/>
          <pc:sldMk cId="3192116753" sldId="1039"/>
        </pc:sldMkLst>
      </pc:sldChg>
      <pc:sldChg chg="modNotesTx">
        <pc:chgData name="Anneleen Janssen" userId="34277971-d75d-4b0a-8685-0fd54352d3ac" providerId="ADAL" clId="{238009E3-23BA-45F5-B79C-81D3316356B7}" dt="2023-10-24T05:21:39.433" v="19" actId="6549"/>
        <pc:sldMkLst>
          <pc:docMk/>
          <pc:sldMk cId="1827456212" sldId="1040"/>
        </pc:sldMkLst>
      </pc:sldChg>
      <pc:sldChg chg="modNotesTx">
        <pc:chgData name="Anneleen Janssen" userId="34277971-d75d-4b0a-8685-0fd54352d3ac" providerId="ADAL" clId="{238009E3-23BA-45F5-B79C-81D3316356B7}" dt="2023-10-24T05:21:35.396" v="18" actId="6549"/>
        <pc:sldMkLst>
          <pc:docMk/>
          <pc:sldMk cId="1963795252" sldId="1041"/>
        </pc:sldMkLst>
      </pc:sldChg>
      <pc:sldChg chg="modNotesTx">
        <pc:chgData name="Anneleen Janssen" userId="34277971-d75d-4b0a-8685-0fd54352d3ac" providerId="ADAL" clId="{238009E3-23BA-45F5-B79C-81D3316356B7}" dt="2023-10-24T05:21:27.725" v="16" actId="6549"/>
        <pc:sldMkLst>
          <pc:docMk/>
          <pc:sldMk cId="486248772" sldId="1042"/>
        </pc:sldMkLst>
      </pc:sldChg>
      <pc:sldChg chg="modNotesTx">
        <pc:chgData name="Anneleen Janssen" userId="34277971-d75d-4b0a-8685-0fd54352d3ac" providerId="ADAL" clId="{238009E3-23BA-45F5-B79C-81D3316356B7}" dt="2023-10-24T05:21:18.874" v="14" actId="6549"/>
        <pc:sldMkLst>
          <pc:docMk/>
          <pc:sldMk cId="4182966532" sldId="1043"/>
        </pc:sldMkLst>
      </pc:sldChg>
      <pc:sldChg chg="modNotesTx">
        <pc:chgData name="Anneleen Janssen" userId="34277971-d75d-4b0a-8685-0fd54352d3ac" providerId="ADAL" clId="{238009E3-23BA-45F5-B79C-81D3316356B7}" dt="2023-10-24T05:21:23.368" v="15" actId="6549"/>
        <pc:sldMkLst>
          <pc:docMk/>
          <pc:sldMk cId="481728868" sldId="1044"/>
        </pc:sldMkLst>
      </pc:sldChg>
    </pc:docChg>
  </pc:docChgLst>
  <pc:docChgLst>
    <pc:chgData name="Lisa Grielens" userId="08a11ef9-1fb2-4575-b1a6-246ebf79fb21" providerId="ADAL" clId="{BAC2429D-72C9-436E-A202-EB9632E71F75}"/>
    <pc:docChg chg="custSel addSld delSld modSld">
      <pc:chgData name="Lisa Grielens" userId="08a11ef9-1fb2-4575-b1a6-246ebf79fb21" providerId="ADAL" clId="{BAC2429D-72C9-436E-A202-EB9632E71F75}" dt="2023-10-04T14:47:56.622" v="582" actId="20577"/>
      <pc:docMkLst>
        <pc:docMk/>
      </pc:docMkLst>
      <pc:sldChg chg="addSp delSp modSp mod">
        <pc:chgData name="Lisa Grielens" userId="08a11ef9-1fb2-4575-b1a6-246ebf79fb21" providerId="ADAL" clId="{BAC2429D-72C9-436E-A202-EB9632E71F75}" dt="2023-10-02T12:41:10.933" v="237" actId="14861"/>
        <pc:sldMkLst>
          <pc:docMk/>
          <pc:sldMk cId="509354491" sldId="668"/>
        </pc:sldMkLst>
        <pc:picChg chg="add mod">
          <ac:chgData name="Lisa Grielens" userId="08a11ef9-1fb2-4575-b1a6-246ebf79fb21" providerId="ADAL" clId="{BAC2429D-72C9-436E-A202-EB9632E71F75}" dt="2023-10-02T12:41:10.933" v="237" actId="14861"/>
          <ac:picMkLst>
            <pc:docMk/>
            <pc:sldMk cId="509354491" sldId="668"/>
            <ac:picMk id="6" creationId="{BD393EF3-E154-4EB8-97A6-E4FE1EA0C397}"/>
          </ac:picMkLst>
        </pc:picChg>
        <pc:picChg chg="del">
          <ac:chgData name="Lisa Grielens" userId="08a11ef9-1fb2-4575-b1a6-246ebf79fb21" providerId="ADAL" clId="{BAC2429D-72C9-436E-A202-EB9632E71F75}" dt="2023-10-02T12:40:51.896" v="231" actId="478"/>
          <ac:picMkLst>
            <pc:docMk/>
            <pc:sldMk cId="509354491" sldId="668"/>
            <ac:picMk id="9" creationId="{B75A839D-72E3-4CEF-8347-71C5E2586693}"/>
          </ac:picMkLst>
        </pc:picChg>
      </pc:sldChg>
      <pc:sldChg chg="del">
        <pc:chgData name="Lisa Grielens" userId="08a11ef9-1fb2-4575-b1a6-246ebf79fb21" providerId="ADAL" clId="{BAC2429D-72C9-436E-A202-EB9632E71F75}" dt="2023-10-04T14:43:32.347" v="410" actId="2696"/>
        <pc:sldMkLst>
          <pc:docMk/>
          <pc:sldMk cId="1689008251" sldId="770"/>
        </pc:sldMkLst>
      </pc:sldChg>
      <pc:sldChg chg="del">
        <pc:chgData name="Lisa Grielens" userId="08a11ef9-1fb2-4575-b1a6-246ebf79fb21" providerId="ADAL" clId="{BAC2429D-72C9-436E-A202-EB9632E71F75}" dt="2023-10-04T14:39:38.950" v="346" actId="47"/>
        <pc:sldMkLst>
          <pc:docMk/>
          <pc:sldMk cId="1487108203" sldId="784"/>
        </pc:sldMkLst>
      </pc:sldChg>
      <pc:sldChg chg="del">
        <pc:chgData name="Lisa Grielens" userId="08a11ef9-1fb2-4575-b1a6-246ebf79fb21" providerId="ADAL" clId="{BAC2429D-72C9-436E-A202-EB9632E71F75}" dt="2023-10-04T14:39:38.950" v="346" actId="47"/>
        <pc:sldMkLst>
          <pc:docMk/>
          <pc:sldMk cId="2590234560" sldId="786"/>
        </pc:sldMkLst>
      </pc:sldChg>
      <pc:sldChg chg="del">
        <pc:chgData name="Lisa Grielens" userId="08a11ef9-1fb2-4575-b1a6-246ebf79fb21" providerId="ADAL" clId="{BAC2429D-72C9-436E-A202-EB9632E71F75}" dt="2023-10-04T14:39:38.950" v="346" actId="47"/>
        <pc:sldMkLst>
          <pc:docMk/>
          <pc:sldMk cId="221896226" sldId="787"/>
        </pc:sldMkLst>
      </pc:sldChg>
      <pc:sldChg chg="del">
        <pc:chgData name="Lisa Grielens" userId="08a11ef9-1fb2-4575-b1a6-246ebf79fb21" providerId="ADAL" clId="{BAC2429D-72C9-436E-A202-EB9632E71F75}" dt="2023-10-04T14:39:38.950" v="346" actId="47"/>
        <pc:sldMkLst>
          <pc:docMk/>
          <pc:sldMk cId="4065725247" sldId="908"/>
        </pc:sldMkLst>
      </pc:sldChg>
      <pc:sldChg chg="modNotesTx">
        <pc:chgData name="Lisa Grielens" userId="08a11ef9-1fb2-4575-b1a6-246ebf79fb21" providerId="ADAL" clId="{BAC2429D-72C9-436E-A202-EB9632E71F75}" dt="2023-10-02T12:55:08.562" v="344" actId="20577"/>
        <pc:sldMkLst>
          <pc:docMk/>
          <pc:sldMk cId="3120812555" sldId="912"/>
        </pc:sldMkLst>
      </pc:sldChg>
      <pc:sldChg chg="modNotesTx">
        <pc:chgData name="Lisa Grielens" userId="08a11ef9-1fb2-4575-b1a6-246ebf79fb21" providerId="ADAL" clId="{BAC2429D-72C9-436E-A202-EB9632E71F75}" dt="2023-10-02T11:44:55.791" v="175" actId="20577"/>
        <pc:sldMkLst>
          <pc:docMk/>
          <pc:sldMk cId="2706407612" sldId="919"/>
        </pc:sldMkLst>
      </pc:sldChg>
      <pc:sldChg chg="modNotesTx">
        <pc:chgData name="Lisa Grielens" userId="08a11ef9-1fb2-4575-b1a6-246ebf79fb21" providerId="ADAL" clId="{BAC2429D-72C9-436E-A202-EB9632E71F75}" dt="2023-10-02T11:46:56.133" v="227" actId="20577"/>
        <pc:sldMkLst>
          <pc:docMk/>
          <pc:sldMk cId="2982773146" sldId="921"/>
        </pc:sldMkLst>
      </pc:sldChg>
      <pc:sldChg chg="addSp delSp modSp mod">
        <pc:chgData name="Lisa Grielens" userId="08a11ef9-1fb2-4575-b1a6-246ebf79fb21" providerId="ADAL" clId="{BAC2429D-72C9-436E-A202-EB9632E71F75}" dt="2023-10-02T12:42:01.196" v="244" actId="14861"/>
        <pc:sldMkLst>
          <pc:docMk/>
          <pc:sldMk cId="2438280935" sldId="932"/>
        </pc:sldMkLst>
        <pc:picChg chg="add mod">
          <ac:chgData name="Lisa Grielens" userId="08a11ef9-1fb2-4575-b1a6-246ebf79fb21" providerId="ADAL" clId="{BAC2429D-72C9-436E-A202-EB9632E71F75}" dt="2023-10-02T12:42:01.196" v="244" actId="14861"/>
          <ac:picMkLst>
            <pc:docMk/>
            <pc:sldMk cId="2438280935" sldId="932"/>
            <ac:picMk id="6" creationId="{1DD2D94C-307F-4864-867D-B8E7728FD8B4}"/>
          </ac:picMkLst>
        </pc:picChg>
        <pc:picChg chg="del">
          <ac:chgData name="Lisa Grielens" userId="08a11ef9-1fb2-4575-b1a6-246ebf79fb21" providerId="ADAL" clId="{BAC2429D-72C9-436E-A202-EB9632E71F75}" dt="2023-10-02T12:41:45.631" v="238" actId="478"/>
          <ac:picMkLst>
            <pc:docMk/>
            <pc:sldMk cId="2438280935" sldId="932"/>
            <ac:picMk id="9" creationId="{2CD27D1B-0429-4F88-805D-F55CD87F51AD}"/>
          </ac:picMkLst>
        </pc:picChg>
      </pc:sldChg>
      <pc:sldChg chg="modSp mod">
        <pc:chgData name="Lisa Grielens" userId="08a11ef9-1fb2-4575-b1a6-246ebf79fb21" providerId="ADAL" clId="{BAC2429D-72C9-436E-A202-EB9632E71F75}" dt="2023-10-04T14:47:56.622" v="582" actId="20577"/>
        <pc:sldMkLst>
          <pc:docMk/>
          <pc:sldMk cId="1829044414" sldId="957"/>
        </pc:sldMkLst>
        <pc:spChg chg="mod">
          <ac:chgData name="Lisa Grielens" userId="08a11ef9-1fb2-4575-b1a6-246ebf79fb21" providerId="ADAL" clId="{BAC2429D-72C9-436E-A202-EB9632E71F75}" dt="2023-10-04T14:47:56.622" v="582" actId="20577"/>
          <ac:spMkLst>
            <pc:docMk/>
            <pc:sldMk cId="1829044414" sldId="957"/>
            <ac:spMk id="7" creationId="{8B9E2081-8EAC-40C7-5BA3-F5D0388744E1}"/>
          </ac:spMkLst>
        </pc:spChg>
      </pc:sldChg>
      <pc:sldChg chg="modSp mod">
        <pc:chgData name="Lisa Grielens" userId="08a11ef9-1fb2-4575-b1a6-246ebf79fb21" providerId="ADAL" clId="{BAC2429D-72C9-436E-A202-EB9632E71F75}" dt="2023-10-04T14:47:52.564" v="580" actId="20577"/>
        <pc:sldMkLst>
          <pc:docMk/>
          <pc:sldMk cId="852542717" sldId="958"/>
        </pc:sldMkLst>
        <pc:spChg chg="mod">
          <ac:chgData name="Lisa Grielens" userId="08a11ef9-1fb2-4575-b1a6-246ebf79fb21" providerId="ADAL" clId="{BAC2429D-72C9-436E-A202-EB9632E71F75}" dt="2023-10-04T14:47:52.564" v="580" actId="20577"/>
          <ac:spMkLst>
            <pc:docMk/>
            <pc:sldMk cId="852542717" sldId="958"/>
            <ac:spMk id="7" creationId="{8B9E2081-8EAC-40C7-5BA3-F5D0388744E1}"/>
          </ac:spMkLst>
        </pc:spChg>
      </pc:sldChg>
      <pc:sldChg chg="modSp mod">
        <pc:chgData name="Lisa Grielens" userId="08a11ef9-1fb2-4575-b1a6-246ebf79fb21" providerId="ADAL" clId="{BAC2429D-72C9-436E-A202-EB9632E71F75}" dt="2023-10-04T14:47:48.322" v="578" actId="20577"/>
        <pc:sldMkLst>
          <pc:docMk/>
          <pc:sldMk cId="2785237133" sldId="959"/>
        </pc:sldMkLst>
        <pc:spChg chg="mod">
          <ac:chgData name="Lisa Grielens" userId="08a11ef9-1fb2-4575-b1a6-246ebf79fb21" providerId="ADAL" clId="{BAC2429D-72C9-436E-A202-EB9632E71F75}" dt="2023-10-04T14:47:48.322" v="578" actId="20577"/>
          <ac:spMkLst>
            <pc:docMk/>
            <pc:sldMk cId="2785237133" sldId="959"/>
            <ac:spMk id="7" creationId="{8B9E2081-8EAC-40C7-5BA3-F5D0388744E1}"/>
          </ac:spMkLst>
        </pc:spChg>
      </pc:sldChg>
      <pc:sldChg chg="modSp mod">
        <pc:chgData name="Lisa Grielens" userId="08a11ef9-1fb2-4575-b1a6-246ebf79fb21" providerId="ADAL" clId="{BAC2429D-72C9-436E-A202-EB9632E71F75}" dt="2023-10-04T14:47:44.206" v="576" actId="20577"/>
        <pc:sldMkLst>
          <pc:docMk/>
          <pc:sldMk cId="2223235389" sldId="960"/>
        </pc:sldMkLst>
        <pc:spChg chg="mod">
          <ac:chgData name="Lisa Grielens" userId="08a11ef9-1fb2-4575-b1a6-246ebf79fb21" providerId="ADAL" clId="{BAC2429D-72C9-436E-A202-EB9632E71F75}" dt="2023-10-04T14:47:44.206" v="576" actId="20577"/>
          <ac:spMkLst>
            <pc:docMk/>
            <pc:sldMk cId="2223235389" sldId="960"/>
            <ac:spMk id="7" creationId="{8B9E2081-8EAC-40C7-5BA3-F5D0388744E1}"/>
          </ac:spMkLst>
        </pc:spChg>
      </pc:sldChg>
      <pc:sldChg chg="modSp mod">
        <pc:chgData name="Lisa Grielens" userId="08a11ef9-1fb2-4575-b1a6-246ebf79fb21" providerId="ADAL" clId="{BAC2429D-72C9-436E-A202-EB9632E71F75}" dt="2023-10-04T14:47:39.065" v="574" actId="20577"/>
        <pc:sldMkLst>
          <pc:docMk/>
          <pc:sldMk cId="3474303027" sldId="961"/>
        </pc:sldMkLst>
        <pc:spChg chg="mod">
          <ac:chgData name="Lisa Grielens" userId="08a11ef9-1fb2-4575-b1a6-246ebf79fb21" providerId="ADAL" clId="{BAC2429D-72C9-436E-A202-EB9632E71F75}" dt="2023-10-02T11:47:53.396" v="228" actId="20577"/>
          <ac:spMkLst>
            <pc:docMk/>
            <pc:sldMk cId="3474303027" sldId="961"/>
            <ac:spMk id="4" creationId="{068D0F63-0E02-7B9C-0891-6C4D61A85832}"/>
          </ac:spMkLst>
        </pc:spChg>
        <pc:spChg chg="mod">
          <ac:chgData name="Lisa Grielens" userId="08a11ef9-1fb2-4575-b1a6-246ebf79fb21" providerId="ADAL" clId="{BAC2429D-72C9-436E-A202-EB9632E71F75}" dt="2023-10-04T14:47:39.065" v="574" actId="20577"/>
          <ac:spMkLst>
            <pc:docMk/>
            <pc:sldMk cId="3474303027" sldId="961"/>
            <ac:spMk id="7" creationId="{8B9E2081-8EAC-40C7-5BA3-F5D0388744E1}"/>
          </ac:spMkLst>
        </pc:spChg>
      </pc:sldChg>
      <pc:sldChg chg="del">
        <pc:chgData name="Lisa Grielens" userId="08a11ef9-1fb2-4575-b1a6-246ebf79fb21" providerId="ADAL" clId="{BAC2429D-72C9-436E-A202-EB9632E71F75}" dt="2023-10-04T14:47:34.923" v="572" actId="2696"/>
        <pc:sldMkLst>
          <pc:docMk/>
          <pc:sldMk cId="891850708" sldId="962"/>
        </pc:sldMkLst>
      </pc:sldChg>
      <pc:sldChg chg="del">
        <pc:chgData name="Lisa Grielens" userId="08a11ef9-1fb2-4575-b1a6-246ebf79fb21" providerId="ADAL" clId="{BAC2429D-72C9-436E-A202-EB9632E71F75}" dt="2023-10-04T14:39:38.950" v="346" actId="47"/>
        <pc:sldMkLst>
          <pc:docMk/>
          <pc:sldMk cId="1866045443" sldId="982"/>
        </pc:sldMkLst>
      </pc:sldChg>
      <pc:sldChg chg="del">
        <pc:chgData name="Lisa Grielens" userId="08a11ef9-1fb2-4575-b1a6-246ebf79fb21" providerId="ADAL" clId="{BAC2429D-72C9-436E-A202-EB9632E71F75}" dt="2023-10-04T14:39:38.950" v="346" actId="47"/>
        <pc:sldMkLst>
          <pc:docMk/>
          <pc:sldMk cId="2487551060" sldId="985"/>
        </pc:sldMkLst>
      </pc:sldChg>
      <pc:sldChg chg="del">
        <pc:chgData name="Lisa Grielens" userId="08a11ef9-1fb2-4575-b1a6-246ebf79fb21" providerId="ADAL" clId="{BAC2429D-72C9-436E-A202-EB9632E71F75}" dt="2023-10-04T14:39:38.950" v="346" actId="47"/>
        <pc:sldMkLst>
          <pc:docMk/>
          <pc:sldMk cId="601451878" sldId="986"/>
        </pc:sldMkLst>
      </pc:sldChg>
      <pc:sldChg chg="del">
        <pc:chgData name="Lisa Grielens" userId="08a11ef9-1fb2-4575-b1a6-246ebf79fb21" providerId="ADAL" clId="{BAC2429D-72C9-436E-A202-EB9632E71F75}" dt="2023-10-04T14:39:38.950" v="346" actId="47"/>
        <pc:sldMkLst>
          <pc:docMk/>
          <pc:sldMk cId="952046771" sldId="987"/>
        </pc:sldMkLst>
      </pc:sldChg>
      <pc:sldChg chg="addSp delSp modSp mod">
        <pc:chgData name="Lisa Grielens" userId="08a11ef9-1fb2-4575-b1a6-246ebf79fb21" providerId="ADAL" clId="{BAC2429D-72C9-436E-A202-EB9632E71F75}" dt="2023-10-04T14:47:05.906" v="569" actId="1076"/>
        <pc:sldMkLst>
          <pc:docMk/>
          <pc:sldMk cId="1438446673" sldId="989"/>
        </pc:sldMkLst>
        <pc:picChg chg="add mod">
          <ac:chgData name="Lisa Grielens" userId="08a11ef9-1fb2-4575-b1a6-246ebf79fb21" providerId="ADAL" clId="{BAC2429D-72C9-436E-A202-EB9632E71F75}" dt="2023-10-04T14:47:05.906" v="569" actId="1076"/>
          <ac:picMkLst>
            <pc:docMk/>
            <pc:sldMk cId="1438446673" sldId="989"/>
            <ac:picMk id="5" creationId="{591B2F45-52FD-4365-A6D9-FEE85651FD45}"/>
          </ac:picMkLst>
        </pc:picChg>
        <pc:picChg chg="del mod">
          <ac:chgData name="Lisa Grielens" userId="08a11ef9-1fb2-4575-b1a6-246ebf79fb21" providerId="ADAL" clId="{BAC2429D-72C9-436E-A202-EB9632E71F75}" dt="2023-10-04T14:46:57.062" v="567" actId="478"/>
          <ac:picMkLst>
            <pc:docMk/>
            <pc:sldMk cId="1438446673" sldId="989"/>
            <ac:picMk id="8" creationId="{1F29C5FC-070F-0CF8-C4DA-739387528AA5}"/>
          </ac:picMkLst>
        </pc:picChg>
      </pc:sldChg>
      <pc:sldChg chg="modSp mod">
        <pc:chgData name="Lisa Grielens" userId="08a11ef9-1fb2-4575-b1a6-246ebf79fb21" providerId="ADAL" clId="{BAC2429D-72C9-436E-A202-EB9632E71F75}" dt="2023-10-04T14:45:39.706" v="559" actId="113"/>
        <pc:sldMkLst>
          <pc:docMk/>
          <pc:sldMk cId="4121766724" sldId="1016"/>
        </pc:sldMkLst>
        <pc:spChg chg="mod">
          <ac:chgData name="Lisa Grielens" userId="08a11ef9-1fb2-4575-b1a6-246ebf79fb21" providerId="ADAL" clId="{BAC2429D-72C9-436E-A202-EB9632E71F75}" dt="2023-10-04T14:40:46.931" v="382" actId="20577"/>
          <ac:spMkLst>
            <pc:docMk/>
            <pc:sldMk cId="4121766724" sldId="1016"/>
            <ac:spMk id="3" creationId="{33DE6D90-DEF3-E40C-61BD-FB2AF7DA2D53}"/>
          </ac:spMkLst>
        </pc:spChg>
        <pc:spChg chg="mod">
          <ac:chgData name="Lisa Grielens" userId="08a11ef9-1fb2-4575-b1a6-246ebf79fb21" providerId="ADAL" clId="{BAC2429D-72C9-436E-A202-EB9632E71F75}" dt="2023-10-04T14:40:55.780" v="384" actId="14100"/>
          <ac:spMkLst>
            <pc:docMk/>
            <pc:sldMk cId="4121766724" sldId="1016"/>
            <ac:spMk id="7" creationId="{E9337D64-5903-92E9-35DD-50725D9C4480}"/>
          </ac:spMkLst>
        </pc:spChg>
        <pc:spChg chg="mod">
          <ac:chgData name="Lisa Grielens" userId="08a11ef9-1fb2-4575-b1a6-246ebf79fb21" providerId="ADAL" clId="{BAC2429D-72C9-436E-A202-EB9632E71F75}" dt="2023-10-04T14:40:52.382" v="383" actId="14100"/>
          <ac:spMkLst>
            <pc:docMk/>
            <pc:sldMk cId="4121766724" sldId="1016"/>
            <ac:spMk id="9" creationId="{4D3A6D3F-C052-AACC-3EDF-896F27ADA0B4}"/>
          </ac:spMkLst>
        </pc:spChg>
        <pc:spChg chg="mod">
          <ac:chgData name="Lisa Grielens" userId="08a11ef9-1fb2-4575-b1a6-246ebf79fb21" providerId="ADAL" clId="{BAC2429D-72C9-436E-A202-EB9632E71F75}" dt="2023-10-04T14:41:02.444" v="386" actId="20577"/>
          <ac:spMkLst>
            <pc:docMk/>
            <pc:sldMk cId="4121766724" sldId="1016"/>
            <ac:spMk id="10" creationId="{55CF0331-550C-8490-2E12-5B2AEEF517B7}"/>
          </ac:spMkLst>
        </pc:spChg>
        <pc:spChg chg="mod">
          <ac:chgData name="Lisa Grielens" userId="08a11ef9-1fb2-4575-b1a6-246ebf79fb21" providerId="ADAL" clId="{BAC2429D-72C9-436E-A202-EB9632E71F75}" dt="2023-10-04T14:45:02.957" v="470" actId="20577"/>
          <ac:spMkLst>
            <pc:docMk/>
            <pc:sldMk cId="4121766724" sldId="1016"/>
            <ac:spMk id="17" creationId="{B957992F-B85B-15E8-284D-0C43D3064002}"/>
          </ac:spMkLst>
        </pc:spChg>
        <pc:spChg chg="mod">
          <ac:chgData name="Lisa Grielens" userId="08a11ef9-1fb2-4575-b1a6-246ebf79fb21" providerId="ADAL" clId="{BAC2429D-72C9-436E-A202-EB9632E71F75}" dt="2023-10-04T14:45:39.706" v="559" actId="113"/>
          <ac:spMkLst>
            <pc:docMk/>
            <pc:sldMk cId="4121766724" sldId="1016"/>
            <ac:spMk id="18" creationId="{7E553D7B-5192-A6AE-F3AB-9EBDA114E367}"/>
          </ac:spMkLst>
        </pc:spChg>
        <pc:spChg chg="mod">
          <ac:chgData name="Lisa Grielens" userId="08a11ef9-1fb2-4575-b1a6-246ebf79fb21" providerId="ADAL" clId="{BAC2429D-72C9-436E-A202-EB9632E71F75}" dt="2023-10-04T14:41:31.832" v="408" actId="20577"/>
          <ac:spMkLst>
            <pc:docMk/>
            <pc:sldMk cId="4121766724" sldId="1016"/>
            <ac:spMk id="43" creationId="{21B33DAA-9AC3-614A-0FDB-029A344827D5}"/>
          </ac:spMkLst>
        </pc:spChg>
      </pc:sldChg>
      <pc:sldChg chg="del">
        <pc:chgData name="Lisa Grielens" userId="08a11ef9-1fb2-4575-b1a6-246ebf79fb21" providerId="ADAL" clId="{BAC2429D-72C9-436E-A202-EB9632E71F75}" dt="2023-10-04T14:47:27.306" v="571" actId="2696"/>
        <pc:sldMkLst>
          <pc:docMk/>
          <pc:sldMk cId="3253299590" sldId="1017"/>
        </pc:sldMkLst>
      </pc:sldChg>
      <pc:sldChg chg="add">
        <pc:chgData name="Lisa Grielens" userId="08a11ef9-1fb2-4575-b1a6-246ebf79fb21" providerId="ADAL" clId="{BAC2429D-72C9-436E-A202-EB9632E71F75}" dt="2023-10-04T14:39:30.590" v="345"/>
        <pc:sldMkLst>
          <pc:docMk/>
          <pc:sldMk cId="370706065" sldId="1028"/>
        </pc:sldMkLst>
      </pc:sldChg>
      <pc:sldChg chg="add">
        <pc:chgData name="Lisa Grielens" userId="08a11ef9-1fb2-4575-b1a6-246ebf79fb21" providerId="ADAL" clId="{BAC2429D-72C9-436E-A202-EB9632E71F75}" dt="2023-10-04T14:39:30.590" v="345"/>
        <pc:sldMkLst>
          <pc:docMk/>
          <pc:sldMk cId="1252094051" sldId="1029"/>
        </pc:sldMkLst>
      </pc:sldChg>
      <pc:sldChg chg="add">
        <pc:chgData name="Lisa Grielens" userId="08a11ef9-1fb2-4575-b1a6-246ebf79fb21" providerId="ADAL" clId="{BAC2429D-72C9-436E-A202-EB9632E71F75}" dt="2023-10-04T14:39:30.590" v="345"/>
        <pc:sldMkLst>
          <pc:docMk/>
          <pc:sldMk cId="32783114" sldId="1030"/>
        </pc:sldMkLst>
      </pc:sldChg>
      <pc:sldChg chg="add">
        <pc:chgData name="Lisa Grielens" userId="08a11ef9-1fb2-4575-b1a6-246ebf79fb21" providerId="ADAL" clId="{BAC2429D-72C9-436E-A202-EB9632E71F75}" dt="2023-10-04T14:39:30.590" v="345"/>
        <pc:sldMkLst>
          <pc:docMk/>
          <pc:sldMk cId="4213048504" sldId="1031"/>
        </pc:sldMkLst>
      </pc:sldChg>
      <pc:sldChg chg="add">
        <pc:chgData name="Lisa Grielens" userId="08a11ef9-1fb2-4575-b1a6-246ebf79fb21" providerId="ADAL" clId="{BAC2429D-72C9-436E-A202-EB9632E71F75}" dt="2023-10-04T14:39:30.590" v="345"/>
        <pc:sldMkLst>
          <pc:docMk/>
          <pc:sldMk cId="827164809" sldId="1032"/>
        </pc:sldMkLst>
      </pc:sldChg>
      <pc:sldChg chg="add">
        <pc:chgData name="Lisa Grielens" userId="08a11ef9-1fb2-4575-b1a6-246ebf79fb21" providerId="ADAL" clId="{BAC2429D-72C9-436E-A202-EB9632E71F75}" dt="2023-10-04T14:39:30.590" v="345"/>
        <pc:sldMkLst>
          <pc:docMk/>
          <pc:sldMk cId="4199623293" sldId="1033"/>
        </pc:sldMkLst>
      </pc:sldChg>
      <pc:sldChg chg="add">
        <pc:chgData name="Lisa Grielens" userId="08a11ef9-1fb2-4575-b1a6-246ebf79fb21" providerId="ADAL" clId="{BAC2429D-72C9-436E-A202-EB9632E71F75}" dt="2023-10-04T14:39:30.590" v="345"/>
        <pc:sldMkLst>
          <pc:docMk/>
          <pc:sldMk cId="3727475092" sldId="1034"/>
        </pc:sldMkLst>
      </pc:sldChg>
      <pc:sldChg chg="add">
        <pc:chgData name="Lisa Grielens" userId="08a11ef9-1fb2-4575-b1a6-246ebf79fb21" providerId="ADAL" clId="{BAC2429D-72C9-436E-A202-EB9632E71F75}" dt="2023-10-04T14:39:30.590" v="345"/>
        <pc:sldMkLst>
          <pc:docMk/>
          <pc:sldMk cId="1259033593" sldId="1035"/>
        </pc:sldMkLst>
      </pc:sldChg>
      <pc:sldChg chg="modSp add">
        <pc:chgData name="Lisa Grielens" userId="08a11ef9-1fb2-4575-b1a6-246ebf79fb21" providerId="ADAL" clId="{BAC2429D-72C9-436E-A202-EB9632E71F75}" dt="2023-10-04T14:46:21.459" v="560" actId="5736"/>
        <pc:sldMkLst>
          <pc:docMk/>
          <pc:sldMk cId="3314534724" sldId="1036"/>
        </pc:sldMkLst>
        <pc:graphicFrameChg chg="mod">
          <ac:chgData name="Lisa Grielens" userId="08a11ef9-1fb2-4575-b1a6-246ebf79fb21" providerId="ADAL" clId="{BAC2429D-72C9-436E-A202-EB9632E71F75}" dt="2023-10-04T14:46:21.459" v="560" actId="5736"/>
          <ac:graphicFrameMkLst>
            <pc:docMk/>
            <pc:sldMk cId="3314534724" sldId="1036"/>
            <ac:graphicFrameMk id="6" creationId="{ACA7E0CE-A0DF-4C3F-B75B-165A97EA9E6C}"/>
          </ac:graphicFrameMkLst>
        </pc:graphicFrameChg>
      </pc:sldChg>
      <pc:sldChg chg="add">
        <pc:chgData name="Lisa Grielens" userId="08a11ef9-1fb2-4575-b1a6-246ebf79fb21" providerId="ADAL" clId="{BAC2429D-72C9-436E-A202-EB9632E71F75}" dt="2023-10-04T14:47:22.914" v="570"/>
        <pc:sldMkLst>
          <pc:docMk/>
          <pc:sldMk cId="3673189330" sldId="1037"/>
        </pc:sldMkLst>
      </pc:sldChg>
    </pc:docChg>
  </pc:docChgLst>
  <pc:docChgLst>
    <pc:chgData name="Anneleen Janssen" userId="34277971-d75d-4b0a-8685-0fd54352d3ac" providerId="ADAL" clId="{4F40683F-130A-4EA3-9159-FCE976D6D7C0}"/>
    <pc:docChg chg="custSel addSld delSld modSld">
      <pc:chgData name="Anneleen Janssen" userId="34277971-d75d-4b0a-8685-0fd54352d3ac" providerId="ADAL" clId="{4F40683F-130A-4EA3-9159-FCE976D6D7C0}" dt="2023-10-05T10:55:29.130" v="52" actId="20577"/>
      <pc:docMkLst>
        <pc:docMk/>
      </pc:docMkLst>
      <pc:sldChg chg="modSp mod">
        <pc:chgData name="Anneleen Janssen" userId="34277971-d75d-4b0a-8685-0fd54352d3ac" providerId="ADAL" clId="{4F40683F-130A-4EA3-9159-FCE976D6D7C0}" dt="2023-10-05T10:55:14.137" v="51" actId="20577"/>
        <pc:sldMkLst>
          <pc:docMk/>
          <pc:sldMk cId="1438446673" sldId="989"/>
        </pc:sldMkLst>
        <pc:spChg chg="mod">
          <ac:chgData name="Anneleen Janssen" userId="34277971-d75d-4b0a-8685-0fd54352d3ac" providerId="ADAL" clId="{4F40683F-130A-4EA3-9159-FCE976D6D7C0}" dt="2023-10-05T10:55:14.137" v="51" actId="20577"/>
          <ac:spMkLst>
            <pc:docMk/>
            <pc:sldMk cId="1438446673" sldId="989"/>
            <ac:spMk id="7" creationId="{9CA43A04-B905-519E-8073-81D6CE48C38A}"/>
          </ac:spMkLst>
        </pc:spChg>
      </pc:sldChg>
      <pc:sldChg chg="modSp mod">
        <pc:chgData name="Anneleen Janssen" userId="34277971-d75d-4b0a-8685-0fd54352d3ac" providerId="ADAL" clId="{4F40683F-130A-4EA3-9159-FCE976D6D7C0}" dt="2023-10-05T10:54:52.769" v="25" actId="6549"/>
        <pc:sldMkLst>
          <pc:docMk/>
          <pc:sldMk cId="4121766724" sldId="1016"/>
        </pc:sldMkLst>
        <pc:spChg chg="mod">
          <ac:chgData name="Anneleen Janssen" userId="34277971-d75d-4b0a-8685-0fd54352d3ac" providerId="ADAL" clId="{4F40683F-130A-4EA3-9159-FCE976D6D7C0}" dt="2023-10-05T10:54:52.769" v="25" actId="6549"/>
          <ac:spMkLst>
            <pc:docMk/>
            <pc:sldMk cId="4121766724" sldId="1016"/>
            <ac:spMk id="5" creationId="{E0C70981-F6F1-4DA0-952C-2A0883AEC23D}"/>
          </ac:spMkLst>
        </pc:spChg>
        <pc:spChg chg="mod">
          <ac:chgData name="Anneleen Janssen" userId="34277971-d75d-4b0a-8685-0fd54352d3ac" providerId="ADAL" clId="{4F40683F-130A-4EA3-9159-FCE976D6D7C0}" dt="2023-10-05T06:04:12.370" v="4" actId="113"/>
          <ac:spMkLst>
            <pc:docMk/>
            <pc:sldMk cId="4121766724" sldId="1016"/>
            <ac:spMk id="17" creationId="{B957992F-B85B-15E8-284D-0C43D3064002}"/>
          </ac:spMkLst>
        </pc:spChg>
      </pc:sldChg>
      <pc:sldChg chg="modSp mod">
        <pc:chgData name="Anneleen Janssen" userId="34277971-d75d-4b0a-8685-0fd54352d3ac" providerId="ADAL" clId="{4F40683F-130A-4EA3-9159-FCE976D6D7C0}" dt="2023-10-05T10:55:06.072" v="38" actId="20577"/>
        <pc:sldMkLst>
          <pc:docMk/>
          <pc:sldMk cId="3314534724" sldId="1036"/>
        </pc:sldMkLst>
        <pc:spChg chg="mod">
          <ac:chgData name="Anneleen Janssen" userId="34277971-d75d-4b0a-8685-0fd54352d3ac" providerId="ADAL" clId="{4F40683F-130A-4EA3-9159-FCE976D6D7C0}" dt="2023-10-05T10:55:06.072" v="38" actId="20577"/>
          <ac:spMkLst>
            <pc:docMk/>
            <pc:sldMk cId="3314534724" sldId="1036"/>
            <ac:spMk id="5" creationId="{E0C70981-F6F1-4DA0-952C-2A0883AEC23D}"/>
          </ac:spMkLst>
        </pc:spChg>
      </pc:sldChg>
      <pc:sldChg chg="modSp mod">
        <pc:chgData name="Anneleen Janssen" userId="34277971-d75d-4b0a-8685-0fd54352d3ac" providerId="ADAL" clId="{4F40683F-130A-4EA3-9159-FCE976D6D7C0}" dt="2023-10-05T10:55:29.130" v="52" actId="20577"/>
        <pc:sldMkLst>
          <pc:docMk/>
          <pc:sldMk cId="3673189330" sldId="1037"/>
        </pc:sldMkLst>
        <pc:spChg chg="mod">
          <ac:chgData name="Anneleen Janssen" userId="34277971-d75d-4b0a-8685-0fd54352d3ac" providerId="ADAL" clId="{4F40683F-130A-4EA3-9159-FCE976D6D7C0}" dt="2023-10-05T10:55:29.130" v="52" actId="20577"/>
          <ac:spMkLst>
            <pc:docMk/>
            <pc:sldMk cId="3673189330" sldId="1037"/>
            <ac:spMk id="5" creationId="{E0C70981-F6F1-4DA0-952C-2A0883AEC23D}"/>
          </ac:spMkLst>
        </pc:spChg>
      </pc:sldChg>
      <pc:sldChg chg="add">
        <pc:chgData name="Anneleen Janssen" userId="34277971-d75d-4b0a-8685-0fd54352d3ac" providerId="ADAL" clId="{4F40683F-130A-4EA3-9159-FCE976D6D7C0}" dt="2023-10-05T06:02:16.775" v="0"/>
        <pc:sldMkLst>
          <pc:docMk/>
          <pc:sldMk cId="379499740" sldId="1038"/>
        </pc:sldMkLst>
      </pc:sldChg>
      <pc:sldChg chg="delSp modSp add del mod">
        <pc:chgData name="Anneleen Janssen" userId="34277971-d75d-4b0a-8685-0fd54352d3ac" providerId="ADAL" clId="{4F40683F-130A-4EA3-9159-FCE976D6D7C0}" dt="2023-10-05T06:04:59.789" v="6" actId="47"/>
        <pc:sldMkLst>
          <pc:docMk/>
          <pc:sldMk cId="2626793933" sldId="1039"/>
        </pc:sldMkLst>
        <pc:spChg chg="del mod">
          <ac:chgData name="Anneleen Janssen" userId="34277971-d75d-4b0a-8685-0fd54352d3ac" providerId="ADAL" clId="{4F40683F-130A-4EA3-9159-FCE976D6D7C0}" dt="2023-10-05T06:03:51.799" v="3" actId="478"/>
          <ac:spMkLst>
            <pc:docMk/>
            <pc:sldMk cId="2626793933" sldId="1039"/>
            <ac:spMk id="3" creationId="{33DE6D90-DEF3-E40C-61BD-FB2AF7DA2D53}"/>
          </ac:spMkLst>
        </pc:spChg>
        <pc:spChg chg="del mod">
          <ac:chgData name="Anneleen Janssen" userId="34277971-d75d-4b0a-8685-0fd54352d3ac" providerId="ADAL" clId="{4F40683F-130A-4EA3-9159-FCE976D6D7C0}" dt="2023-10-05T06:03:51.799" v="3" actId="478"/>
          <ac:spMkLst>
            <pc:docMk/>
            <pc:sldMk cId="2626793933" sldId="1039"/>
            <ac:spMk id="4" creationId="{D2A19860-61BD-A71D-1907-1D7B3DBB47AD}"/>
          </ac:spMkLst>
        </pc:spChg>
        <pc:spChg chg="del mod">
          <ac:chgData name="Anneleen Janssen" userId="34277971-d75d-4b0a-8685-0fd54352d3ac" providerId="ADAL" clId="{4F40683F-130A-4EA3-9159-FCE976D6D7C0}" dt="2023-10-05T06:03:51.799" v="3" actId="478"/>
          <ac:spMkLst>
            <pc:docMk/>
            <pc:sldMk cId="2626793933" sldId="1039"/>
            <ac:spMk id="7" creationId="{E9337D64-5903-92E9-35DD-50725D9C4480}"/>
          </ac:spMkLst>
        </pc:spChg>
        <pc:spChg chg="del mod">
          <ac:chgData name="Anneleen Janssen" userId="34277971-d75d-4b0a-8685-0fd54352d3ac" providerId="ADAL" clId="{4F40683F-130A-4EA3-9159-FCE976D6D7C0}" dt="2023-10-05T06:03:51.799" v="3" actId="478"/>
          <ac:spMkLst>
            <pc:docMk/>
            <pc:sldMk cId="2626793933" sldId="1039"/>
            <ac:spMk id="8" creationId="{5E49D8A8-E52E-943E-5021-97E10379B588}"/>
          </ac:spMkLst>
        </pc:spChg>
        <pc:spChg chg="del mod">
          <ac:chgData name="Anneleen Janssen" userId="34277971-d75d-4b0a-8685-0fd54352d3ac" providerId="ADAL" clId="{4F40683F-130A-4EA3-9159-FCE976D6D7C0}" dt="2023-10-05T06:03:51.799" v="3" actId="478"/>
          <ac:spMkLst>
            <pc:docMk/>
            <pc:sldMk cId="2626793933" sldId="1039"/>
            <ac:spMk id="9" creationId="{4D3A6D3F-C052-AACC-3EDF-896F27ADA0B4}"/>
          </ac:spMkLst>
        </pc:spChg>
        <pc:spChg chg="del">
          <ac:chgData name="Anneleen Janssen" userId="34277971-d75d-4b0a-8685-0fd54352d3ac" providerId="ADAL" clId="{4F40683F-130A-4EA3-9159-FCE976D6D7C0}" dt="2023-10-05T06:03:51.799" v="3" actId="478"/>
          <ac:spMkLst>
            <pc:docMk/>
            <pc:sldMk cId="2626793933" sldId="1039"/>
            <ac:spMk id="10" creationId="{55CF0331-550C-8490-2E12-5B2AEEF517B7}"/>
          </ac:spMkLst>
        </pc:spChg>
        <pc:spChg chg="del">
          <ac:chgData name="Anneleen Janssen" userId="34277971-d75d-4b0a-8685-0fd54352d3ac" providerId="ADAL" clId="{4F40683F-130A-4EA3-9159-FCE976D6D7C0}" dt="2023-10-05T06:03:51.799" v="3" actId="478"/>
          <ac:spMkLst>
            <pc:docMk/>
            <pc:sldMk cId="2626793933" sldId="1039"/>
            <ac:spMk id="11" creationId="{5510AE27-A56B-0887-81B7-3EB7E1179E53}"/>
          </ac:spMkLst>
        </pc:spChg>
        <pc:spChg chg="mod">
          <ac:chgData name="Anneleen Janssen" userId="34277971-d75d-4b0a-8685-0fd54352d3ac" providerId="ADAL" clId="{4F40683F-130A-4EA3-9159-FCE976D6D7C0}" dt="2023-10-05T06:04:19.685" v="5" actId="113"/>
          <ac:spMkLst>
            <pc:docMk/>
            <pc:sldMk cId="2626793933" sldId="1039"/>
            <ac:spMk id="17" creationId="{B957992F-B85B-15E8-284D-0C43D3064002}"/>
          </ac:spMkLst>
        </pc:spChg>
        <pc:spChg chg="del mod">
          <ac:chgData name="Anneleen Janssen" userId="34277971-d75d-4b0a-8685-0fd54352d3ac" providerId="ADAL" clId="{4F40683F-130A-4EA3-9159-FCE976D6D7C0}" dt="2023-10-05T06:03:51.799" v="3" actId="478"/>
          <ac:spMkLst>
            <pc:docMk/>
            <pc:sldMk cId="2626793933" sldId="1039"/>
            <ac:spMk id="40" creationId="{4252243A-D90F-C798-2F6A-A52D23E88618}"/>
          </ac:spMkLst>
        </pc:spChg>
        <pc:spChg chg="del mod">
          <ac:chgData name="Anneleen Janssen" userId="34277971-d75d-4b0a-8685-0fd54352d3ac" providerId="ADAL" clId="{4F40683F-130A-4EA3-9159-FCE976D6D7C0}" dt="2023-10-05T06:03:51.799" v="3" actId="478"/>
          <ac:spMkLst>
            <pc:docMk/>
            <pc:sldMk cId="2626793933" sldId="1039"/>
            <ac:spMk id="42" creationId="{3F33E887-0756-B374-631B-6CBF4FDB384A}"/>
          </ac:spMkLst>
        </pc:spChg>
        <pc:spChg chg="del">
          <ac:chgData name="Anneleen Janssen" userId="34277971-d75d-4b0a-8685-0fd54352d3ac" providerId="ADAL" clId="{4F40683F-130A-4EA3-9159-FCE976D6D7C0}" dt="2023-10-05T06:03:51.799" v="3" actId="478"/>
          <ac:spMkLst>
            <pc:docMk/>
            <pc:sldMk cId="2626793933" sldId="1039"/>
            <ac:spMk id="43" creationId="{21B33DAA-9AC3-614A-0FDB-029A344827D5}"/>
          </ac:spMkLst>
        </pc:spChg>
        <pc:spChg chg="del mod">
          <ac:chgData name="Anneleen Janssen" userId="34277971-d75d-4b0a-8685-0fd54352d3ac" providerId="ADAL" clId="{4F40683F-130A-4EA3-9159-FCE976D6D7C0}" dt="2023-10-05T06:03:51.799" v="3" actId="478"/>
          <ac:spMkLst>
            <pc:docMk/>
            <pc:sldMk cId="2626793933" sldId="1039"/>
            <ac:spMk id="44" creationId="{C1821091-803F-CA2E-C380-FEA94A57CDD7}"/>
          </ac:spMkLst>
        </pc:spChg>
      </pc:sldChg>
      <pc:sldChg chg="delSp modSp add mod">
        <pc:chgData name="Anneleen Janssen" userId="34277971-d75d-4b0a-8685-0fd54352d3ac" providerId="ADAL" clId="{4F40683F-130A-4EA3-9159-FCE976D6D7C0}" dt="2023-10-05T10:54:48.125" v="24" actId="6549"/>
        <pc:sldMkLst>
          <pc:docMk/>
          <pc:sldMk cId="3192116753" sldId="1039"/>
        </pc:sldMkLst>
        <pc:spChg chg="mod">
          <ac:chgData name="Anneleen Janssen" userId="34277971-d75d-4b0a-8685-0fd54352d3ac" providerId="ADAL" clId="{4F40683F-130A-4EA3-9159-FCE976D6D7C0}" dt="2023-10-05T10:54:48.125" v="24" actId="6549"/>
          <ac:spMkLst>
            <pc:docMk/>
            <pc:sldMk cId="3192116753" sldId="1039"/>
            <ac:spMk id="5" creationId="{E0C70981-F6F1-4DA0-952C-2A0883AEC23D}"/>
          </ac:spMkLst>
        </pc:spChg>
        <pc:spChg chg="del">
          <ac:chgData name="Anneleen Janssen" userId="34277971-d75d-4b0a-8685-0fd54352d3ac" providerId="ADAL" clId="{4F40683F-130A-4EA3-9159-FCE976D6D7C0}" dt="2023-10-05T06:06:04.743" v="18" actId="478"/>
          <ac:spMkLst>
            <pc:docMk/>
            <pc:sldMk cId="3192116753" sldId="1039"/>
            <ac:spMk id="6" creationId="{2A84C0A3-98E8-DD1C-5996-32CEFB7445BB}"/>
          </ac:spMkLst>
        </pc:spChg>
      </pc:sldChg>
      <pc:sldChg chg="delSp modSp add mod">
        <pc:chgData name="Anneleen Janssen" userId="34277971-d75d-4b0a-8685-0fd54352d3ac" providerId="ADAL" clId="{4F40683F-130A-4EA3-9159-FCE976D6D7C0}" dt="2023-10-05T10:54:43.715" v="23" actId="6549"/>
        <pc:sldMkLst>
          <pc:docMk/>
          <pc:sldMk cId="1827456212" sldId="1040"/>
        </pc:sldMkLst>
        <pc:spChg chg="del">
          <ac:chgData name="Anneleen Janssen" userId="34277971-d75d-4b0a-8685-0fd54352d3ac" providerId="ADAL" clId="{4F40683F-130A-4EA3-9159-FCE976D6D7C0}" dt="2023-10-05T06:05:58.597" v="17" actId="478"/>
          <ac:spMkLst>
            <pc:docMk/>
            <pc:sldMk cId="1827456212" sldId="1040"/>
            <ac:spMk id="2" creationId="{5F7F341F-54FA-C05A-96E9-31DF91F5F944}"/>
          </ac:spMkLst>
        </pc:spChg>
        <pc:spChg chg="mod">
          <ac:chgData name="Anneleen Janssen" userId="34277971-d75d-4b0a-8685-0fd54352d3ac" providerId="ADAL" clId="{4F40683F-130A-4EA3-9159-FCE976D6D7C0}" dt="2023-10-05T10:54:43.715" v="23" actId="6549"/>
          <ac:spMkLst>
            <pc:docMk/>
            <pc:sldMk cId="1827456212" sldId="1040"/>
            <ac:spMk id="5" creationId="{E0C70981-F6F1-4DA0-952C-2A0883AEC23D}"/>
          </ac:spMkLst>
        </pc:spChg>
        <pc:spChg chg="del">
          <ac:chgData name="Anneleen Janssen" userId="34277971-d75d-4b0a-8685-0fd54352d3ac" providerId="ADAL" clId="{4F40683F-130A-4EA3-9159-FCE976D6D7C0}" dt="2023-10-05T06:05:58.597" v="17" actId="478"/>
          <ac:spMkLst>
            <pc:docMk/>
            <pc:sldMk cId="1827456212" sldId="1040"/>
            <ac:spMk id="6" creationId="{2A84C0A3-98E8-DD1C-5996-32CEFB7445BB}"/>
          </ac:spMkLst>
        </pc:spChg>
      </pc:sldChg>
      <pc:sldChg chg="delSp modSp add mod">
        <pc:chgData name="Anneleen Janssen" userId="34277971-d75d-4b0a-8685-0fd54352d3ac" providerId="ADAL" clId="{4F40683F-130A-4EA3-9159-FCE976D6D7C0}" dt="2023-10-05T10:54:39.135" v="22" actId="6549"/>
        <pc:sldMkLst>
          <pc:docMk/>
          <pc:sldMk cId="1963795252" sldId="1041"/>
        </pc:sldMkLst>
        <pc:spChg chg="del">
          <ac:chgData name="Anneleen Janssen" userId="34277971-d75d-4b0a-8685-0fd54352d3ac" providerId="ADAL" clId="{4F40683F-130A-4EA3-9159-FCE976D6D7C0}" dt="2023-10-05T06:05:53.393" v="16" actId="478"/>
          <ac:spMkLst>
            <pc:docMk/>
            <pc:sldMk cId="1963795252" sldId="1041"/>
            <ac:spMk id="2" creationId="{5F7F341F-54FA-C05A-96E9-31DF91F5F944}"/>
          </ac:spMkLst>
        </pc:spChg>
        <pc:spChg chg="mod">
          <ac:chgData name="Anneleen Janssen" userId="34277971-d75d-4b0a-8685-0fd54352d3ac" providerId="ADAL" clId="{4F40683F-130A-4EA3-9159-FCE976D6D7C0}" dt="2023-10-05T10:54:39.135" v="22" actId="6549"/>
          <ac:spMkLst>
            <pc:docMk/>
            <pc:sldMk cId="1963795252" sldId="1041"/>
            <ac:spMk id="5" creationId="{E0C70981-F6F1-4DA0-952C-2A0883AEC23D}"/>
          </ac:spMkLst>
        </pc:spChg>
        <pc:spChg chg="del">
          <ac:chgData name="Anneleen Janssen" userId="34277971-d75d-4b0a-8685-0fd54352d3ac" providerId="ADAL" clId="{4F40683F-130A-4EA3-9159-FCE976D6D7C0}" dt="2023-10-05T06:05:53.393" v="16" actId="478"/>
          <ac:spMkLst>
            <pc:docMk/>
            <pc:sldMk cId="1963795252" sldId="1041"/>
            <ac:spMk id="6" creationId="{2A84C0A3-98E8-DD1C-5996-32CEFB7445BB}"/>
          </ac:spMkLst>
        </pc:spChg>
        <pc:spChg chg="del">
          <ac:chgData name="Anneleen Janssen" userId="34277971-d75d-4b0a-8685-0fd54352d3ac" providerId="ADAL" clId="{4F40683F-130A-4EA3-9159-FCE976D6D7C0}" dt="2023-10-05T06:05:53.393" v="16" actId="478"/>
          <ac:spMkLst>
            <pc:docMk/>
            <pc:sldMk cId="1963795252" sldId="1041"/>
            <ac:spMk id="20" creationId="{FBE1F4B1-CA25-13FD-3800-CB10BB1E2BD7}"/>
          </ac:spMkLst>
        </pc:spChg>
        <pc:spChg chg="del">
          <ac:chgData name="Anneleen Janssen" userId="34277971-d75d-4b0a-8685-0fd54352d3ac" providerId="ADAL" clId="{4F40683F-130A-4EA3-9159-FCE976D6D7C0}" dt="2023-10-05T06:05:53.393" v="16" actId="478"/>
          <ac:spMkLst>
            <pc:docMk/>
            <pc:sldMk cId="1963795252" sldId="1041"/>
            <ac:spMk id="44" creationId="{C1821091-803F-CA2E-C380-FEA94A57CDD7}"/>
          </ac:spMkLst>
        </pc:spChg>
      </pc:sldChg>
      <pc:sldChg chg="delSp modSp add mod">
        <pc:chgData name="Anneleen Janssen" userId="34277971-d75d-4b0a-8685-0fd54352d3ac" providerId="ADAL" clId="{4F40683F-130A-4EA3-9159-FCE976D6D7C0}" dt="2023-10-05T10:54:26.836" v="21" actId="6549"/>
        <pc:sldMkLst>
          <pc:docMk/>
          <pc:sldMk cId="486248772" sldId="1042"/>
        </pc:sldMkLst>
        <pc:spChg chg="del">
          <ac:chgData name="Anneleen Janssen" userId="34277971-d75d-4b0a-8685-0fd54352d3ac" providerId="ADAL" clId="{4F40683F-130A-4EA3-9159-FCE976D6D7C0}" dt="2023-10-05T06:05:47.084" v="15" actId="478"/>
          <ac:spMkLst>
            <pc:docMk/>
            <pc:sldMk cId="486248772" sldId="1042"/>
            <ac:spMk id="2" creationId="{5F7F341F-54FA-C05A-96E9-31DF91F5F944}"/>
          </ac:spMkLst>
        </pc:spChg>
        <pc:spChg chg="mod">
          <ac:chgData name="Anneleen Janssen" userId="34277971-d75d-4b0a-8685-0fd54352d3ac" providerId="ADAL" clId="{4F40683F-130A-4EA3-9159-FCE976D6D7C0}" dt="2023-10-05T10:54:26.836" v="21" actId="6549"/>
          <ac:spMkLst>
            <pc:docMk/>
            <pc:sldMk cId="486248772" sldId="1042"/>
            <ac:spMk id="5" creationId="{E0C70981-F6F1-4DA0-952C-2A0883AEC23D}"/>
          </ac:spMkLst>
        </pc:spChg>
        <pc:spChg chg="del">
          <ac:chgData name="Anneleen Janssen" userId="34277971-d75d-4b0a-8685-0fd54352d3ac" providerId="ADAL" clId="{4F40683F-130A-4EA3-9159-FCE976D6D7C0}" dt="2023-10-05T06:05:47.084" v="15" actId="478"/>
          <ac:spMkLst>
            <pc:docMk/>
            <pc:sldMk cId="486248772" sldId="1042"/>
            <ac:spMk id="6" creationId="{2A84C0A3-98E8-DD1C-5996-32CEFB7445BB}"/>
          </ac:spMkLst>
        </pc:spChg>
        <pc:spChg chg="del">
          <ac:chgData name="Anneleen Janssen" userId="34277971-d75d-4b0a-8685-0fd54352d3ac" providerId="ADAL" clId="{4F40683F-130A-4EA3-9159-FCE976D6D7C0}" dt="2023-10-05T06:05:45.048" v="14" actId="478"/>
          <ac:spMkLst>
            <pc:docMk/>
            <pc:sldMk cId="486248772" sldId="1042"/>
            <ac:spMk id="10" creationId="{55CF0331-550C-8490-2E12-5B2AEEF517B7}"/>
          </ac:spMkLst>
        </pc:spChg>
        <pc:spChg chg="del">
          <ac:chgData name="Anneleen Janssen" userId="34277971-d75d-4b0a-8685-0fd54352d3ac" providerId="ADAL" clId="{4F40683F-130A-4EA3-9159-FCE976D6D7C0}" dt="2023-10-05T06:05:45.048" v="14" actId="478"/>
          <ac:spMkLst>
            <pc:docMk/>
            <pc:sldMk cId="486248772" sldId="1042"/>
            <ac:spMk id="11" creationId="{5510AE27-A56B-0887-81B7-3EB7E1179E53}"/>
          </ac:spMkLst>
        </pc:spChg>
        <pc:spChg chg="del">
          <ac:chgData name="Anneleen Janssen" userId="34277971-d75d-4b0a-8685-0fd54352d3ac" providerId="ADAL" clId="{4F40683F-130A-4EA3-9159-FCE976D6D7C0}" dt="2023-10-05T06:05:45.048" v="14" actId="478"/>
          <ac:spMkLst>
            <pc:docMk/>
            <pc:sldMk cId="486248772" sldId="1042"/>
            <ac:spMk id="19" creationId="{A2C9E5AE-EEF6-CBB8-70FB-7414F02399EA}"/>
          </ac:spMkLst>
        </pc:spChg>
        <pc:spChg chg="del">
          <ac:chgData name="Anneleen Janssen" userId="34277971-d75d-4b0a-8685-0fd54352d3ac" providerId="ADAL" clId="{4F40683F-130A-4EA3-9159-FCE976D6D7C0}" dt="2023-10-05T06:05:45.048" v="14" actId="478"/>
          <ac:spMkLst>
            <pc:docMk/>
            <pc:sldMk cId="486248772" sldId="1042"/>
            <ac:spMk id="20" creationId="{FBE1F4B1-CA25-13FD-3800-CB10BB1E2BD7}"/>
          </ac:spMkLst>
        </pc:spChg>
        <pc:spChg chg="del">
          <ac:chgData name="Anneleen Janssen" userId="34277971-d75d-4b0a-8685-0fd54352d3ac" providerId="ADAL" clId="{4F40683F-130A-4EA3-9159-FCE976D6D7C0}" dt="2023-10-05T06:05:45.048" v="14" actId="478"/>
          <ac:spMkLst>
            <pc:docMk/>
            <pc:sldMk cId="486248772" sldId="1042"/>
            <ac:spMk id="43" creationId="{21B33DAA-9AC3-614A-0FDB-029A344827D5}"/>
          </ac:spMkLst>
        </pc:spChg>
        <pc:spChg chg="del">
          <ac:chgData name="Anneleen Janssen" userId="34277971-d75d-4b0a-8685-0fd54352d3ac" providerId="ADAL" clId="{4F40683F-130A-4EA3-9159-FCE976D6D7C0}" dt="2023-10-05T06:05:45.048" v="14" actId="478"/>
          <ac:spMkLst>
            <pc:docMk/>
            <pc:sldMk cId="486248772" sldId="1042"/>
            <ac:spMk id="44" creationId="{C1821091-803F-CA2E-C380-FEA94A57CDD7}"/>
          </ac:spMkLst>
        </pc:spChg>
      </pc:sldChg>
      <pc:sldChg chg="modSp add mod">
        <pc:chgData name="Anneleen Janssen" userId="34277971-d75d-4b0a-8685-0fd54352d3ac" providerId="ADAL" clId="{4F40683F-130A-4EA3-9159-FCE976D6D7C0}" dt="2023-10-05T10:54:16.225" v="19" actId="6549"/>
        <pc:sldMkLst>
          <pc:docMk/>
          <pc:sldMk cId="4182966532" sldId="1043"/>
        </pc:sldMkLst>
        <pc:spChg chg="mod">
          <ac:chgData name="Anneleen Janssen" userId="34277971-d75d-4b0a-8685-0fd54352d3ac" providerId="ADAL" clId="{4F40683F-130A-4EA3-9159-FCE976D6D7C0}" dt="2023-10-05T10:54:16.225" v="19" actId="6549"/>
          <ac:spMkLst>
            <pc:docMk/>
            <pc:sldMk cId="4182966532" sldId="1043"/>
            <ac:spMk id="5" creationId="{E0C70981-F6F1-4DA0-952C-2A0883AEC23D}"/>
          </ac:spMkLst>
        </pc:spChg>
      </pc:sldChg>
      <pc:sldChg chg="delSp modSp add mod">
        <pc:chgData name="Anneleen Janssen" userId="34277971-d75d-4b0a-8685-0fd54352d3ac" providerId="ADAL" clId="{4F40683F-130A-4EA3-9159-FCE976D6D7C0}" dt="2023-10-05T10:54:20.967" v="20" actId="6549"/>
        <pc:sldMkLst>
          <pc:docMk/>
          <pc:sldMk cId="481728868" sldId="1044"/>
        </pc:sldMkLst>
        <pc:spChg chg="del">
          <ac:chgData name="Anneleen Janssen" userId="34277971-d75d-4b0a-8685-0fd54352d3ac" providerId="ADAL" clId="{4F40683F-130A-4EA3-9159-FCE976D6D7C0}" dt="2023-10-05T06:05:26.085" v="13" actId="478"/>
          <ac:spMkLst>
            <pc:docMk/>
            <pc:sldMk cId="481728868" sldId="1044"/>
            <ac:spMk id="2" creationId="{5F7F341F-54FA-C05A-96E9-31DF91F5F944}"/>
          </ac:spMkLst>
        </pc:spChg>
        <pc:spChg chg="del">
          <ac:chgData name="Anneleen Janssen" userId="34277971-d75d-4b0a-8685-0fd54352d3ac" providerId="ADAL" clId="{4F40683F-130A-4EA3-9159-FCE976D6D7C0}" dt="2023-10-05T06:05:26.085" v="13" actId="478"/>
          <ac:spMkLst>
            <pc:docMk/>
            <pc:sldMk cId="481728868" sldId="1044"/>
            <ac:spMk id="3" creationId="{33DE6D90-DEF3-E40C-61BD-FB2AF7DA2D53}"/>
          </ac:spMkLst>
        </pc:spChg>
        <pc:spChg chg="mod">
          <ac:chgData name="Anneleen Janssen" userId="34277971-d75d-4b0a-8685-0fd54352d3ac" providerId="ADAL" clId="{4F40683F-130A-4EA3-9159-FCE976D6D7C0}" dt="2023-10-05T10:54:20.967" v="20" actId="6549"/>
          <ac:spMkLst>
            <pc:docMk/>
            <pc:sldMk cId="481728868" sldId="1044"/>
            <ac:spMk id="5" creationId="{E0C70981-F6F1-4DA0-952C-2A0883AEC23D}"/>
          </ac:spMkLst>
        </pc:spChg>
        <pc:spChg chg="del">
          <ac:chgData name="Anneleen Janssen" userId="34277971-d75d-4b0a-8685-0fd54352d3ac" providerId="ADAL" clId="{4F40683F-130A-4EA3-9159-FCE976D6D7C0}" dt="2023-10-05T06:05:26.085" v="13" actId="478"/>
          <ac:spMkLst>
            <pc:docMk/>
            <pc:sldMk cId="481728868" sldId="1044"/>
            <ac:spMk id="6" creationId="{2A84C0A3-98E8-DD1C-5996-32CEFB7445BB}"/>
          </ac:spMkLst>
        </pc:spChg>
        <pc:spChg chg="del">
          <ac:chgData name="Anneleen Janssen" userId="34277971-d75d-4b0a-8685-0fd54352d3ac" providerId="ADAL" clId="{4F40683F-130A-4EA3-9159-FCE976D6D7C0}" dt="2023-10-05T06:05:26.085" v="13" actId="478"/>
          <ac:spMkLst>
            <pc:docMk/>
            <pc:sldMk cId="481728868" sldId="1044"/>
            <ac:spMk id="7" creationId="{E9337D64-5903-92E9-35DD-50725D9C4480}"/>
          </ac:spMkLst>
        </pc:spChg>
        <pc:spChg chg="del">
          <ac:chgData name="Anneleen Janssen" userId="34277971-d75d-4b0a-8685-0fd54352d3ac" providerId="ADAL" clId="{4F40683F-130A-4EA3-9159-FCE976D6D7C0}" dt="2023-10-05T06:05:26.085" v="13" actId="478"/>
          <ac:spMkLst>
            <pc:docMk/>
            <pc:sldMk cId="481728868" sldId="1044"/>
            <ac:spMk id="9" creationId="{4D3A6D3F-C052-AACC-3EDF-896F27ADA0B4}"/>
          </ac:spMkLst>
        </pc:spChg>
        <pc:spChg chg="del">
          <ac:chgData name="Anneleen Janssen" userId="34277971-d75d-4b0a-8685-0fd54352d3ac" providerId="ADAL" clId="{4F40683F-130A-4EA3-9159-FCE976D6D7C0}" dt="2023-10-05T06:05:26.085" v="13" actId="478"/>
          <ac:spMkLst>
            <pc:docMk/>
            <pc:sldMk cId="481728868" sldId="1044"/>
            <ac:spMk id="10" creationId="{55CF0331-550C-8490-2E12-5B2AEEF517B7}"/>
          </ac:spMkLst>
        </pc:spChg>
        <pc:spChg chg="del">
          <ac:chgData name="Anneleen Janssen" userId="34277971-d75d-4b0a-8685-0fd54352d3ac" providerId="ADAL" clId="{4F40683F-130A-4EA3-9159-FCE976D6D7C0}" dt="2023-10-05T06:05:26.085" v="13" actId="478"/>
          <ac:spMkLst>
            <pc:docMk/>
            <pc:sldMk cId="481728868" sldId="1044"/>
            <ac:spMk id="11" creationId="{5510AE27-A56B-0887-81B7-3EB7E1179E53}"/>
          </ac:spMkLst>
        </pc:spChg>
        <pc:spChg chg="del">
          <ac:chgData name="Anneleen Janssen" userId="34277971-d75d-4b0a-8685-0fd54352d3ac" providerId="ADAL" clId="{4F40683F-130A-4EA3-9159-FCE976D6D7C0}" dt="2023-10-05T06:05:26.085" v="13" actId="478"/>
          <ac:spMkLst>
            <pc:docMk/>
            <pc:sldMk cId="481728868" sldId="1044"/>
            <ac:spMk id="18" creationId="{7E553D7B-5192-A6AE-F3AB-9EBDA114E367}"/>
          </ac:spMkLst>
        </pc:spChg>
        <pc:spChg chg="del">
          <ac:chgData name="Anneleen Janssen" userId="34277971-d75d-4b0a-8685-0fd54352d3ac" providerId="ADAL" clId="{4F40683F-130A-4EA3-9159-FCE976D6D7C0}" dt="2023-10-05T06:05:26.085" v="13" actId="478"/>
          <ac:spMkLst>
            <pc:docMk/>
            <pc:sldMk cId="481728868" sldId="1044"/>
            <ac:spMk id="19" creationId="{A2C9E5AE-EEF6-CBB8-70FB-7414F02399EA}"/>
          </ac:spMkLst>
        </pc:spChg>
        <pc:spChg chg="del">
          <ac:chgData name="Anneleen Janssen" userId="34277971-d75d-4b0a-8685-0fd54352d3ac" providerId="ADAL" clId="{4F40683F-130A-4EA3-9159-FCE976D6D7C0}" dt="2023-10-05T06:05:26.085" v="13" actId="478"/>
          <ac:spMkLst>
            <pc:docMk/>
            <pc:sldMk cId="481728868" sldId="1044"/>
            <ac:spMk id="20" creationId="{FBE1F4B1-CA25-13FD-3800-CB10BB1E2BD7}"/>
          </ac:spMkLst>
        </pc:spChg>
        <pc:spChg chg="del">
          <ac:chgData name="Anneleen Janssen" userId="34277971-d75d-4b0a-8685-0fd54352d3ac" providerId="ADAL" clId="{4F40683F-130A-4EA3-9159-FCE976D6D7C0}" dt="2023-10-05T06:05:26.085" v="13" actId="478"/>
          <ac:spMkLst>
            <pc:docMk/>
            <pc:sldMk cId="481728868" sldId="1044"/>
            <ac:spMk id="42" creationId="{3F33E887-0756-B374-631B-6CBF4FDB384A}"/>
          </ac:spMkLst>
        </pc:spChg>
        <pc:spChg chg="del">
          <ac:chgData name="Anneleen Janssen" userId="34277971-d75d-4b0a-8685-0fd54352d3ac" providerId="ADAL" clId="{4F40683F-130A-4EA3-9159-FCE976D6D7C0}" dt="2023-10-05T06:05:26.085" v="13" actId="478"/>
          <ac:spMkLst>
            <pc:docMk/>
            <pc:sldMk cId="481728868" sldId="1044"/>
            <ac:spMk id="43" creationId="{21B33DAA-9AC3-614A-0FDB-029A344827D5}"/>
          </ac:spMkLst>
        </pc:spChg>
        <pc:spChg chg="del">
          <ac:chgData name="Anneleen Janssen" userId="34277971-d75d-4b0a-8685-0fd54352d3ac" providerId="ADAL" clId="{4F40683F-130A-4EA3-9159-FCE976D6D7C0}" dt="2023-10-05T06:05:26.085" v="13" actId="478"/>
          <ac:spMkLst>
            <pc:docMk/>
            <pc:sldMk cId="481728868" sldId="1044"/>
            <ac:spMk id="44" creationId="{C1821091-803F-CA2E-C380-FEA94A57CDD7}"/>
          </ac:spMkLst>
        </pc:spChg>
      </pc:sldChg>
    </pc:docChg>
  </pc:docChgLst>
  <pc:docChgLst>
    <pc:chgData name="Anneleen Janssen" userId="34277971-d75d-4b0a-8685-0fd54352d3ac" providerId="ADAL" clId="{F5B1AD35-D833-409D-BF61-06B23EFA53CF}"/>
    <pc:docChg chg="custSel modSld">
      <pc:chgData name="Anneleen Janssen" userId="34277971-d75d-4b0a-8685-0fd54352d3ac" providerId="ADAL" clId="{F5B1AD35-D833-409D-BF61-06B23EFA53CF}" dt="2023-10-17T08:02:51.308" v="1"/>
      <pc:docMkLst>
        <pc:docMk/>
      </pc:docMkLst>
      <pc:sldChg chg="addSp delSp modSp mod">
        <pc:chgData name="Anneleen Janssen" userId="34277971-d75d-4b0a-8685-0fd54352d3ac" providerId="ADAL" clId="{F5B1AD35-D833-409D-BF61-06B23EFA53CF}" dt="2023-10-17T08:02:51.308" v="1"/>
        <pc:sldMkLst>
          <pc:docMk/>
          <pc:sldMk cId="2735229980" sldId="785"/>
        </pc:sldMkLst>
        <pc:cxnChg chg="add mod">
          <ac:chgData name="Anneleen Janssen" userId="34277971-d75d-4b0a-8685-0fd54352d3ac" providerId="ADAL" clId="{F5B1AD35-D833-409D-BF61-06B23EFA53CF}" dt="2023-10-17T08:02:51.308" v="1"/>
          <ac:cxnSpMkLst>
            <pc:docMk/>
            <pc:sldMk cId="2735229980" sldId="785"/>
            <ac:cxnSpMk id="2" creationId="{B3BBBDBE-462E-552E-6318-3A02D8782E33}"/>
          </ac:cxnSpMkLst>
        </pc:cxnChg>
        <pc:cxnChg chg="del">
          <ac:chgData name="Anneleen Janssen" userId="34277971-d75d-4b0a-8685-0fd54352d3ac" providerId="ADAL" clId="{F5B1AD35-D833-409D-BF61-06B23EFA53CF}" dt="2023-10-17T08:02:47.324" v="0" actId="21"/>
          <ac:cxnSpMkLst>
            <pc:docMk/>
            <pc:sldMk cId="2735229980" sldId="785"/>
            <ac:cxnSpMk id="5" creationId="{450EB17A-60F7-969C-2C1A-7F02AA953AAB}"/>
          </ac:cxnSpMkLst>
        </pc:cxnChg>
        <pc:cxnChg chg="add mod">
          <ac:chgData name="Anneleen Janssen" userId="34277971-d75d-4b0a-8685-0fd54352d3ac" providerId="ADAL" clId="{F5B1AD35-D833-409D-BF61-06B23EFA53CF}" dt="2023-10-17T08:02:51.308" v="1"/>
          <ac:cxnSpMkLst>
            <pc:docMk/>
            <pc:sldMk cId="2735229980" sldId="785"/>
            <ac:cxnSpMk id="6" creationId="{A2FFE774-773B-2653-18FE-438E8D1A6C63}"/>
          </ac:cxnSpMkLst>
        </pc:cxnChg>
        <pc:cxnChg chg="del">
          <ac:chgData name="Anneleen Janssen" userId="34277971-d75d-4b0a-8685-0fd54352d3ac" providerId="ADAL" clId="{F5B1AD35-D833-409D-BF61-06B23EFA53CF}" dt="2023-10-17T08:02:47.324" v="0" actId="21"/>
          <ac:cxnSpMkLst>
            <pc:docMk/>
            <pc:sldMk cId="2735229980" sldId="785"/>
            <ac:cxnSpMk id="8" creationId="{CA4B1720-E6C1-5A36-9F59-CDD31B3189BC}"/>
          </ac:cxnSpMkLst>
        </pc:cxnChg>
      </pc:sldChg>
    </pc:docChg>
  </pc:docChgLst>
  <pc:docChgLst>
    <pc:chgData name="Lisa Grielens" userId="08a11ef9-1fb2-4575-b1a6-246ebf79fb21" providerId="ADAL" clId="{B6A6812F-CCD0-423A-9232-39B481F46B53}"/>
    <pc:docChg chg="custSel addSld delSld modSld modNotesMaster">
      <pc:chgData name="Lisa Grielens" userId="08a11ef9-1fb2-4575-b1a6-246ebf79fb21" providerId="ADAL" clId="{B6A6812F-CCD0-423A-9232-39B481F46B53}" dt="2023-09-28T07:56:05.972" v="175"/>
      <pc:docMkLst>
        <pc:docMk/>
      </pc:docMkLst>
      <pc:sldChg chg="modNotes">
        <pc:chgData name="Lisa Grielens" userId="08a11ef9-1fb2-4575-b1a6-246ebf79fb21" providerId="ADAL" clId="{B6A6812F-CCD0-423A-9232-39B481F46B53}" dt="2023-09-28T07:56:05.972" v="175"/>
        <pc:sldMkLst>
          <pc:docMk/>
          <pc:sldMk cId="1017814027" sldId="455"/>
        </pc:sldMkLst>
      </pc:sldChg>
      <pc:sldChg chg="modNotes">
        <pc:chgData name="Lisa Grielens" userId="08a11ef9-1fb2-4575-b1a6-246ebf79fb21" providerId="ADAL" clId="{B6A6812F-CCD0-423A-9232-39B481F46B53}" dt="2023-09-28T07:56:05.972" v="175"/>
        <pc:sldMkLst>
          <pc:docMk/>
          <pc:sldMk cId="3537643996" sldId="503"/>
        </pc:sldMkLst>
      </pc:sldChg>
      <pc:sldChg chg="addSp delSp modSp mod">
        <pc:chgData name="Lisa Grielens" userId="08a11ef9-1fb2-4575-b1a6-246ebf79fb21" providerId="ADAL" clId="{B6A6812F-CCD0-423A-9232-39B481F46B53}" dt="2023-09-27T14:50:46.705" v="174" actId="14861"/>
        <pc:sldMkLst>
          <pc:docMk/>
          <pc:sldMk cId="509354491" sldId="668"/>
        </pc:sldMkLst>
        <pc:spChg chg="del mod">
          <ac:chgData name="Lisa Grielens" userId="08a11ef9-1fb2-4575-b1a6-246ebf79fb21" providerId="ADAL" clId="{B6A6812F-CCD0-423A-9232-39B481F46B53}" dt="2023-09-27T07:42:29.525" v="8"/>
          <ac:spMkLst>
            <pc:docMk/>
            <pc:sldMk cId="509354491" sldId="668"/>
            <ac:spMk id="6" creationId="{2B07116A-F239-75A1-F806-D3E84B1BBD0A}"/>
          </ac:spMkLst>
        </pc:spChg>
        <pc:picChg chg="add del mod">
          <ac:chgData name="Lisa Grielens" userId="08a11ef9-1fb2-4575-b1a6-246ebf79fb21" providerId="ADAL" clId="{B6A6812F-CCD0-423A-9232-39B481F46B53}" dt="2023-09-27T14:50:34.282" v="169" actId="478"/>
          <ac:picMkLst>
            <pc:docMk/>
            <pc:sldMk cId="509354491" sldId="668"/>
            <ac:picMk id="7" creationId="{430ED240-29FF-4BF4-840F-472474481E11}"/>
          </ac:picMkLst>
        </pc:picChg>
        <pc:picChg chg="add mod">
          <ac:chgData name="Lisa Grielens" userId="08a11ef9-1fb2-4575-b1a6-246ebf79fb21" providerId="ADAL" clId="{B6A6812F-CCD0-423A-9232-39B481F46B53}" dt="2023-09-27T14:50:46.705" v="174" actId="14861"/>
          <ac:picMkLst>
            <pc:docMk/>
            <pc:sldMk cId="509354491" sldId="668"/>
            <ac:picMk id="9" creationId="{B75A839D-72E3-4CEF-8347-71C5E2586693}"/>
          </ac:picMkLst>
        </pc:picChg>
      </pc:sldChg>
      <pc:sldChg chg="del">
        <pc:chgData name="Lisa Grielens" userId="08a11ef9-1fb2-4575-b1a6-246ebf79fb21" providerId="ADAL" clId="{B6A6812F-CCD0-423A-9232-39B481F46B53}" dt="2023-09-27T14:25:29.181" v="142" actId="2696"/>
        <pc:sldMkLst>
          <pc:docMk/>
          <pc:sldMk cId="1675026200" sldId="788"/>
        </pc:sldMkLst>
      </pc:sldChg>
      <pc:sldChg chg="del">
        <pc:chgData name="Lisa Grielens" userId="08a11ef9-1fb2-4575-b1a6-246ebf79fb21" providerId="ADAL" clId="{B6A6812F-CCD0-423A-9232-39B481F46B53}" dt="2023-09-27T14:26:29.188" v="144" actId="2696"/>
        <pc:sldMkLst>
          <pc:docMk/>
          <pc:sldMk cId="2641117516" sldId="789"/>
        </pc:sldMkLst>
      </pc:sldChg>
      <pc:sldChg chg="del">
        <pc:chgData name="Lisa Grielens" userId="08a11ef9-1fb2-4575-b1a6-246ebf79fb21" providerId="ADAL" clId="{B6A6812F-CCD0-423A-9232-39B481F46B53}" dt="2023-09-27T14:26:54.893" v="147" actId="47"/>
        <pc:sldMkLst>
          <pc:docMk/>
          <pc:sldMk cId="2551401599" sldId="790"/>
        </pc:sldMkLst>
      </pc:sldChg>
      <pc:sldChg chg="modNotes">
        <pc:chgData name="Lisa Grielens" userId="08a11ef9-1fb2-4575-b1a6-246ebf79fb21" providerId="ADAL" clId="{B6A6812F-CCD0-423A-9232-39B481F46B53}" dt="2023-09-28T07:56:05.972" v="175"/>
        <pc:sldMkLst>
          <pc:docMk/>
          <pc:sldMk cId="1371900209" sldId="815"/>
        </pc:sldMkLst>
      </pc:sldChg>
      <pc:sldChg chg="modNotes">
        <pc:chgData name="Lisa Grielens" userId="08a11ef9-1fb2-4575-b1a6-246ebf79fb21" providerId="ADAL" clId="{B6A6812F-CCD0-423A-9232-39B481F46B53}" dt="2023-09-28T07:56:05.972" v="175"/>
        <pc:sldMkLst>
          <pc:docMk/>
          <pc:sldMk cId="390135241" sldId="816"/>
        </pc:sldMkLst>
      </pc:sldChg>
      <pc:sldChg chg="modNotes">
        <pc:chgData name="Lisa Grielens" userId="08a11ef9-1fb2-4575-b1a6-246ebf79fb21" providerId="ADAL" clId="{B6A6812F-CCD0-423A-9232-39B481F46B53}" dt="2023-09-28T07:56:05.972" v="175"/>
        <pc:sldMkLst>
          <pc:docMk/>
          <pc:sldMk cId="101870994" sldId="817"/>
        </pc:sldMkLst>
      </pc:sldChg>
      <pc:sldChg chg="modNotes">
        <pc:chgData name="Lisa Grielens" userId="08a11ef9-1fb2-4575-b1a6-246ebf79fb21" providerId="ADAL" clId="{B6A6812F-CCD0-423A-9232-39B481F46B53}" dt="2023-09-28T07:56:05.972" v="175"/>
        <pc:sldMkLst>
          <pc:docMk/>
          <pc:sldMk cId="950337392" sldId="818"/>
        </pc:sldMkLst>
      </pc:sldChg>
      <pc:sldChg chg="modNotes">
        <pc:chgData name="Lisa Grielens" userId="08a11ef9-1fb2-4575-b1a6-246ebf79fb21" providerId="ADAL" clId="{B6A6812F-CCD0-423A-9232-39B481F46B53}" dt="2023-09-28T07:56:05.972" v="175"/>
        <pc:sldMkLst>
          <pc:docMk/>
          <pc:sldMk cId="2817941301" sldId="819"/>
        </pc:sldMkLst>
      </pc:sldChg>
      <pc:sldChg chg="modNotes">
        <pc:chgData name="Lisa Grielens" userId="08a11ef9-1fb2-4575-b1a6-246ebf79fb21" providerId="ADAL" clId="{B6A6812F-CCD0-423A-9232-39B481F46B53}" dt="2023-09-28T07:56:05.972" v="175"/>
        <pc:sldMkLst>
          <pc:docMk/>
          <pc:sldMk cId="2700934413" sldId="820"/>
        </pc:sldMkLst>
      </pc:sldChg>
      <pc:sldChg chg="addSp modSp mod">
        <pc:chgData name="Lisa Grielens" userId="08a11ef9-1fb2-4575-b1a6-246ebf79fb21" providerId="ADAL" clId="{B6A6812F-CCD0-423A-9232-39B481F46B53}" dt="2023-09-27T14:39:05.305" v="153" actId="1076"/>
        <pc:sldMkLst>
          <pc:docMk/>
          <pc:sldMk cId="2713790007" sldId="821"/>
        </pc:sldMkLst>
        <pc:spChg chg="add mod">
          <ac:chgData name="Lisa Grielens" userId="08a11ef9-1fb2-4575-b1a6-246ebf79fb21" providerId="ADAL" clId="{B6A6812F-CCD0-423A-9232-39B481F46B53}" dt="2023-09-27T14:39:05.305" v="153" actId="1076"/>
          <ac:spMkLst>
            <pc:docMk/>
            <pc:sldMk cId="2713790007" sldId="821"/>
            <ac:spMk id="17" creationId="{120A4C20-7DC0-4CE1-BABA-99A458779B91}"/>
          </ac:spMkLst>
        </pc:spChg>
      </pc:sldChg>
      <pc:sldChg chg="addSp modSp">
        <pc:chgData name="Lisa Grielens" userId="08a11ef9-1fb2-4575-b1a6-246ebf79fb21" providerId="ADAL" clId="{B6A6812F-CCD0-423A-9232-39B481F46B53}" dt="2023-09-27T14:39:15.295" v="154"/>
        <pc:sldMkLst>
          <pc:docMk/>
          <pc:sldMk cId="1816467120" sldId="822"/>
        </pc:sldMkLst>
        <pc:spChg chg="add mod">
          <ac:chgData name="Lisa Grielens" userId="08a11ef9-1fb2-4575-b1a6-246ebf79fb21" providerId="ADAL" clId="{B6A6812F-CCD0-423A-9232-39B481F46B53}" dt="2023-09-27T14:39:15.295" v="154"/>
          <ac:spMkLst>
            <pc:docMk/>
            <pc:sldMk cId="1816467120" sldId="822"/>
            <ac:spMk id="16" creationId="{7F55CE31-66B4-4CC3-A578-A1BBB31405E3}"/>
          </ac:spMkLst>
        </pc:spChg>
      </pc:sldChg>
      <pc:sldChg chg="modSp mod">
        <pc:chgData name="Lisa Grielens" userId="08a11ef9-1fb2-4575-b1a6-246ebf79fb21" providerId="ADAL" clId="{B6A6812F-CCD0-423A-9232-39B481F46B53}" dt="2023-09-27T08:26:32.864" v="39" actId="20577"/>
        <pc:sldMkLst>
          <pc:docMk/>
          <pc:sldMk cId="4168062103" sldId="823"/>
        </pc:sldMkLst>
        <pc:spChg chg="mod">
          <ac:chgData name="Lisa Grielens" userId="08a11ef9-1fb2-4575-b1a6-246ebf79fb21" providerId="ADAL" clId="{B6A6812F-CCD0-423A-9232-39B481F46B53}" dt="2023-09-27T08:26:32.864" v="39" actId="20577"/>
          <ac:spMkLst>
            <pc:docMk/>
            <pc:sldMk cId="4168062103" sldId="823"/>
            <ac:spMk id="9" creationId="{E2D0D56E-E0E7-0E92-72BD-DB136737A37C}"/>
          </ac:spMkLst>
        </pc:spChg>
      </pc:sldChg>
      <pc:sldChg chg="modNotes">
        <pc:chgData name="Lisa Grielens" userId="08a11ef9-1fb2-4575-b1a6-246ebf79fb21" providerId="ADAL" clId="{B6A6812F-CCD0-423A-9232-39B481F46B53}" dt="2023-09-28T07:56:05.972" v="175"/>
        <pc:sldMkLst>
          <pc:docMk/>
          <pc:sldMk cId="2546986517" sldId="829"/>
        </pc:sldMkLst>
      </pc:sldChg>
      <pc:sldChg chg="modSp mod modNotes">
        <pc:chgData name="Lisa Grielens" userId="08a11ef9-1fb2-4575-b1a6-246ebf79fb21" providerId="ADAL" clId="{B6A6812F-CCD0-423A-9232-39B481F46B53}" dt="2023-09-28T07:56:05.972" v="175"/>
        <pc:sldMkLst>
          <pc:docMk/>
          <pc:sldMk cId="3955140222" sldId="830"/>
        </pc:sldMkLst>
        <pc:spChg chg="mod">
          <ac:chgData name="Lisa Grielens" userId="08a11ef9-1fb2-4575-b1a6-246ebf79fb21" providerId="ADAL" clId="{B6A6812F-CCD0-423A-9232-39B481F46B53}" dt="2023-09-27T08:30:58.310" v="41" actId="14100"/>
          <ac:spMkLst>
            <pc:docMk/>
            <pc:sldMk cId="3955140222" sldId="830"/>
            <ac:spMk id="7" creationId="{14059326-A3B7-42F1-8D26-42976449C65F}"/>
          </ac:spMkLst>
        </pc:spChg>
        <pc:spChg chg="mod">
          <ac:chgData name="Lisa Grielens" userId="08a11ef9-1fb2-4575-b1a6-246ebf79fb21" providerId="ADAL" clId="{B6A6812F-CCD0-423A-9232-39B481F46B53}" dt="2023-09-27T08:31:04.262" v="43" actId="14100"/>
          <ac:spMkLst>
            <pc:docMk/>
            <pc:sldMk cId="3955140222" sldId="830"/>
            <ac:spMk id="8" creationId="{13718D30-AF17-424C-9E88-F3A46E8AF1CD}"/>
          </ac:spMkLst>
        </pc:spChg>
      </pc:sldChg>
      <pc:sldChg chg="addSp modSp">
        <pc:chgData name="Lisa Grielens" userId="08a11ef9-1fb2-4575-b1a6-246ebf79fb21" providerId="ADAL" clId="{B6A6812F-CCD0-423A-9232-39B481F46B53}" dt="2023-09-27T14:39:56.951" v="155"/>
        <pc:sldMkLst>
          <pc:docMk/>
          <pc:sldMk cId="741138925" sldId="833"/>
        </pc:sldMkLst>
        <pc:spChg chg="add mod">
          <ac:chgData name="Lisa Grielens" userId="08a11ef9-1fb2-4575-b1a6-246ebf79fb21" providerId="ADAL" clId="{B6A6812F-CCD0-423A-9232-39B481F46B53}" dt="2023-09-27T14:39:56.951" v="155"/>
          <ac:spMkLst>
            <pc:docMk/>
            <pc:sldMk cId="741138925" sldId="833"/>
            <ac:spMk id="6" creationId="{42EBE490-8318-425A-9666-EE5081D67C87}"/>
          </ac:spMkLst>
        </pc:spChg>
      </pc:sldChg>
      <pc:sldChg chg="modSp mod">
        <pc:chgData name="Lisa Grielens" userId="08a11ef9-1fb2-4575-b1a6-246ebf79fb21" providerId="ADAL" clId="{B6A6812F-CCD0-423A-9232-39B481F46B53}" dt="2023-09-27T14:22:15.736" v="140" actId="20577"/>
        <pc:sldMkLst>
          <pc:docMk/>
          <pc:sldMk cId="4065725247" sldId="908"/>
        </pc:sldMkLst>
        <pc:spChg chg="mod">
          <ac:chgData name="Lisa Grielens" userId="08a11ef9-1fb2-4575-b1a6-246ebf79fb21" providerId="ADAL" clId="{B6A6812F-CCD0-423A-9232-39B481F46B53}" dt="2023-09-27T14:22:15.736" v="140" actId="20577"/>
          <ac:spMkLst>
            <pc:docMk/>
            <pc:sldMk cId="4065725247" sldId="908"/>
            <ac:spMk id="11" creationId="{86AEB077-908E-CFE7-8F88-BBFC0F4BC29C}"/>
          </ac:spMkLst>
        </pc:spChg>
      </pc:sldChg>
      <pc:sldChg chg="addSp delSp modSp mod">
        <pc:chgData name="Lisa Grielens" userId="08a11ef9-1fb2-4575-b1a6-246ebf79fb21" providerId="ADAL" clId="{B6A6812F-CCD0-423A-9232-39B481F46B53}" dt="2023-09-27T14:50:12.838" v="164" actId="14861"/>
        <pc:sldMkLst>
          <pc:docMk/>
          <pc:sldMk cId="2438280935" sldId="932"/>
        </pc:sldMkLst>
        <pc:spChg chg="del">
          <ac:chgData name="Lisa Grielens" userId="08a11ef9-1fb2-4575-b1a6-246ebf79fb21" providerId="ADAL" clId="{B6A6812F-CCD0-423A-9232-39B481F46B53}" dt="2023-09-27T08:18:13.154" v="33" actId="478"/>
          <ac:spMkLst>
            <pc:docMk/>
            <pc:sldMk cId="2438280935" sldId="932"/>
            <ac:spMk id="6" creationId="{2B07116A-F239-75A1-F806-D3E84B1BBD0A}"/>
          </ac:spMkLst>
        </pc:spChg>
        <pc:picChg chg="add del mod">
          <ac:chgData name="Lisa Grielens" userId="08a11ef9-1fb2-4575-b1a6-246ebf79fb21" providerId="ADAL" clId="{B6A6812F-CCD0-423A-9232-39B481F46B53}" dt="2023-09-27T14:48:43.348" v="156" actId="478"/>
          <ac:picMkLst>
            <pc:docMk/>
            <pc:sldMk cId="2438280935" sldId="932"/>
            <ac:picMk id="7" creationId="{45BF8484-A453-4490-8067-B577B127A931}"/>
          </ac:picMkLst>
        </pc:picChg>
        <pc:picChg chg="add mod">
          <ac:chgData name="Lisa Grielens" userId="08a11ef9-1fb2-4575-b1a6-246ebf79fb21" providerId="ADAL" clId="{B6A6812F-CCD0-423A-9232-39B481F46B53}" dt="2023-09-27T14:50:12.838" v="164" actId="14861"/>
          <ac:picMkLst>
            <pc:docMk/>
            <pc:sldMk cId="2438280935" sldId="932"/>
            <ac:picMk id="9" creationId="{2CD27D1B-0429-4F88-805D-F55CD87F51AD}"/>
          </ac:picMkLst>
        </pc:picChg>
      </pc:sldChg>
      <pc:sldChg chg="modSp mod">
        <pc:chgData name="Lisa Grielens" userId="08a11ef9-1fb2-4575-b1a6-246ebf79fb21" providerId="ADAL" clId="{B6A6812F-CCD0-423A-9232-39B481F46B53}" dt="2023-09-27T07:55:42.152" v="27" actId="14100"/>
        <pc:sldMkLst>
          <pc:docMk/>
          <pc:sldMk cId="3474303027" sldId="961"/>
        </pc:sldMkLst>
        <pc:spChg chg="mod">
          <ac:chgData name="Lisa Grielens" userId="08a11ef9-1fb2-4575-b1a6-246ebf79fb21" providerId="ADAL" clId="{B6A6812F-CCD0-423A-9232-39B481F46B53}" dt="2023-09-27T07:55:36.542" v="26" actId="20577"/>
          <ac:spMkLst>
            <pc:docMk/>
            <pc:sldMk cId="3474303027" sldId="961"/>
            <ac:spMk id="4" creationId="{068D0F63-0E02-7B9C-0891-6C4D61A85832}"/>
          </ac:spMkLst>
        </pc:spChg>
        <pc:spChg chg="mod">
          <ac:chgData name="Lisa Grielens" userId="08a11ef9-1fb2-4575-b1a6-246ebf79fb21" providerId="ADAL" clId="{B6A6812F-CCD0-423A-9232-39B481F46B53}" dt="2023-09-27T07:55:42.152" v="27" actId="14100"/>
          <ac:spMkLst>
            <pc:docMk/>
            <pc:sldMk cId="3474303027" sldId="961"/>
            <ac:spMk id="5" creationId="{1B407261-99B6-AEB3-BDEA-96B73C760EF9}"/>
          </ac:spMkLst>
        </pc:spChg>
      </pc:sldChg>
      <pc:sldChg chg="modSp mod">
        <pc:chgData name="Lisa Grielens" userId="08a11ef9-1fb2-4575-b1a6-246ebf79fb21" providerId="ADAL" clId="{B6A6812F-CCD0-423A-9232-39B481F46B53}" dt="2023-09-27T07:54:16.614" v="15" actId="20577"/>
        <pc:sldMkLst>
          <pc:docMk/>
          <pc:sldMk cId="891850708" sldId="962"/>
        </pc:sldMkLst>
        <pc:spChg chg="mod">
          <ac:chgData name="Lisa Grielens" userId="08a11ef9-1fb2-4575-b1a6-246ebf79fb21" providerId="ADAL" clId="{B6A6812F-CCD0-423A-9232-39B481F46B53}" dt="2023-09-27T07:54:16.614" v="15" actId="20577"/>
          <ac:spMkLst>
            <pc:docMk/>
            <pc:sldMk cId="891850708" sldId="962"/>
            <ac:spMk id="8" creationId="{A094C37D-BDF0-4DDF-F5B0-E0C5A1EE0E3D}"/>
          </ac:spMkLst>
        </pc:spChg>
      </pc:sldChg>
      <pc:sldChg chg="add">
        <pc:chgData name="Lisa Grielens" userId="08a11ef9-1fb2-4575-b1a6-246ebf79fb21" providerId="ADAL" clId="{B6A6812F-CCD0-423A-9232-39B481F46B53}" dt="2023-09-27T14:26:52.082" v="146"/>
        <pc:sldMkLst>
          <pc:docMk/>
          <pc:sldMk cId="1866045443" sldId="982"/>
        </pc:sldMkLst>
      </pc:sldChg>
      <pc:sldChg chg="add">
        <pc:chgData name="Lisa Grielens" userId="08a11ef9-1fb2-4575-b1a6-246ebf79fb21" providerId="ADAL" clId="{B6A6812F-CCD0-423A-9232-39B481F46B53}" dt="2023-09-27T14:25:24.720" v="141"/>
        <pc:sldMkLst>
          <pc:docMk/>
          <pc:sldMk cId="2487551060" sldId="985"/>
        </pc:sldMkLst>
      </pc:sldChg>
      <pc:sldChg chg="add">
        <pc:chgData name="Lisa Grielens" userId="08a11ef9-1fb2-4575-b1a6-246ebf79fb21" providerId="ADAL" clId="{B6A6812F-CCD0-423A-9232-39B481F46B53}" dt="2023-09-27T14:26:26.273" v="143"/>
        <pc:sldMkLst>
          <pc:docMk/>
          <pc:sldMk cId="601451878" sldId="986"/>
        </pc:sldMkLst>
      </pc:sldChg>
      <pc:sldChg chg="add">
        <pc:chgData name="Lisa Grielens" userId="08a11ef9-1fb2-4575-b1a6-246ebf79fb21" providerId="ADAL" clId="{B6A6812F-CCD0-423A-9232-39B481F46B53}" dt="2023-09-27T14:26:41.057" v="145"/>
        <pc:sldMkLst>
          <pc:docMk/>
          <pc:sldMk cId="952046771" sldId="987"/>
        </pc:sldMkLst>
      </pc:sldChg>
    </pc:docChg>
  </pc:docChgLst>
  <pc:docChgLst>
    <pc:chgData name="Anneleen Janssen" userId="34277971-d75d-4b0a-8685-0fd54352d3ac" providerId="ADAL" clId="{41AAADEE-37C4-4148-8A95-9A8CFA8C2ED6}"/>
    <pc:docChg chg="undo custSel addSld delSld modSld sldOrd">
      <pc:chgData name="Anneleen Janssen" userId="34277971-d75d-4b0a-8685-0fd54352d3ac" providerId="ADAL" clId="{41AAADEE-37C4-4148-8A95-9A8CFA8C2ED6}" dt="2023-09-30T08:09:12.693" v="1961" actId="478"/>
      <pc:docMkLst>
        <pc:docMk/>
      </pc:docMkLst>
      <pc:sldChg chg="del">
        <pc:chgData name="Anneleen Janssen" userId="34277971-d75d-4b0a-8685-0fd54352d3ac" providerId="ADAL" clId="{41AAADEE-37C4-4148-8A95-9A8CFA8C2ED6}" dt="2023-09-27T05:32:38.903" v="544" actId="47"/>
        <pc:sldMkLst>
          <pc:docMk/>
          <pc:sldMk cId="1544598029" sldId="381"/>
        </pc:sldMkLst>
      </pc:sldChg>
      <pc:sldChg chg="modSp mod">
        <pc:chgData name="Anneleen Janssen" userId="34277971-d75d-4b0a-8685-0fd54352d3ac" providerId="ADAL" clId="{41AAADEE-37C4-4148-8A95-9A8CFA8C2ED6}" dt="2023-09-27T20:11:56.167" v="1263" actId="6549"/>
        <pc:sldMkLst>
          <pc:docMk/>
          <pc:sldMk cId="1017814027" sldId="455"/>
        </pc:sldMkLst>
        <pc:spChg chg="mod">
          <ac:chgData name="Anneleen Janssen" userId="34277971-d75d-4b0a-8685-0fd54352d3ac" providerId="ADAL" clId="{41AAADEE-37C4-4148-8A95-9A8CFA8C2ED6}" dt="2023-09-27T20:11:56.167" v="1263" actId="6549"/>
          <ac:spMkLst>
            <pc:docMk/>
            <pc:sldMk cId="1017814027" sldId="455"/>
            <ac:spMk id="3" creationId="{00000000-0000-0000-0000-000000000000}"/>
          </ac:spMkLst>
        </pc:spChg>
      </pc:sldChg>
      <pc:sldChg chg="del">
        <pc:chgData name="Anneleen Janssen" userId="34277971-d75d-4b0a-8685-0fd54352d3ac" providerId="ADAL" clId="{41AAADEE-37C4-4148-8A95-9A8CFA8C2ED6}" dt="2023-09-27T21:33:33.041" v="1392" actId="47"/>
        <pc:sldMkLst>
          <pc:docMk/>
          <pc:sldMk cId="3913001518" sldId="763"/>
        </pc:sldMkLst>
      </pc:sldChg>
      <pc:sldChg chg="modSp mod">
        <pc:chgData name="Anneleen Janssen" userId="34277971-d75d-4b0a-8685-0fd54352d3ac" providerId="ADAL" clId="{41AAADEE-37C4-4148-8A95-9A8CFA8C2ED6}" dt="2023-09-27T11:25:19.202" v="864" actId="20577"/>
        <pc:sldMkLst>
          <pc:docMk/>
          <pc:sldMk cId="2946956352" sldId="783"/>
        </pc:sldMkLst>
        <pc:spChg chg="mod">
          <ac:chgData name="Anneleen Janssen" userId="34277971-d75d-4b0a-8685-0fd54352d3ac" providerId="ADAL" clId="{41AAADEE-37C4-4148-8A95-9A8CFA8C2ED6}" dt="2023-09-27T11:25:19.202" v="864" actId="20577"/>
          <ac:spMkLst>
            <pc:docMk/>
            <pc:sldMk cId="2946956352" sldId="783"/>
            <ac:spMk id="3" creationId="{00000000-0000-0000-0000-000000000000}"/>
          </ac:spMkLst>
        </pc:spChg>
      </pc:sldChg>
      <pc:sldChg chg="addSp modSp mod">
        <pc:chgData name="Anneleen Janssen" userId="34277971-d75d-4b0a-8685-0fd54352d3ac" providerId="ADAL" clId="{41AAADEE-37C4-4148-8A95-9A8CFA8C2ED6}" dt="2023-09-27T05:11:56.225" v="24" actId="14100"/>
        <pc:sldMkLst>
          <pc:docMk/>
          <pc:sldMk cId="2735229980" sldId="785"/>
        </pc:sldMkLst>
        <pc:cxnChg chg="add mod">
          <ac:chgData name="Anneleen Janssen" userId="34277971-d75d-4b0a-8685-0fd54352d3ac" providerId="ADAL" clId="{41AAADEE-37C4-4148-8A95-9A8CFA8C2ED6}" dt="2023-09-27T05:11:47.012" v="21" actId="14100"/>
          <ac:cxnSpMkLst>
            <pc:docMk/>
            <pc:sldMk cId="2735229980" sldId="785"/>
            <ac:cxnSpMk id="5" creationId="{450EB17A-60F7-969C-2C1A-7F02AA953AAB}"/>
          </ac:cxnSpMkLst>
        </pc:cxnChg>
        <pc:cxnChg chg="add mod">
          <ac:chgData name="Anneleen Janssen" userId="34277971-d75d-4b0a-8685-0fd54352d3ac" providerId="ADAL" clId="{41AAADEE-37C4-4148-8A95-9A8CFA8C2ED6}" dt="2023-09-27T05:11:56.225" v="24" actId="14100"/>
          <ac:cxnSpMkLst>
            <pc:docMk/>
            <pc:sldMk cId="2735229980" sldId="785"/>
            <ac:cxnSpMk id="8" creationId="{CA4B1720-E6C1-5A36-9F59-CDD31B3189BC}"/>
          </ac:cxnSpMkLst>
        </pc:cxnChg>
      </pc:sldChg>
      <pc:sldChg chg="delSp modSp del mod ord">
        <pc:chgData name="Anneleen Janssen" userId="34277971-d75d-4b0a-8685-0fd54352d3ac" providerId="ADAL" clId="{41AAADEE-37C4-4148-8A95-9A8CFA8C2ED6}" dt="2023-09-28T07:43:42.789" v="1818" actId="47"/>
        <pc:sldMkLst>
          <pc:docMk/>
          <pc:sldMk cId="1952185775" sldId="835"/>
        </pc:sldMkLst>
        <pc:spChg chg="del mod">
          <ac:chgData name="Anneleen Janssen" userId="34277971-d75d-4b0a-8685-0fd54352d3ac" providerId="ADAL" clId="{41AAADEE-37C4-4148-8A95-9A8CFA8C2ED6}" dt="2023-09-28T07:32:31.335" v="1431" actId="21"/>
          <ac:spMkLst>
            <pc:docMk/>
            <pc:sldMk cId="1952185775" sldId="835"/>
            <ac:spMk id="6" creationId="{4D9CAB1D-5556-514B-3AA8-98F99243C996}"/>
          </ac:spMkLst>
        </pc:spChg>
      </pc:sldChg>
      <pc:sldChg chg="delSp modSp del mod">
        <pc:chgData name="Anneleen Janssen" userId="34277971-d75d-4b0a-8685-0fd54352d3ac" providerId="ADAL" clId="{41AAADEE-37C4-4148-8A95-9A8CFA8C2ED6}" dt="2023-09-28T07:47:11.622" v="1848" actId="47"/>
        <pc:sldMkLst>
          <pc:docMk/>
          <pc:sldMk cId="729026472" sldId="892"/>
        </pc:sldMkLst>
        <pc:spChg chg="del">
          <ac:chgData name="Anneleen Janssen" userId="34277971-d75d-4b0a-8685-0fd54352d3ac" providerId="ADAL" clId="{41AAADEE-37C4-4148-8A95-9A8CFA8C2ED6}" dt="2023-09-28T07:45:12.985" v="1830" actId="21"/>
          <ac:spMkLst>
            <pc:docMk/>
            <pc:sldMk cId="729026472" sldId="892"/>
            <ac:spMk id="14" creationId="{2FF5E33C-A7F8-B258-8198-CBE00E059AFF}"/>
          </ac:spMkLst>
        </pc:spChg>
        <pc:spChg chg="mod">
          <ac:chgData name="Anneleen Janssen" userId="34277971-d75d-4b0a-8685-0fd54352d3ac" providerId="ADAL" clId="{41AAADEE-37C4-4148-8A95-9A8CFA8C2ED6}" dt="2023-09-27T05:25:56.595" v="329" actId="20577"/>
          <ac:spMkLst>
            <pc:docMk/>
            <pc:sldMk cId="729026472" sldId="892"/>
            <ac:spMk id="27" creationId="{B84167EB-5443-C30C-55EA-EACE52246904}"/>
          </ac:spMkLst>
        </pc:spChg>
        <pc:spChg chg="del">
          <ac:chgData name="Anneleen Janssen" userId="34277971-d75d-4b0a-8685-0fd54352d3ac" providerId="ADAL" clId="{41AAADEE-37C4-4148-8A95-9A8CFA8C2ED6}" dt="2023-09-28T07:45:12.985" v="1830" actId="21"/>
          <ac:spMkLst>
            <pc:docMk/>
            <pc:sldMk cId="729026472" sldId="892"/>
            <ac:spMk id="31" creationId="{AE6AF001-448C-B07A-F2B3-4E2D3F59B484}"/>
          </ac:spMkLst>
        </pc:spChg>
      </pc:sldChg>
      <pc:sldChg chg="modSp mod">
        <pc:chgData name="Anneleen Janssen" userId="34277971-d75d-4b0a-8685-0fd54352d3ac" providerId="ADAL" clId="{41AAADEE-37C4-4148-8A95-9A8CFA8C2ED6}" dt="2023-09-30T08:06:36.142" v="1955" actId="14100"/>
        <pc:sldMkLst>
          <pc:docMk/>
          <pc:sldMk cId="49003524" sldId="896"/>
        </pc:sldMkLst>
        <pc:spChg chg="mod">
          <ac:chgData name="Anneleen Janssen" userId="34277971-d75d-4b0a-8685-0fd54352d3ac" providerId="ADAL" clId="{41AAADEE-37C4-4148-8A95-9A8CFA8C2ED6}" dt="2023-09-30T08:06:36.142" v="1955" actId="14100"/>
          <ac:spMkLst>
            <pc:docMk/>
            <pc:sldMk cId="49003524" sldId="896"/>
            <ac:spMk id="6" creationId="{CD8B7DC4-4F19-E4B4-AD53-4683BFAF01BB}"/>
          </ac:spMkLst>
        </pc:spChg>
      </pc:sldChg>
      <pc:sldChg chg="modSp mod">
        <pc:chgData name="Anneleen Janssen" userId="34277971-d75d-4b0a-8685-0fd54352d3ac" providerId="ADAL" clId="{41AAADEE-37C4-4148-8A95-9A8CFA8C2ED6}" dt="2023-09-27T05:10:53.240" v="16" actId="20577"/>
        <pc:sldMkLst>
          <pc:docMk/>
          <pc:sldMk cId="1569090200" sldId="898"/>
        </pc:sldMkLst>
        <pc:graphicFrameChg chg="modGraphic">
          <ac:chgData name="Anneleen Janssen" userId="34277971-d75d-4b0a-8685-0fd54352d3ac" providerId="ADAL" clId="{41AAADEE-37C4-4148-8A95-9A8CFA8C2ED6}" dt="2023-09-27T05:10:53.240" v="16" actId="20577"/>
          <ac:graphicFrameMkLst>
            <pc:docMk/>
            <pc:sldMk cId="1569090200" sldId="898"/>
            <ac:graphicFrameMk id="10" creationId="{3C65410F-D14C-46EA-A8BF-680EBB4132D4}"/>
          </ac:graphicFrameMkLst>
        </pc:graphicFrameChg>
      </pc:sldChg>
      <pc:sldChg chg="modSp mod">
        <pc:chgData name="Anneleen Janssen" userId="34277971-d75d-4b0a-8685-0fd54352d3ac" providerId="ADAL" clId="{41AAADEE-37C4-4148-8A95-9A8CFA8C2ED6}" dt="2023-09-27T21:09:48.908" v="1391" actId="20577"/>
        <pc:sldMkLst>
          <pc:docMk/>
          <pc:sldMk cId="2641190365" sldId="900"/>
        </pc:sldMkLst>
        <pc:spChg chg="mod">
          <ac:chgData name="Anneleen Janssen" userId="34277971-d75d-4b0a-8685-0fd54352d3ac" providerId="ADAL" clId="{41AAADEE-37C4-4148-8A95-9A8CFA8C2ED6}" dt="2023-09-27T05:12:30.883" v="33" actId="14100"/>
          <ac:spMkLst>
            <pc:docMk/>
            <pc:sldMk cId="2641190365" sldId="900"/>
            <ac:spMk id="3" creationId="{7A2B0465-965B-AF96-40D9-110B75AE4A8C}"/>
          </ac:spMkLst>
        </pc:spChg>
        <pc:spChg chg="mod">
          <ac:chgData name="Anneleen Janssen" userId="34277971-d75d-4b0a-8685-0fd54352d3ac" providerId="ADAL" clId="{41AAADEE-37C4-4148-8A95-9A8CFA8C2ED6}" dt="2023-09-27T21:09:48.908" v="1391" actId="20577"/>
          <ac:spMkLst>
            <pc:docMk/>
            <pc:sldMk cId="2641190365" sldId="900"/>
            <ac:spMk id="41" creationId="{F4760BCE-6C98-914A-3A2B-C2AD6808F84E}"/>
          </ac:spMkLst>
        </pc:spChg>
        <pc:spChg chg="mod">
          <ac:chgData name="Anneleen Janssen" userId="34277971-d75d-4b0a-8685-0fd54352d3ac" providerId="ADAL" clId="{41AAADEE-37C4-4148-8A95-9A8CFA8C2ED6}" dt="2023-09-27T05:12:43.462" v="36" actId="114"/>
          <ac:spMkLst>
            <pc:docMk/>
            <pc:sldMk cId="2641190365" sldId="900"/>
            <ac:spMk id="46" creationId="{9667BFB7-1871-54EF-B338-31BB5EFD717B}"/>
          </ac:spMkLst>
        </pc:spChg>
      </pc:sldChg>
      <pc:sldChg chg="addSp modSp mod">
        <pc:chgData name="Anneleen Janssen" userId="34277971-d75d-4b0a-8685-0fd54352d3ac" providerId="ADAL" clId="{41AAADEE-37C4-4148-8A95-9A8CFA8C2ED6}" dt="2023-09-27T12:58:13.892" v="881"/>
        <pc:sldMkLst>
          <pc:docMk/>
          <pc:sldMk cId="3942227988" sldId="906"/>
        </pc:sldMkLst>
        <pc:spChg chg="add mod">
          <ac:chgData name="Anneleen Janssen" userId="34277971-d75d-4b0a-8685-0fd54352d3ac" providerId="ADAL" clId="{41AAADEE-37C4-4148-8A95-9A8CFA8C2ED6}" dt="2023-09-27T05:18:37.399" v="154" actId="14100"/>
          <ac:spMkLst>
            <pc:docMk/>
            <pc:sldMk cId="3942227988" sldId="906"/>
            <ac:spMk id="2" creationId="{DA5EA950-724B-D516-82C8-9EF07AD3F45C}"/>
          </ac:spMkLst>
        </pc:spChg>
        <pc:graphicFrameChg chg="mod modGraphic">
          <ac:chgData name="Anneleen Janssen" userId="34277971-d75d-4b0a-8685-0fd54352d3ac" providerId="ADAL" clId="{41AAADEE-37C4-4148-8A95-9A8CFA8C2ED6}" dt="2023-09-27T12:58:13.892" v="881"/>
          <ac:graphicFrameMkLst>
            <pc:docMk/>
            <pc:sldMk cId="3942227988" sldId="906"/>
            <ac:graphicFrameMk id="7" creationId="{FE214D09-14D7-EA61-3B29-3D78130B189E}"/>
          </ac:graphicFrameMkLst>
        </pc:graphicFrameChg>
        <pc:picChg chg="mod">
          <ac:chgData name="Anneleen Janssen" userId="34277971-d75d-4b0a-8685-0fd54352d3ac" providerId="ADAL" clId="{41AAADEE-37C4-4148-8A95-9A8CFA8C2ED6}" dt="2023-09-27T05:19:00.852" v="155" actId="1076"/>
          <ac:picMkLst>
            <pc:docMk/>
            <pc:sldMk cId="3942227988" sldId="906"/>
            <ac:picMk id="9" creationId="{7428019B-F717-0864-ECF6-FE18FCE2F32C}"/>
          </ac:picMkLst>
        </pc:picChg>
      </pc:sldChg>
      <pc:sldChg chg="add del">
        <pc:chgData name="Anneleen Janssen" userId="34277971-d75d-4b0a-8685-0fd54352d3ac" providerId="ADAL" clId="{41AAADEE-37C4-4148-8A95-9A8CFA8C2ED6}" dt="2023-09-27T19:09:09.616" v="1225" actId="47"/>
        <pc:sldMkLst>
          <pc:docMk/>
          <pc:sldMk cId="2960812762" sldId="920"/>
        </pc:sldMkLst>
      </pc:sldChg>
      <pc:sldChg chg="modSp mod">
        <pc:chgData name="Anneleen Janssen" userId="34277971-d75d-4b0a-8685-0fd54352d3ac" providerId="ADAL" clId="{41AAADEE-37C4-4148-8A95-9A8CFA8C2ED6}" dt="2023-09-27T21:35:01.357" v="1406" actId="20577"/>
        <pc:sldMkLst>
          <pc:docMk/>
          <pc:sldMk cId="2982773146" sldId="921"/>
        </pc:sldMkLst>
        <pc:spChg chg="mod">
          <ac:chgData name="Anneleen Janssen" userId="34277971-d75d-4b0a-8685-0fd54352d3ac" providerId="ADAL" clId="{41AAADEE-37C4-4148-8A95-9A8CFA8C2ED6}" dt="2023-09-27T21:35:01.357" v="1406" actId="20577"/>
          <ac:spMkLst>
            <pc:docMk/>
            <pc:sldMk cId="2982773146" sldId="921"/>
            <ac:spMk id="7" creationId="{96E7F27F-B5B6-C12F-D25D-794884CFC529}"/>
          </ac:spMkLst>
        </pc:spChg>
      </pc:sldChg>
      <pc:sldChg chg="addSp modSp del mod">
        <pc:chgData name="Anneleen Janssen" userId="34277971-d75d-4b0a-8685-0fd54352d3ac" providerId="ADAL" clId="{41AAADEE-37C4-4148-8A95-9A8CFA8C2ED6}" dt="2023-09-30T08:08:54.298" v="1959" actId="47"/>
        <pc:sldMkLst>
          <pc:docMk/>
          <pc:sldMk cId="3791998405" sldId="922"/>
        </pc:sldMkLst>
        <pc:spChg chg="add mod">
          <ac:chgData name="Anneleen Janssen" userId="34277971-d75d-4b0a-8685-0fd54352d3ac" providerId="ADAL" clId="{41AAADEE-37C4-4148-8A95-9A8CFA8C2ED6}" dt="2023-09-27T05:22:27.121" v="200" actId="20577"/>
          <ac:spMkLst>
            <pc:docMk/>
            <pc:sldMk cId="3791998405" sldId="922"/>
            <ac:spMk id="3" creationId="{9B020BAF-B233-F14E-D834-59EAFDC76E52}"/>
          </ac:spMkLst>
        </pc:spChg>
        <pc:spChg chg="mod">
          <ac:chgData name="Anneleen Janssen" userId="34277971-d75d-4b0a-8685-0fd54352d3ac" providerId="ADAL" clId="{41AAADEE-37C4-4148-8A95-9A8CFA8C2ED6}" dt="2023-09-27T14:35:37.045" v="1211" actId="20577"/>
          <ac:spMkLst>
            <pc:docMk/>
            <pc:sldMk cId="3791998405" sldId="922"/>
            <ac:spMk id="6" creationId="{CD8B7DC4-4F19-E4B4-AD53-4683BFAF01BB}"/>
          </ac:spMkLst>
        </pc:spChg>
      </pc:sldChg>
      <pc:sldChg chg="del">
        <pc:chgData name="Anneleen Janssen" userId="34277971-d75d-4b0a-8685-0fd54352d3ac" providerId="ADAL" clId="{41AAADEE-37C4-4148-8A95-9A8CFA8C2ED6}" dt="2023-09-27T05:22:19.245" v="188" actId="47"/>
        <pc:sldMkLst>
          <pc:docMk/>
          <pc:sldMk cId="228581930" sldId="923"/>
        </pc:sldMkLst>
      </pc:sldChg>
      <pc:sldChg chg="modSp mod">
        <pc:chgData name="Anneleen Janssen" userId="34277971-d75d-4b0a-8685-0fd54352d3ac" providerId="ADAL" clId="{41AAADEE-37C4-4148-8A95-9A8CFA8C2ED6}" dt="2023-09-27T05:22:49.187" v="204" actId="20577"/>
        <pc:sldMkLst>
          <pc:docMk/>
          <pc:sldMk cId="245654037" sldId="924"/>
        </pc:sldMkLst>
        <pc:spChg chg="mod">
          <ac:chgData name="Anneleen Janssen" userId="34277971-d75d-4b0a-8685-0fd54352d3ac" providerId="ADAL" clId="{41AAADEE-37C4-4148-8A95-9A8CFA8C2ED6}" dt="2023-09-27T05:22:49.187" v="204" actId="20577"/>
          <ac:spMkLst>
            <pc:docMk/>
            <pc:sldMk cId="245654037" sldId="924"/>
            <ac:spMk id="7" creationId="{96E7F27F-B5B6-C12F-D25D-794884CFC529}"/>
          </ac:spMkLst>
        </pc:spChg>
      </pc:sldChg>
      <pc:sldChg chg="modSp mod">
        <pc:chgData name="Anneleen Janssen" userId="34277971-d75d-4b0a-8685-0fd54352d3ac" providerId="ADAL" clId="{41AAADEE-37C4-4148-8A95-9A8CFA8C2ED6}" dt="2023-09-27T13:12:15.612" v="992" actId="20577"/>
        <pc:sldMkLst>
          <pc:docMk/>
          <pc:sldMk cId="3639484522" sldId="928"/>
        </pc:sldMkLst>
        <pc:spChg chg="mod">
          <ac:chgData name="Anneleen Janssen" userId="34277971-d75d-4b0a-8685-0fd54352d3ac" providerId="ADAL" clId="{41AAADEE-37C4-4148-8A95-9A8CFA8C2ED6}" dt="2023-09-27T13:12:15.612" v="992" actId="20577"/>
          <ac:spMkLst>
            <pc:docMk/>
            <pc:sldMk cId="3639484522" sldId="928"/>
            <ac:spMk id="2" creationId="{DD207FCE-9F11-40B6-938F-0BB900BB2576}"/>
          </ac:spMkLst>
        </pc:spChg>
      </pc:sldChg>
      <pc:sldChg chg="modSp mod">
        <pc:chgData name="Anneleen Janssen" userId="34277971-d75d-4b0a-8685-0fd54352d3ac" providerId="ADAL" clId="{41AAADEE-37C4-4148-8A95-9A8CFA8C2ED6}" dt="2023-09-27T05:30:59.788" v="513" actId="20577"/>
        <pc:sldMkLst>
          <pc:docMk/>
          <pc:sldMk cId="2447042132" sldId="929"/>
        </pc:sldMkLst>
        <pc:spChg chg="mod">
          <ac:chgData name="Anneleen Janssen" userId="34277971-d75d-4b0a-8685-0fd54352d3ac" providerId="ADAL" clId="{41AAADEE-37C4-4148-8A95-9A8CFA8C2ED6}" dt="2023-09-27T05:30:59.788" v="513" actId="20577"/>
          <ac:spMkLst>
            <pc:docMk/>
            <pc:sldMk cId="2447042132" sldId="929"/>
            <ac:spMk id="8" creationId="{E220E4F3-8AEE-4FBA-CEEF-32153D03C3B2}"/>
          </ac:spMkLst>
        </pc:spChg>
      </pc:sldChg>
      <pc:sldChg chg="modSp mod">
        <pc:chgData name="Anneleen Janssen" userId="34277971-d75d-4b0a-8685-0fd54352d3ac" providerId="ADAL" clId="{41AAADEE-37C4-4148-8A95-9A8CFA8C2ED6}" dt="2023-09-27T21:47:35.244" v="1418" actId="255"/>
        <pc:sldMkLst>
          <pc:docMk/>
          <pc:sldMk cId="3883905883" sldId="930"/>
        </pc:sldMkLst>
        <pc:spChg chg="mod">
          <ac:chgData name="Anneleen Janssen" userId="34277971-d75d-4b0a-8685-0fd54352d3ac" providerId="ADAL" clId="{41AAADEE-37C4-4148-8A95-9A8CFA8C2ED6}" dt="2023-09-27T21:47:35.244" v="1418" actId="255"/>
          <ac:spMkLst>
            <pc:docMk/>
            <pc:sldMk cId="3883905883" sldId="930"/>
            <ac:spMk id="8" creationId="{C62ADF7E-6893-1A93-5BE0-EED94FA6D4E9}"/>
          </ac:spMkLst>
        </pc:spChg>
      </pc:sldChg>
      <pc:sldChg chg="modSp mod">
        <pc:chgData name="Anneleen Janssen" userId="34277971-d75d-4b0a-8685-0fd54352d3ac" providerId="ADAL" clId="{41AAADEE-37C4-4148-8A95-9A8CFA8C2ED6}" dt="2023-09-27T05:30:41.920" v="491" actId="20577"/>
        <pc:sldMkLst>
          <pc:docMk/>
          <pc:sldMk cId="3116666021" sldId="931"/>
        </pc:sldMkLst>
        <pc:spChg chg="mod">
          <ac:chgData name="Anneleen Janssen" userId="34277971-d75d-4b0a-8685-0fd54352d3ac" providerId="ADAL" clId="{41AAADEE-37C4-4148-8A95-9A8CFA8C2ED6}" dt="2023-09-27T05:30:41.920" v="491" actId="20577"/>
          <ac:spMkLst>
            <pc:docMk/>
            <pc:sldMk cId="3116666021" sldId="931"/>
            <ac:spMk id="8" creationId="{E220E4F3-8AEE-4FBA-CEEF-32153D03C3B2}"/>
          </ac:spMkLst>
        </pc:spChg>
      </pc:sldChg>
      <pc:sldChg chg="addSp modSp mod">
        <pc:chgData name="Anneleen Janssen" userId="34277971-d75d-4b0a-8685-0fd54352d3ac" providerId="ADAL" clId="{41AAADEE-37C4-4148-8A95-9A8CFA8C2ED6}" dt="2023-09-27T05:56:15.526" v="842" actId="14100"/>
        <pc:sldMkLst>
          <pc:docMk/>
          <pc:sldMk cId="1829044414" sldId="957"/>
        </pc:sldMkLst>
        <pc:spChg chg="add mod">
          <ac:chgData name="Anneleen Janssen" userId="34277971-d75d-4b0a-8685-0fd54352d3ac" providerId="ADAL" clId="{41AAADEE-37C4-4148-8A95-9A8CFA8C2ED6}" dt="2023-09-27T05:56:15.526" v="842" actId="14100"/>
          <ac:spMkLst>
            <pc:docMk/>
            <pc:sldMk cId="1829044414" sldId="957"/>
            <ac:spMk id="4" creationId="{B0EEE675-E202-768E-21B7-B81317BADF0B}"/>
          </ac:spMkLst>
        </pc:spChg>
        <pc:spChg chg="mod">
          <ac:chgData name="Anneleen Janssen" userId="34277971-d75d-4b0a-8685-0fd54352d3ac" providerId="ADAL" clId="{41AAADEE-37C4-4148-8A95-9A8CFA8C2ED6}" dt="2023-09-27T05:56:11.709" v="840" actId="255"/>
          <ac:spMkLst>
            <pc:docMk/>
            <pc:sldMk cId="1829044414" sldId="957"/>
            <ac:spMk id="8" creationId="{A094C37D-BDF0-4DDF-F5B0-E0C5A1EE0E3D}"/>
          </ac:spMkLst>
        </pc:spChg>
      </pc:sldChg>
      <pc:sldChg chg="addSp modSp mod">
        <pc:chgData name="Anneleen Janssen" userId="34277971-d75d-4b0a-8685-0fd54352d3ac" providerId="ADAL" clId="{41AAADEE-37C4-4148-8A95-9A8CFA8C2ED6}" dt="2023-09-27T05:56:02.899" v="839" actId="14100"/>
        <pc:sldMkLst>
          <pc:docMk/>
          <pc:sldMk cId="852542717" sldId="958"/>
        </pc:sldMkLst>
        <pc:spChg chg="add mod">
          <ac:chgData name="Anneleen Janssen" userId="34277971-d75d-4b0a-8685-0fd54352d3ac" providerId="ADAL" clId="{41AAADEE-37C4-4148-8A95-9A8CFA8C2ED6}" dt="2023-09-27T05:56:02.899" v="839" actId="14100"/>
          <ac:spMkLst>
            <pc:docMk/>
            <pc:sldMk cId="852542717" sldId="958"/>
            <ac:spMk id="4" creationId="{D7598DF9-1870-F5CF-E85B-5C5674A85432}"/>
          </ac:spMkLst>
        </pc:spChg>
        <pc:spChg chg="mod">
          <ac:chgData name="Anneleen Janssen" userId="34277971-d75d-4b0a-8685-0fd54352d3ac" providerId="ADAL" clId="{41AAADEE-37C4-4148-8A95-9A8CFA8C2ED6}" dt="2023-09-27T05:55:56.568" v="837" actId="255"/>
          <ac:spMkLst>
            <pc:docMk/>
            <pc:sldMk cId="852542717" sldId="958"/>
            <ac:spMk id="8" creationId="{A094C37D-BDF0-4DDF-F5B0-E0C5A1EE0E3D}"/>
          </ac:spMkLst>
        </pc:spChg>
      </pc:sldChg>
      <pc:sldChg chg="addSp modSp mod">
        <pc:chgData name="Anneleen Janssen" userId="34277971-d75d-4b0a-8685-0fd54352d3ac" providerId="ADAL" clId="{41AAADEE-37C4-4148-8A95-9A8CFA8C2ED6}" dt="2023-09-27T05:55:51.659" v="836" actId="14100"/>
        <pc:sldMkLst>
          <pc:docMk/>
          <pc:sldMk cId="2785237133" sldId="959"/>
        </pc:sldMkLst>
        <pc:spChg chg="add mod">
          <ac:chgData name="Anneleen Janssen" userId="34277971-d75d-4b0a-8685-0fd54352d3ac" providerId="ADAL" clId="{41AAADEE-37C4-4148-8A95-9A8CFA8C2ED6}" dt="2023-09-27T05:55:51.659" v="836" actId="14100"/>
          <ac:spMkLst>
            <pc:docMk/>
            <pc:sldMk cId="2785237133" sldId="959"/>
            <ac:spMk id="4" creationId="{546FAC02-5F2B-FDF2-E7C9-BE7D26BA7841}"/>
          </ac:spMkLst>
        </pc:spChg>
        <pc:spChg chg="mod">
          <ac:chgData name="Anneleen Janssen" userId="34277971-d75d-4b0a-8685-0fd54352d3ac" providerId="ADAL" clId="{41AAADEE-37C4-4148-8A95-9A8CFA8C2ED6}" dt="2023-09-27T05:55:42.374" v="835" actId="20577"/>
          <ac:spMkLst>
            <pc:docMk/>
            <pc:sldMk cId="2785237133" sldId="959"/>
            <ac:spMk id="8" creationId="{A094C37D-BDF0-4DDF-F5B0-E0C5A1EE0E3D}"/>
          </ac:spMkLst>
        </pc:spChg>
      </pc:sldChg>
      <pc:sldChg chg="addSp modSp mod">
        <pc:chgData name="Anneleen Janssen" userId="34277971-d75d-4b0a-8685-0fd54352d3ac" providerId="ADAL" clId="{41AAADEE-37C4-4148-8A95-9A8CFA8C2ED6}" dt="2023-09-27T05:55:16.032" v="831" actId="6549"/>
        <pc:sldMkLst>
          <pc:docMk/>
          <pc:sldMk cId="2223235389" sldId="960"/>
        </pc:sldMkLst>
        <pc:spChg chg="add mod">
          <ac:chgData name="Anneleen Janssen" userId="34277971-d75d-4b0a-8685-0fd54352d3ac" providerId="ADAL" clId="{41AAADEE-37C4-4148-8A95-9A8CFA8C2ED6}" dt="2023-09-27T05:55:10.880" v="829" actId="14100"/>
          <ac:spMkLst>
            <pc:docMk/>
            <pc:sldMk cId="2223235389" sldId="960"/>
            <ac:spMk id="4" creationId="{42AA5FC6-F64E-9921-896C-D5D4B5C93082}"/>
          </ac:spMkLst>
        </pc:spChg>
        <pc:spChg chg="mod">
          <ac:chgData name="Anneleen Janssen" userId="34277971-d75d-4b0a-8685-0fd54352d3ac" providerId="ADAL" clId="{41AAADEE-37C4-4148-8A95-9A8CFA8C2ED6}" dt="2023-09-27T05:55:16.032" v="831" actId="6549"/>
          <ac:spMkLst>
            <pc:docMk/>
            <pc:sldMk cId="2223235389" sldId="960"/>
            <ac:spMk id="8" creationId="{A094C37D-BDF0-4DDF-F5B0-E0C5A1EE0E3D}"/>
          </ac:spMkLst>
        </pc:spChg>
      </pc:sldChg>
      <pc:sldChg chg="addSp delSp modSp mod">
        <pc:chgData name="Anneleen Janssen" userId="34277971-d75d-4b0a-8685-0fd54352d3ac" providerId="ADAL" clId="{41AAADEE-37C4-4148-8A95-9A8CFA8C2ED6}" dt="2023-09-27T21:37:54.829" v="1417" actId="6549"/>
        <pc:sldMkLst>
          <pc:docMk/>
          <pc:sldMk cId="3474303027" sldId="961"/>
        </pc:sldMkLst>
        <pc:spChg chg="add mod">
          <ac:chgData name="Anneleen Janssen" userId="34277971-d75d-4b0a-8685-0fd54352d3ac" providerId="ADAL" clId="{41AAADEE-37C4-4148-8A95-9A8CFA8C2ED6}" dt="2023-09-27T21:37:54.829" v="1417" actId="6549"/>
          <ac:spMkLst>
            <pc:docMk/>
            <pc:sldMk cId="3474303027" sldId="961"/>
            <ac:spMk id="4" creationId="{068D0F63-0E02-7B9C-0891-6C4D61A85832}"/>
          </ac:spMkLst>
        </pc:spChg>
        <pc:spChg chg="add mod">
          <ac:chgData name="Anneleen Janssen" userId="34277971-d75d-4b0a-8685-0fd54352d3ac" providerId="ADAL" clId="{41AAADEE-37C4-4148-8A95-9A8CFA8C2ED6}" dt="2023-09-27T05:55:05.654" v="827" actId="14100"/>
          <ac:spMkLst>
            <pc:docMk/>
            <pc:sldMk cId="3474303027" sldId="961"/>
            <ac:spMk id="5" creationId="{1B407261-99B6-AEB3-BDEA-96B73C760EF9}"/>
          </ac:spMkLst>
        </pc:spChg>
        <pc:spChg chg="del mod">
          <ac:chgData name="Anneleen Janssen" userId="34277971-d75d-4b0a-8685-0fd54352d3ac" providerId="ADAL" clId="{41AAADEE-37C4-4148-8A95-9A8CFA8C2ED6}" dt="2023-09-27T05:50:48.754" v="683"/>
          <ac:spMkLst>
            <pc:docMk/>
            <pc:sldMk cId="3474303027" sldId="961"/>
            <ac:spMk id="8" creationId="{A094C37D-BDF0-4DDF-F5B0-E0C5A1EE0E3D}"/>
          </ac:spMkLst>
        </pc:spChg>
      </pc:sldChg>
      <pc:sldChg chg="addSp modSp mod">
        <pc:chgData name="Anneleen Janssen" userId="34277971-d75d-4b0a-8685-0fd54352d3ac" providerId="ADAL" clId="{41AAADEE-37C4-4148-8A95-9A8CFA8C2ED6}" dt="2023-09-27T05:54:53.541" v="825" actId="208"/>
        <pc:sldMkLst>
          <pc:docMk/>
          <pc:sldMk cId="891850708" sldId="962"/>
        </pc:sldMkLst>
        <pc:spChg chg="add mod">
          <ac:chgData name="Anneleen Janssen" userId="34277971-d75d-4b0a-8685-0fd54352d3ac" providerId="ADAL" clId="{41AAADEE-37C4-4148-8A95-9A8CFA8C2ED6}" dt="2023-09-27T05:54:53.541" v="825" actId="208"/>
          <ac:spMkLst>
            <pc:docMk/>
            <pc:sldMk cId="891850708" sldId="962"/>
            <ac:spMk id="4" creationId="{F3369EAD-E78F-6550-E3AB-C23B46864610}"/>
          </ac:spMkLst>
        </pc:spChg>
        <pc:spChg chg="mod">
          <ac:chgData name="Anneleen Janssen" userId="34277971-d75d-4b0a-8685-0fd54352d3ac" providerId="ADAL" clId="{41AAADEE-37C4-4148-8A95-9A8CFA8C2ED6}" dt="2023-09-27T05:50:32.409" v="681" actId="207"/>
          <ac:spMkLst>
            <pc:docMk/>
            <pc:sldMk cId="891850708" sldId="962"/>
            <ac:spMk id="8" creationId="{A094C37D-BDF0-4DDF-F5B0-E0C5A1EE0E3D}"/>
          </ac:spMkLst>
        </pc:spChg>
      </pc:sldChg>
      <pc:sldChg chg="modSp del mod">
        <pc:chgData name="Anneleen Janssen" userId="34277971-d75d-4b0a-8685-0fd54352d3ac" providerId="ADAL" clId="{41AAADEE-37C4-4148-8A95-9A8CFA8C2ED6}" dt="2023-09-28T07:43:36.324" v="1816" actId="47"/>
        <pc:sldMkLst>
          <pc:docMk/>
          <pc:sldMk cId="4048989119" sldId="964"/>
        </pc:sldMkLst>
        <pc:graphicFrameChg chg="modGraphic">
          <ac:chgData name="Anneleen Janssen" userId="34277971-d75d-4b0a-8685-0fd54352d3ac" providerId="ADAL" clId="{41AAADEE-37C4-4148-8A95-9A8CFA8C2ED6}" dt="2023-09-27T13:16:17.308" v="1085" actId="113"/>
          <ac:graphicFrameMkLst>
            <pc:docMk/>
            <pc:sldMk cId="4048989119" sldId="964"/>
            <ac:graphicFrameMk id="8" creationId="{6D95FAFB-7A75-3773-E017-2131BDCB3B49}"/>
          </ac:graphicFrameMkLst>
        </pc:graphicFrameChg>
      </pc:sldChg>
      <pc:sldChg chg="addSp delSp modSp del mod">
        <pc:chgData name="Anneleen Janssen" userId="34277971-d75d-4b0a-8685-0fd54352d3ac" providerId="ADAL" clId="{41AAADEE-37C4-4148-8A95-9A8CFA8C2ED6}" dt="2023-09-28T07:43:44.323" v="1819" actId="47"/>
        <pc:sldMkLst>
          <pc:docMk/>
          <pc:sldMk cId="3704707186" sldId="968"/>
        </pc:sldMkLst>
        <pc:spChg chg="mod">
          <ac:chgData name="Anneleen Janssen" userId="34277971-d75d-4b0a-8685-0fd54352d3ac" providerId="ADAL" clId="{41AAADEE-37C4-4148-8A95-9A8CFA8C2ED6}" dt="2023-09-27T13:20:25.159" v="1120" actId="1076"/>
          <ac:spMkLst>
            <pc:docMk/>
            <pc:sldMk cId="3704707186" sldId="968"/>
            <ac:spMk id="7" creationId="{A6551090-8F07-F2E4-BB95-ACE3C63FF35B}"/>
          </ac:spMkLst>
        </pc:spChg>
        <pc:graphicFrameChg chg="modGraphic">
          <ac:chgData name="Anneleen Janssen" userId="34277971-d75d-4b0a-8685-0fd54352d3ac" providerId="ADAL" clId="{41AAADEE-37C4-4148-8A95-9A8CFA8C2ED6}" dt="2023-09-27T13:19:00.812" v="1100" actId="113"/>
          <ac:graphicFrameMkLst>
            <pc:docMk/>
            <pc:sldMk cId="3704707186" sldId="968"/>
            <ac:graphicFrameMk id="8" creationId="{6D95FAFB-7A75-3773-E017-2131BDCB3B49}"/>
          </ac:graphicFrameMkLst>
        </pc:graphicFrameChg>
        <pc:cxnChg chg="del">
          <ac:chgData name="Anneleen Janssen" userId="34277971-d75d-4b0a-8685-0fd54352d3ac" providerId="ADAL" clId="{41AAADEE-37C4-4148-8A95-9A8CFA8C2ED6}" dt="2023-09-27T13:20:19.407" v="1119" actId="478"/>
          <ac:cxnSpMkLst>
            <pc:docMk/>
            <pc:sldMk cId="3704707186" sldId="968"/>
            <ac:cxnSpMk id="2" creationId="{AEFE7F7E-9C1D-DAD1-1718-7DF551513384}"/>
          </ac:cxnSpMkLst>
        </pc:cxnChg>
        <pc:cxnChg chg="add mod">
          <ac:chgData name="Anneleen Janssen" userId="34277971-d75d-4b0a-8685-0fd54352d3ac" providerId="ADAL" clId="{41AAADEE-37C4-4148-8A95-9A8CFA8C2ED6}" dt="2023-09-27T13:20:08.478" v="1115" actId="1038"/>
          <ac:cxnSpMkLst>
            <pc:docMk/>
            <pc:sldMk cId="3704707186" sldId="968"/>
            <ac:cxnSpMk id="9" creationId="{7B033844-9346-9C3E-FC94-885C1FE93970}"/>
          </ac:cxnSpMkLst>
        </pc:cxnChg>
        <pc:cxnChg chg="add mod">
          <ac:chgData name="Anneleen Janssen" userId="34277971-d75d-4b0a-8685-0fd54352d3ac" providerId="ADAL" clId="{41AAADEE-37C4-4148-8A95-9A8CFA8C2ED6}" dt="2023-09-27T13:20:11.721" v="1116" actId="14100"/>
          <ac:cxnSpMkLst>
            <pc:docMk/>
            <pc:sldMk cId="3704707186" sldId="968"/>
            <ac:cxnSpMk id="10" creationId="{CB455DC9-0475-8813-9BA0-C17D51AE7A68}"/>
          </ac:cxnSpMkLst>
        </pc:cxnChg>
        <pc:cxnChg chg="add mod">
          <ac:chgData name="Anneleen Janssen" userId="34277971-d75d-4b0a-8685-0fd54352d3ac" providerId="ADAL" clId="{41AAADEE-37C4-4148-8A95-9A8CFA8C2ED6}" dt="2023-09-27T13:20:17.320" v="1118" actId="14100"/>
          <ac:cxnSpMkLst>
            <pc:docMk/>
            <pc:sldMk cId="3704707186" sldId="968"/>
            <ac:cxnSpMk id="15" creationId="{A7576F1E-C522-CA97-9929-5EC9FD7F96BE}"/>
          </ac:cxnSpMkLst>
        </pc:cxnChg>
      </pc:sldChg>
      <pc:sldChg chg="addSp modSp del mod">
        <pc:chgData name="Anneleen Janssen" userId="34277971-d75d-4b0a-8685-0fd54352d3ac" providerId="ADAL" clId="{41AAADEE-37C4-4148-8A95-9A8CFA8C2ED6}" dt="2023-09-28T07:43:41.824" v="1817" actId="47"/>
        <pc:sldMkLst>
          <pc:docMk/>
          <pc:sldMk cId="4005611771" sldId="969"/>
        </pc:sldMkLst>
        <pc:spChg chg="mod">
          <ac:chgData name="Anneleen Janssen" userId="34277971-d75d-4b0a-8685-0fd54352d3ac" providerId="ADAL" clId="{41AAADEE-37C4-4148-8A95-9A8CFA8C2ED6}" dt="2023-09-27T13:04:52.462" v="903" actId="20577"/>
          <ac:spMkLst>
            <pc:docMk/>
            <pc:sldMk cId="4005611771" sldId="969"/>
            <ac:spMk id="7" creationId="{72079A6D-D2D7-71BE-0842-427AB682058F}"/>
          </ac:spMkLst>
        </pc:spChg>
        <pc:spChg chg="mod">
          <ac:chgData name="Anneleen Janssen" userId="34277971-d75d-4b0a-8685-0fd54352d3ac" providerId="ADAL" clId="{41AAADEE-37C4-4148-8A95-9A8CFA8C2ED6}" dt="2023-09-27T13:04:58.261" v="904" actId="1076"/>
          <ac:spMkLst>
            <pc:docMk/>
            <pc:sldMk cId="4005611771" sldId="969"/>
            <ac:spMk id="9" creationId="{CC47771D-6BFC-804A-8367-B29DED6DFAA2}"/>
          </ac:spMkLst>
        </pc:spChg>
        <pc:graphicFrameChg chg="modGraphic">
          <ac:chgData name="Anneleen Janssen" userId="34277971-d75d-4b0a-8685-0fd54352d3ac" providerId="ADAL" clId="{41AAADEE-37C4-4148-8A95-9A8CFA8C2ED6}" dt="2023-09-27T13:19:13.278" v="1102" actId="113"/>
          <ac:graphicFrameMkLst>
            <pc:docMk/>
            <pc:sldMk cId="4005611771" sldId="969"/>
            <ac:graphicFrameMk id="8" creationId="{6D95FAFB-7A75-3773-E017-2131BDCB3B49}"/>
          </ac:graphicFrameMkLst>
        </pc:graphicFrameChg>
        <pc:cxnChg chg="mod">
          <ac:chgData name="Anneleen Janssen" userId="34277971-d75d-4b0a-8685-0fd54352d3ac" providerId="ADAL" clId="{41AAADEE-37C4-4148-8A95-9A8CFA8C2ED6}" dt="2023-09-27T13:17:55.835" v="1094" actId="1582"/>
          <ac:cxnSpMkLst>
            <pc:docMk/>
            <pc:sldMk cId="4005611771" sldId="969"/>
            <ac:cxnSpMk id="5" creationId="{03B234AD-7D08-30FA-A571-43276B759645}"/>
          </ac:cxnSpMkLst>
        </pc:cxnChg>
        <pc:cxnChg chg="add mod">
          <ac:chgData name="Anneleen Janssen" userId="34277971-d75d-4b0a-8685-0fd54352d3ac" providerId="ADAL" clId="{41AAADEE-37C4-4148-8A95-9A8CFA8C2ED6}" dt="2023-09-27T13:17:55.835" v="1094" actId="1582"/>
          <ac:cxnSpMkLst>
            <pc:docMk/>
            <pc:sldMk cId="4005611771" sldId="969"/>
            <ac:cxnSpMk id="11" creationId="{45ED6571-A5E2-8DC5-7C40-9140D5D9B1DC}"/>
          </ac:cxnSpMkLst>
        </pc:cxnChg>
      </pc:sldChg>
      <pc:sldChg chg="addSp delSp modSp del mod">
        <pc:chgData name="Anneleen Janssen" userId="34277971-d75d-4b0a-8685-0fd54352d3ac" providerId="ADAL" clId="{41AAADEE-37C4-4148-8A95-9A8CFA8C2ED6}" dt="2023-09-28T07:50:58.839" v="1891" actId="47"/>
        <pc:sldMkLst>
          <pc:docMk/>
          <pc:sldMk cId="1063020688" sldId="971"/>
        </pc:sldMkLst>
        <pc:spChg chg="mod">
          <ac:chgData name="Anneleen Janssen" userId="34277971-d75d-4b0a-8685-0fd54352d3ac" providerId="ADAL" clId="{41AAADEE-37C4-4148-8A95-9A8CFA8C2ED6}" dt="2023-09-28T07:39:53.507" v="1683" actId="1037"/>
          <ac:spMkLst>
            <pc:docMk/>
            <pc:sldMk cId="1063020688" sldId="971"/>
            <ac:spMk id="2" creationId="{6DA87E18-8CC4-6ECB-BB55-206E72C2A8E8}"/>
          </ac:spMkLst>
        </pc:spChg>
        <pc:spChg chg="mod">
          <ac:chgData name="Anneleen Janssen" userId="34277971-d75d-4b0a-8685-0fd54352d3ac" providerId="ADAL" clId="{41AAADEE-37C4-4148-8A95-9A8CFA8C2ED6}" dt="2023-09-28T07:39:53.507" v="1683" actId="1037"/>
          <ac:spMkLst>
            <pc:docMk/>
            <pc:sldMk cId="1063020688" sldId="971"/>
            <ac:spMk id="5" creationId="{B0DDB695-A4DD-E270-0B78-C306C29D4BBC}"/>
          </ac:spMkLst>
        </pc:spChg>
        <pc:spChg chg="mod">
          <ac:chgData name="Anneleen Janssen" userId="34277971-d75d-4b0a-8685-0fd54352d3ac" providerId="ADAL" clId="{41AAADEE-37C4-4148-8A95-9A8CFA8C2ED6}" dt="2023-09-28T07:39:53.507" v="1683" actId="1037"/>
          <ac:spMkLst>
            <pc:docMk/>
            <pc:sldMk cId="1063020688" sldId="971"/>
            <ac:spMk id="7" creationId="{C6CD3BDC-63A1-B2F6-C4EE-1DB7DCBD1E72}"/>
          </ac:spMkLst>
        </pc:spChg>
        <pc:spChg chg="mod">
          <ac:chgData name="Anneleen Janssen" userId="34277971-d75d-4b0a-8685-0fd54352d3ac" providerId="ADAL" clId="{41AAADEE-37C4-4148-8A95-9A8CFA8C2ED6}" dt="2023-09-28T07:41:46.736" v="1728" actId="554"/>
          <ac:spMkLst>
            <pc:docMk/>
            <pc:sldMk cId="1063020688" sldId="971"/>
            <ac:spMk id="8" creationId="{787A1593-F25A-250E-D7ED-38FA3B210265}"/>
          </ac:spMkLst>
        </pc:spChg>
        <pc:spChg chg="mod">
          <ac:chgData name="Anneleen Janssen" userId="34277971-d75d-4b0a-8685-0fd54352d3ac" providerId="ADAL" clId="{41AAADEE-37C4-4148-8A95-9A8CFA8C2ED6}" dt="2023-09-28T07:33:12.773" v="1520" actId="1036"/>
          <ac:spMkLst>
            <pc:docMk/>
            <pc:sldMk cId="1063020688" sldId="971"/>
            <ac:spMk id="9" creationId="{FE32FA67-205F-E7E2-6E85-A8CDE160422B}"/>
          </ac:spMkLst>
        </pc:spChg>
        <pc:spChg chg="mod">
          <ac:chgData name="Anneleen Janssen" userId="34277971-d75d-4b0a-8685-0fd54352d3ac" providerId="ADAL" clId="{41AAADEE-37C4-4148-8A95-9A8CFA8C2ED6}" dt="2023-09-28T07:33:12.773" v="1520" actId="1036"/>
          <ac:spMkLst>
            <pc:docMk/>
            <pc:sldMk cId="1063020688" sldId="971"/>
            <ac:spMk id="10" creationId="{16C7CA15-4C98-D6FE-E826-072934ECF6B8}"/>
          </ac:spMkLst>
        </pc:spChg>
        <pc:spChg chg="mod">
          <ac:chgData name="Anneleen Janssen" userId="34277971-d75d-4b0a-8685-0fd54352d3ac" providerId="ADAL" clId="{41AAADEE-37C4-4148-8A95-9A8CFA8C2ED6}" dt="2023-09-28T07:33:12.773" v="1520" actId="1036"/>
          <ac:spMkLst>
            <pc:docMk/>
            <pc:sldMk cId="1063020688" sldId="971"/>
            <ac:spMk id="11" creationId="{0F4A9A7E-ED01-4FE9-6B0E-5EA5BE83563D}"/>
          </ac:spMkLst>
        </pc:spChg>
        <pc:spChg chg="mod">
          <ac:chgData name="Anneleen Janssen" userId="34277971-d75d-4b0a-8685-0fd54352d3ac" providerId="ADAL" clId="{41AAADEE-37C4-4148-8A95-9A8CFA8C2ED6}" dt="2023-09-28T07:39:53.507" v="1683" actId="1037"/>
          <ac:spMkLst>
            <pc:docMk/>
            <pc:sldMk cId="1063020688" sldId="971"/>
            <ac:spMk id="12" creationId="{D41D7DBB-1171-5B08-A93E-F7219269061F}"/>
          </ac:spMkLst>
        </pc:spChg>
        <pc:spChg chg="mod">
          <ac:chgData name="Anneleen Janssen" userId="34277971-d75d-4b0a-8685-0fd54352d3ac" providerId="ADAL" clId="{41AAADEE-37C4-4148-8A95-9A8CFA8C2ED6}" dt="2023-09-28T07:39:53.507" v="1683" actId="1037"/>
          <ac:spMkLst>
            <pc:docMk/>
            <pc:sldMk cId="1063020688" sldId="971"/>
            <ac:spMk id="13" creationId="{937A812D-2D76-AB76-CA8A-6031FD0A7AA9}"/>
          </ac:spMkLst>
        </pc:spChg>
        <pc:spChg chg="mod">
          <ac:chgData name="Anneleen Janssen" userId="34277971-d75d-4b0a-8685-0fd54352d3ac" providerId="ADAL" clId="{41AAADEE-37C4-4148-8A95-9A8CFA8C2ED6}" dt="2023-09-28T07:39:53.507" v="1683" actId="1037"/>
          <ac:spMkLst>
            <pc:docMk/>
            <pc:sldMk cId="1063020688" sldId="971"/>
            <ac:spMk id="14" creationId="{25BDAA2E-5396-B3F1-173D-F08CDEA0BF51}"/>
          </ac:spMkLst>
        </pc:spChg>
        <pc:spChg chg="mod">
          <ac:chgData name="Anneleen Janssen" userId="34277971-d75d-4b0a-8685-0fd54352d3ac" providerId="ADAL" clId="{41AAADEE-37C4-4148-8A95-9A8CFA8C2ED6}" dt="2023-09-28T07:39:53.507" v="1683" actId="1037"/>
          <ac:spMkLst>
            <pc:docMk/>
            <pc:sldMk cId="1063020688" sldId="971"/>
            <ac:spMk id="15" creationId="{51B60005-84BC-1700-729F-E0BFEBB01CEC}"/>
          </ac:spMkLst>
        </pc:spChg>
        <pc:spChg chg="mod">
          <ac:chgData name="Anneleen Janssen" userId="34277971-d75d-4b0a-8685-0fd54352d3ac" providerId="ADAL" clId="{41AAADEE-37C4-4148-8A95-9A8CFA8C2ED6}" dt="2023-09-28T07:33:12.773" v="1520" actId="1036"/>
          <ac:spMkLst>
            <pc:docMk/>
            <pc:sldMk cId="1063020688" sldId="971"/>
            <ac:spMk id="16" creationId="{06C984E7-007B-5048-44B2-C1DFCDCC0CD6}"/>
          </ac:spMkLst>
        </pc:spChg>
        <pc:spChg chg="mod">
          <ac:chgData name="Anneleen Janssen" userId="34277971-d75d-4b0a-8685-0fd54352d3ac" providerId="ADAL" clId="{41AAADEE-37C4-4148-8A95-9A8CFA8C2ED6}" dt="2023-09-28T07:33:12.773" v="1520" actId="1036"/>
          <ac:spMkLst>
            <pc:docMk/>
            <pc:sldMk cId="1063020688" sldId="971"/>
            <ac:spMk id="17" creationId="{F6487978-C54A-0D75-981A-D38CFBA6C80F}"/>
          </ac:spMkLst>
        </pc:spChg>
        <pc:spChg chg="mod">
          <ac:chgData name="Anneleen Janssen" userId="34277971-d75d-4b0a-8685-0fd54352d3ac" providerId="ADAL" clId="{41AAADEE-37C4-4148-8A95-9A8CFA8C2ED6}" dt="2023-09-28T07:33:12.773" v="1520" actId="1036"/>
          <ac:spMkLst>
            <pc:docMk/>
            <pc:sldMk cId="1063020688" sldId="971"/>
            <ac:spMk id="18" creationId="{FA12C449-9D3E-7807-92C7-EBCAB736BDC2}"/>
          </ac:spMkLst>
        </pc:spChg>
        <pc:spChg chg="mod">
          <ac:chgData name="Anneleen Janssen" userId="34277971-d75d-4b0a-8685-0fd54352d3ac" providerId="ADAL" clId="{41AAADEE-37C4-4148-8A95-9A8CFA8C2ED6}" dt="2023-09-28T07:33:12.773" v="1520" actId="1036"/>
          <ac:spMkLst>
            <pc:docMk/>
            <pc:sldMk cId="1063020688" sldId="971"/>
            <ac:spMk id="19" creationId="{BAAEC69E-4100-56E0-655D-5E2C4292FDA1}"/>
          </ac:spMkLst>
        </pc:spChg>
        <pc:spChg chg="mod">
          <ac:chgData name="Anneleen Janssen" userId="34277971-d75d-4b0a-8685-0fd54352d3ac" providerId="ADAL" clId="{41AAADEE-37C4-4148-8A95-9A8CFA8C2ED6}" dt="2023-09-28T07:41:46.736" v="1728" actId="554"/>
          <ac:spMkLst>
            <pc:docMk/>
            <pc:sldMk cId="1063020688" sldId="971"/>
            <ac:spMk id="20" creationId="{4C5C1740-B9A5-0D81-3B88-1E4E3A37AC77}"/>
          </ac:spMkLst>
        </pc:spChg>
        <pc:spChg chg="add mod">
          <ac:chgData name="Anneleen Janssen" userId="34277971-d75d-4b0a-8685-0fd54352d3ac" providerId="ADAL" clId="{41AAADEE-37C4-4148-8A95-9A8CFA8C2ED6}" dt="2023-09-28T07:40:23.927" v="1688" actId="1076"/>
          <ac:spMkLst>
            <pc:docMk/>
            <pc:sldMk cId="1063020688" sldId="971"/>
            <ac:spMk id="21" creationId="{9F911FF3-19AD-6805-A8DD-EA3EDB6582AA}"/>
          </ac:spMkLst>
        </pc:spChg>
        <pc:spChg chg="add del mod">
          <ac:chgData name="Anneleen Janssen" userId="34277971-d75d-4b0a-8685-0fd54352d3ac" providerId="ADAL" clId="{41AAADEE-37C4-4148-8A95-9A8CFA8C2ED6}" dt="2023-09-27T13:10:23.992" v="986" actId="478"/>
          <ac:spMkLst>
            <pc:docMk/>
            <pc:sldMk cId="1063020688" sldId="971"/>
            <ac:spMk id="21" creationId="{D0BAB738-0636-5383-BC0C-3DF19494167F}"/>
          </ac:spMkLst>
        </pc:spChg>
        <pc:spChg chg="add del mod">
          <ac:chgData name="Anneleen Janssen" userId="34277971-d75d-4b0a-8685-0fd54352d3ac" providerId="ADAL" clId="{41AAADEE-37C4-4148-8A95-9A8CFA8C2ED6}" dt="2023-09-27T05:24:46.454" v="282" actId="478"/>
          <ac:spMkLst>
            <pc:docMk/>
            <pc:sldMk cId="1063020688" sldId="971"/>
            <ac:spMk id="23" creationId="{13B16AAC-2D24-F1EB-4359-B2D83DA9D784}"/>
          </ac:spMkLst>
        </pc:spChg>
        <pc:spChg chg="add mod">
          <ac:chgData name="Anneleen Janssen" userId="34277971-d75d-4b0a-8685-0fd54352d3ac" providerId="ADAL" clId="{41AAADEE-37C4-4148-8A95-9A8CFA8C2ED6}" dt="2023-09-28T07:40:33.192" v="1696" actId="1038"/>
          <ac:spMkLst>
            <pc:docMk/>
            <pc:sldMk cId="1063020688" sldId="971"/>
            <ac:spMk id="23" creationId="{307BFB35-F419-8389-C574-8BBF112D9E25}"/>
          </ac:spMkLst>
        </pc:spChg>
        <pc:spChg chg="add del mod">
          <ac:chgData name="Anneleen Janssen" userId="34277971-d75d-4b0a-8685-0fd54352d3ac" providerId="ADAL" clId="{41AAADEE-37C4-4148-8A95-9A8CFA8C2ED6}" dt="2023-09-27T13:10:23.992" v="986" actId="478"/>
          <ac:spMkLst>
            <pc:docMk/>
            <pc:sldMk cId="1063020688" sldId="971"/>
            <ac:spMk id="23" creationId="{FB8CE43D-F9EC-5339-8ECB-E6B1573E926D}"/>
          </ac:spMkLst>
        </pc:spChg>
        <pc:spChg chg="add del mod">
          <ac:chgData name="Anneleen Janssen" userId="34277971-d75d-4b0a-8685-0fd54352d3ac" providerId="ADAL" clId="{41AAADEE-37C4-4148-8A95-9A8CFA8C2ED6}" dt="2023-09-27T13:10:23.992" v="986" actId="478"/>
          <ac:spMkLst>
            <pc:docMk/>
            <pc:sldMk cId="1063020688" sldId="971"/>
            <ac:spMk id="25" creationId="{968E3802-4D1F-F087-300F-86042CCE0B08}"/>
          </ac:spMkLst>
        </pc:spChg>
        <pc:spChg chg="add del mod">
          <ac:chgData name="Anneleen Janssen" userId="34277971-d75d-4b0a-8685-0fd54352d3ac" providerId="ADAL" clId="{41AAADEE-37C4-4148-8A95-9A8CFA8C2ED6}" dt="2023-09-27T13:10:23.992" v="986" actId="478"/>
          <ac:spMkLst>
            <pc:docMk/>
            <pc:sldMk cId="1063020688" sldId="971"/>
            <ac:spMk id="26" creationId="{C4BD97E4-B167-E9CD-9E02-ECF7ECF913E8}"/>
          </ac:spMkLst>
        </pc:spChg>
        <pc:spChg chg="add mod">
          <ac:chgData name="Anneleen Janssen" userId="34277971-d75d-4b0a-8685-0fd54352d3ac" providerId="ADAL" clId="{41AAADEE-37C4-4148-8A95-9A8CFA8C2ED6}" dt="2023-09-28T07:41:15.323" v="1723" actId="20577"/>
          <ac:spMkLst>
            <pc:docMk/>
            <pc:sldMk cId="1063020688" sldId="971"/>
            <ac:spMk id="27" creationId="{AAFEDE2B-F4D3-41E3-6478-4C3C6F78D9E1}"/>
          </ac:spMkLst>
        </pc:spChg>
        <pc:spChg chg="add del mod">
          <ac:chgData name="Anneleen Janssen" userId="34277971-d75d-4b0a-8685-0fd54352d3ac" providerId="ADAL" clId="{41AAADEE-37C4-4148-8A95-9A8CFA8C2ED6}" dt="2023-09-27T13:22:29.325" v="1138"/>
          <ac:spMkLst>
            <pc:docMk/>
            <pc:sldMk cId="1063020688" sldId="971"/>
            <ac:spMk id="27" creationId="{EF2B303C-3470-0E3A-B010-F5E1B3C4B5C1}"/>
          </ac:spMkLst>
        </pc:spChg>
        <pc:spChg chg="add del mod">
          <ac:chgData name="Anneleen Janssen" userId="34277971-d75d-4b0a-8685-0fd54352d3ac" providerId="ADAL" clId="{41AAADEE-37C4-4148-8A95-9A8CFA8C2ED6}" dt="2023-09-28T07:40:55.683" v="1706" actId="478"/>
          <ac:spMkLst>
            <pc:docMk/>
            <pc:sldMk cId="1063020688" sldId="971"/>
            <ac:spMk id="28" creationId="{0A28A5F8-C61D-7E1D-1F3F-5AFDE3AEA398}"/>
          </ac:spMkLst>
        </pc:spChg>
        <pc:spChg chg="add del mod">
          <ac:chgData name="Anneleen Janssen" userId="34277971-d75d-4b0a-8685-0fd54352d3ac" providerId="ADAL" clId="{41AAADEE-37C4-4148-8A95-9A8CFA8C2ED6}" dt="2023-09-28T07:41:36.720" v="1726" actId="478"/>
          <ac:spMkLst>
            <pc:docMk/>
            <pc:sldMk cId="1063020688" sldId="971"/>
            <ac:spMk id="31" creationId="{75D4D64F-5381-3107-9445-DDCC1A36F25A}"/>
          </ac:spMkLst>
        </pc:spChg>
        <pc:spChg chg="add mod">
          <ac:chgData name="Anneleen Janssen" userId="34277971-d75d-4b0a-8685-0fd54352d3ac" providerId="ADAL" clId="{41AAADEE-37C4-4148-8A95-9A8CFA8C2ED6}" dt="2023-09-28T07:42:07.373" v="1766" actId="6549"/>
          <ac:spMkLst>
            <pc:docMk/>
            <pc:sldMk cId="1063020688" sldId="971"/>
            <ac:spMk id="34" creationId="{FE5CBA33-0D19-3B2B-4D23-358C096F999F}"/>
          </ac:spMkLst>
        </pc:spChg>
        <pc:spChg chg="mod">
          <ac:chgData name="Anneleen Janssen" userId="34277971-d75d-4b0a-8685-0fd54352d3ac" providerId="ADAL" clId="{41AAADEE-37C4-4148-8A95-9A8CFA8C2ED6}" dt="2023-09-28T07:39:53.507" v="1683" actId="1037"/>
          <ac:spMkLst>
            <pc:docMk/>
            <pc:sldMk cId="1063020688" sldId="971"/>
            <ac:spMk id="36" creationId="{5A39B853-2EC5-5A3F-3BA5-5C11CCEE7264}"/>
          </ac:spMkLst>
        </pc:spChg>
        <pc:spChg chg="add mod">
          <ac:chgData name="Anneleen Janssen" userId="34277971-d75d-4b0a-8685-0fd54352d3ac" providerId="ADAL" clId="{41AAADEE-37C4-4148-8A95-9A8CFA8C2ED6}" dt="2023-09-28T07:42:51.315" v="1812" actId="14100"/>
          <ac:spMkLst>
            <pc:docMk/>
            <pc:sldMk cId="1063020688" sldId="971"/>
            <ac:spMk id="38" creationId="{5A85CE5A-57E5-E2A9-FC6E-9C0C43C4DB38}"/>
          </ac:spMkLst>
        </pc:spChg>
        <pc:spChg chg="add mod">
          <ac:chgData name="Anneleen Janssen" userId="34277971-d75d-4b0a-8685-0fd54352d3ac" providerId="ADAL" clId="{41AAADEE-37C4-4148-8A95-9A8CFA8C2ED6}" dt="2023-09-28T07:46:12.428" v="1840" actId="207"/>
          <ac:spMkLst>
            <pc:docMk/>
            <pc:sldMk cId="1063020688" sldId="971"/>
            <ac:spMk id="39" creationId="{AC224FFE-6778-8E76-F79A-7C78872D8A61}"/>
          </ac:spMkLst>
        </pc:spChg>
        <pc:spChg chg="add mod">
          <ac:chgData name="Anneleen Janssen" userId="34277971-d75d-4b0a-8685-0fd54352d3ac" providerId="ADAL" clId="{41AAADEE-37C4-4148-8A95-9A8CFA8C2ED6}" dt="2023-09-28T07:46:12.428" v="1840" actId="207"/>
          <ac:spMkLst>
            <pc:docMk/>
            <pc:sldMk cId="1063020688" sldId="971"/>
            <ac:spMk id="40" creationId="{DCD18B4E-B002-F048-9411-693E17E6A51A}"/>
          </ac:spMkLst>
        </pc:spChg>
        <pc:spChg chg="add mod">
          <ac:chgData name="Anneleen Janssen" userId="34277971-d75d-4b0a-8685-0fd54352d3ac" providerId="ADAL" clId="{41AAADEE-37C4-4148-8A95-9A8CFA8C2ED6}" dt="2023-09-28T07:46:12.428" v="1840" actId="207"/>
          <ac:spMkLst>
            <pc:docMk/>
            <pc:sldMk cId="1063020688" sldId="971"/>
            <ac:spMk id="41" creationId="{C6F615D5-D927-9EC2-ECA3-0482C69D3270}"/>
          </ac:spMkLst>
        </pc:spChg>
        <pc:spChg chg="add mod">
          <ac:chgData name="Anneleen Janssen" userId="34277971-d75d-4b0a-8685-0fd54352d3ac" providerId="ADAL" clId="{41AAADEE-37C4-4148-8A95-9A8CFA8C2ED6}" dt="2023-09-28T07:46:12.428" v="1840" actId="207"/>
          <ac:spMkLst>
            <pc:docMk/>
            <pc:sldMk cId="1063020688" sldId="971"/>
            <ac:spMk id="42" creationId="{19FCCE4C-DAE6-3F40-DE30-1FC42FC38E8D}"/>
          </ac:spMkLst>
        </pc:spChg>
        <pc:cxnChg chg="add mod">
          <ac:chgData name="Anneleen Janssen" userId="34277971-d75d-4b0a-8685-0fd54352d3ac" providerId="ADAL" clId="{41AAADEE-37C4-4148-8A95-9A8CFA8C2ED6}" dt="2023-09-28T07:39:53.507" v="1683" actId="1037"/>
          <ac:cxnSpMkLst>
            <pc:docMk/>
            <pc:sldMk cId="1063020688" sldId="971"/>
            <ac:cxnSpMk id="22" creationId="{FF055779-7590-A5E1-583C-24AEF267BED8}"/>
          </ac:cxnSpMkLst>
        </pc:cxnChg>
        <pc:cxnChg chg="mod">
          <ac:chgData name="Anneleen Janssen" userId="34277971-d75d-4b0a-8685-0fd54352d3ac" providerId="ADAL" clId="{41AAADEE-37C4-4148-8A95-9A8CFA8C2ED6}" dt="2023-09-28T07:39:53.507" v="1683" actId="1037"/>
          <ac:cxnSpMkLst>
            <pc:docMk/>
            <pc:sldMk cId="1063020688" sldId="971"/>
            <ac:cxnSpMk id="24" creationId="{D9C1D2D2-DB27-3194-C361-2125DC827B3C}"/>
          </ac:cxnSpMkLst>
        </pc:cxnChg>
        <pc:cxnChg chg="add mod">
          <ac:chgData name="Anneleen Janssen" userId="34277971-d75d-4b0a-8685-0fd54352d3ac" providerId="ADAL" clId="{41AAADEE-37C4-4148-8A95-9A8CFA8C2ED6}" dt="2023-09-28T07:40:33.192" v="1696" actId="1038"/>
          <ac:cxnSpMkLst>
            <pc:docMk/>
            <pc:sldMk cId="1063020688" sldId="971"/>
            <ac:cxnSpMk id="26" creationId="{5AB83DB3-850F-F755-4CFF-BCB9EF2C64FE}"/>
          </ac:cxnSpMkLst>
        </pc:cxnChg>
        <pc:cxnChg chg="mod">
          <ac:chgData name="Anneleen Janssen" userId="34277971-d75d-4b0a-8685-0fd54352d3ac" providerId="ADAL" clId="{41AAADEE-37C4-4148-8A95-9A8CFA8C2ED6}" dt="2023-09-28T07:39:53.507" v="1683" actId="1037"/>
          <ac:cxnSpMkLst>
            <pc:docMk/>
            <pc:sldMk cId="1063020688" sldId="971"/>
            <ac:cxnSpMk id="30" creationId="{27797FFC-717A-44AA-7995-3B712FDA6630}"/>
          </ac:cxnSpMkLst>
        </pc:cxnChg>
        <pc:cxnChg chg="mod">
          <ac:chgData name="Anneleen Janssen" userId="34277971-d75d-4b0a-8685-0fd54352d3ac" providerId="ADAL" clId="{41AAADEE-37C4-4148-8A95-9A8CFA8C2ED6}" dt="2023-09-28T07:39:53.507" v="1683" actId="1037"/>
          <ac:cxnSpMkLst>
            <pc:docMk/>
            <pc:sldMk cId="1063020688" sldId="971"/>
            <ac:cxnSpMk id="32" creationId="{037F7E80-657A-073C-2EB3-5DA1F16DC79B}"/>
          </ac:cxnSpMkLst>
        </pc:cxnChg>
        <pc:cxnChg chg="del">
          <ac:chgData name="Anneleen Janssen" userId="34277971-d75d-4b0a-8685-0fd54352d3ac" providerId="ADAL" clId="{41AAADEE-37C4-4148-8A95-9A8CFA8C2ED6}" dt="2023-09-27T05:24:16.499" v="278" actId="478"/>
          <ac:cxnSpMkLst>
            <pc:docMk/>
            <pc:sldMk cId="1063020688" sldId="971"/>
            <ac:cxnSpMk id="33" creationId="{E9810566-1F60-EDB7-3B8C-41E6BBAD66C1}"/>
          </ac:cxnSpMkLst>
        </pc:cxnChg>
        <pc:cxnChg chg="add mod">
          <ac:chgData name="Anneleen Janssen" userId="34277971-d75d-4b0a-8685-0fd54352d3ac" providerId="ADAL" clId="{41AAADEE-37C4-4148-8A95-9A8CFA8C2ED6}" dt="2023-09-28T07:42:20.665" v="1767" actId="196"/>
          <ac:cxnSpMkLst>
            <pc:docMk/>
            <pc:sldMk cId="1063020688" sldId="971"/>
            <ac:cxnSpMk id="35" creationId="{933C7213-E717-3F97-B359-F381614F6D0D}"/>
          </ac:cxnSpMkLst>
        </pc:cxnChg>
      </pc:sldChg>
      <pc:sldChg chg="addSp modSp mod ord">
        <pc:chgData name="Anneleen Janssen" userId="34277971-d75d-4b0a-8685-0fd54352d3ac" providerId="ADAL" clId="{41AAADEE-37C4-4148-8A95-9A8CFA8C2ED6}" dt="2023-09-28T07:45:51.750" v="1837" actId="1076"/>
        <pc:sldMkLst>
          <pc:docMk/>
          <pc:sldMk cId="3582751923" sldId="974"/>
        </pc:sldMkLst>
        <pc:spChg chg="mod">
          <ac:chgData name="Anneleen Janssen" userId="34277971-d75d-4b0a-8685-0fd54352d3ac" providerId="ADAL" clId="{41AAADEE-37C4-4148-8A95-9A8CFA8C2ED6}" dt="2023-09-28T07:45:51.750" v="1837" actId="1076"/>
          <ac:spMkLst>
            <pc:docMk/>
            <pc:sldMk cId="3582751923" sldId="974"/>
            <ac:spMk id="4" creationId="{1E6A8ED8-8C2B-71A2-0D8B-8785E759E4E8}"/>
          </ac:spMkLst>
        </pc:spChg>
        <pc:spChg chg="mod">
          <ac:chgData name="Anneleen Janssen" userId="34277971-d75d-4b0a-8685-0fd54352d3ac" providerId="ADAL" clId="{41AAADEE-37C4-4148-8A95-9A8CFA8C2ED6}" dt="2023-09-28T07:45:51.750" v="1837" actId="1076"/>
          <ac:spMkLst>
            <pc:docMk/>
            <pc:sldMk cId="3582751923" sldId="974"/>
            <ac:spMk id="5" creationId="{9F51A9A5-8A29-7622-E475-D8D5DA0F0A04}"/>
          </ac:spMkLst>
        </pc:spChg>
        <pc:spChg chg="add mod">
          <ac:chgData name="Anneleen Janssen" userId="34277971-d75d-4b0a-8685-0fd54352d3ac" providerId="ADAL" clId="{41AAADEE-37C4-4148-8A95-9A8CFA8C2ED6}" dt="2023-09-28T07:45:41.721" v="1836" actId="1076"/>
          <ac:spMkLst>
            <pc:docMk/>
            <pc:sldMk cId="3582751923" sldId="974"/>
            <ac:spMk id="6" creationId="{3A122EFC-924A-03AF-8B2C-89717880589C}"/>
          </ac:spMkLst>
        </pc:spChg>
        <pc:spChg chg="add mod">
          <ac:chgData name="Anneleen Janssen" userId="34277971-d75d-4b0a-8685-0fd54352d3ac" providerId="ADAL" clId="{41AAADEE-37C4-4148-8A95-9A8CFA8C2ED6}" dt="2023-09-28T07:45:41.721" v="1836" actId="1076"/>
          <ac:spMkLst>
            <pc:docMk/>
            <pc:sldMk cId="3582751923" sldId="974"/>
            <ac:spMk id="8" creationId="{46EA5E30-938C-56DF-42D8-60FD35ABB1A2}"/>
          </ac:spMkLst>
        </pc:spChg>
        <pc:spChg chg="add mod">
          <ac:chgData name="Anneleen Janssen" userId="34277971-d75d-4b0a-8685-0fd54352d3ac" providerId="ADAL" clId="{41AAADEE-37C4-4148-8A95-9A8CFA8C2ED6}" dt="2023-09-28T07:45:41.721" v="1836" actId="1076"/>
          <ac:spMkLst>
            <pc:docMk/>
            <pc:sldMk cId="3582751923" sldId="974"/>
            <ac:spMk id="9" creationId="{5E2FDE93-ECCD-3512-513D-EB061C8F2DBF}"/>
          </ac:spMkLst>
        </pc:spChg>
        <pc:spChg chg="add mod">
          <ac:chgData name="Anneleen Janssen" userId="34277971-d75d-4b0a-8685-0fd54352d3ac" providerId="ADAL" clId="{41AAADEE-37C4-4148-8A95-9A8CFA8C2ED6}" dt="2023-09-28T07:45:41.721" v="1836" actId="1076"/>
          <ac:spMkLst>
            <pc:docMk/>
            <pc:sldMk cId="3582751923" sldId="974"/>
            <ac:spMk id="10" creationId="{F17B8B0F-B2C9-3D3F-39E6-287BF83FD640}"/>
          </ac:spMkLst>
        </pc:spChg>
        <pc:spChg chg="mod">
          <ac:chgData name="Anneleen Janssen" userId="34277971-d75d-4b0a-8685-0fd54352d3ac" providerId="ADAL" clId="{41AAADEE-37C4-4148-8A95-9A8CFA8C2ED6}" dt="2023-09-28T07:45:51.750" v="1837" actId="1076"/>
          <ac:spMkLst>
            <pc:docMk/>
            <pc:sldMk cId="3582751923" sldId="974"/>
            <ac:spMk id="32" creationId="{95019700-6B53-EFCF-7C85-6220C211343F}"/>
          </ac:spMkLst>
        </pc:spChg>
        <pc:spChg chg="mod">
          <ac:chgData name="Anneleen Janssen" userId="34277971-d75d-4b0a-8685-0fd54352d3ac" providerId="ADAL" clId="{41AAADEE-37C4-4148-8A95-9A8CFA8C2ED6}" dt="2023-09-28T07:45:51.750" v="1837" actId="1076"/>
          <ac:spMkLst>
            <pc:docMk/>
            <pc:sldMk cId="3582751923" sldId="974"/>
            <ac:spMk id="34" creationId="{0F205510-218C-B36E-A53D-4A99BE7CAFDC}"/>
          </ac:spMkLst>
        </pc:spChg>
        <pc:cxnChg chg="mod">
          <ac:chgData name="Anneleen Janssen" userId="34277971-d75d-4b0a-8685-0fd54352d3ac" providerId="ADAL" clId="{41AAADEE-37C4-4148-8A95-9A8CFA8C2ED6}" dt="2023-09-28T07:45:51.750" v="1837" actId="1076"/>
          <ac:cxnSpMkLst>
            <pc:docMk/>
            <pc:sldMk cId="3582751923" sldId="974"/>
            <ac:cxnSpMk id="11" creationId="{0A318525-5A45-A561-1158-4892F4D46A57}"/>
          </ac:cxnSpMkLst>
        </pc:cxnChg>
        <pc:cxnChg chg="mod">
          <ac:chgData name="Anneleen Janssen" userId="34277971-d75d-4b0a-8685-0fd54352d3ac" providerId="ADAL" clId="{41AAADEE-37C4-4148-8A95-9A8CFA8C2ED6}" dt="2023-09-28T07:45:51.750" v="1837" actId="1076"/>
          <ac:cxnSpMkLst>
            <pc:docMk/>
            <pc:sldMk cId="3582751923" sldId="974"/>
            <ac:cxnSpMk id="16" creationId="{56A1A966-488C-4CCA-33D8-CD22C5345A96}"/>
          </ac:cxnSpMkLst>
        </pc:cxnChg>
      </pc:sldChg>
      <pc:sldChg chg="modSp del mod">
        <pc:chgData name="Anneleen Janssen" userId="34277971-d75d-4b0a-8685-0fd54352d3ac" providerId="ADAL" clId="{41AAADEE-37C4-4148-8A95-9A8CFA8C2ED6}" dt="2023-09-28T07:43:46.565" v="1820" actId="47"/>
        <pc:sldMkLst>
          <pc:docMk/>
          <pc:sldMk cId="2908982683" sldId="975"/>
        </pc:sldMkLst>
        <pc:graphicFrameChg chg="modGraphic">
          <ac:chgData name="Anneleen Janssen" userId="34277971-d75d-4b0a-8685-0fd54352d3ac" providerId="ADAL" clId="{41AAADEE-37C4-4148-8A95-9A8CFA8C2ED6}" dt="2023-09-27T13:14:25.597" v="1080" actId="20577"/>
          <ac:graphicFrameMkLst>
            <pc:docMk/>
            <pc:sldMk cId="2908982683" sldId="975"/>
            <ac:graphicFrameMk id="8" creationId="{6D95FAFB-7A75-3773-E017-2131BDCB3B49}"/>
          </ac:graphicFrameMkLst>
        </pc:graphicFrameChg>
      </pc:sldChg>
      <pc:sldChg chg="delSp modSp del mod">
        <pc:chgData name="Anneleen Janssen" userId="34277971-d75d-4b0a-8685-0fd54352d3ac" providerId="ADAL" clId="{41AAADEE-37C4-4148-8A95-9A8CFA8C2ED6}" dt="2023-09-28T07:46:54.447" v="1844" actId="47"/>
        <pc:sldMkLst>
          <pc:docMk/>
          <pc:sldMk cId="2034228017" sldId="976"/>
        </pc:sldMkLst>
        <pc:spChg chg="del">
          <ac:chgData name="Anneleen Janssen" userId="34277971-d75d-4b0a-8685-0fd54352d3ac" providerId="ADAL" clId="{41AAADEE-37C4-4148-8A95-9A8CFA8C2ED6}" dt="2023-09-27T13:26:28.824" v="1173" actId="478"/>
          <ac:spMkLst>
            <pc:docMk/>
            <pc:sldMk cId="2034228017" sldId="976"/>
            <ac:spMk id="19" creationId="{79729307-3DF3-B5B3-DFFB-9AE03482896C}"/>
          </ac:spMkLst>
        </pc:spChg>
        <pc:spChg chg="del mod">
          <ac:chgData name="Anneleen Janssen" userId="34277971-d75d-4b0a-8685-0fd54352d3ac" providerId="ADAL" clId="{41AAADEE-37C4-4148-8A95-9A8CFA8C2ED6}" dt="2023-09-27T13:26:28.824" v="1173" actId="478"/>
          <ac:spMkLst>
            <pc:docMk/>
            <pc:sldMk cId="2034228017" sldId="976"/>
            <ac:spMk id="21" creationId="{33895AF7-F5F1-C4DF-397A-F243AFE81AA5}"/>
          </ac:spMkLst>
        </pc:spChg>
        <pc:spChg chg="mod">
          <ac:chgData name="Anneleen Janssen" userId="34277971-d75d-4b0a-8685-0fd54352d3ac" providerId="ADAL" clId="{41AAADEE-37C4-4148-8A95-9A8CFA8C2ED6}" dt="2023-09-27T13:11:16.723" v="988" actId="207"/>
          <ac:spMkLst>
            <pc:docMk/>
            <pc:sldMk cId="2034228017" sldId="976"/>
            <ac:spMk id="23" creationId="{C45846E3-7A6C-DD5C-E084-9ABEC0165401}"/>
          </ac:spMkLst>
        </pc:spChg>
        <pc:spChg chg="mod">
          <ac:chgData name="Anneleen Janssen" userId="34277971-d75d-4b0a-8685-0fd54352d3ac" providerId="ADAL" clId="{41AAADEE-37C4-4148-8A95-9A8CFA8C2ED6}" dt="2023-09-27T13:11:13.546" v="987" actId="207"/>
          <ac:spMkLst>
            <pc:docMk/>
            <pc:sldMk cId="2034228017" sldId="976"/>
            <ac:spMk id="24" creationId="{DEA76823-370F-9891-B8AC-2F588F40E81D}"/>
          </ac:spMkLst>
        </pc:spChg>
        <pc:spChg chg="del">
          <ac:chgData name="Anneleen Janssen" userId="34277971-d75d-4b0a-8685-0fd54352d3ac" providerId="ADAL" clId="{41AAADEE-37C4-4148-8A95-9A8CFA8C2ED6}" dt="2023-09-27T13:26:28.824" v="1173" actId="478"/>
          <ac:spMkLst>
            <pc:docMk/>
            <pc:sldMk cId="2034228017" sldId="976"/>
            <ac:spMk id="26" creationId="{64B1296A-E53F-6B45-BEE0-AAE5DD2DAA8B}"/>
          </ac:spMkLst>
        </pc:spChg>
      </pc:sldChg>
      <pc:sldChg chg="delSp modSp del mod">
        <pc:chgData name="Anneleen Janssen" userId="34277971-d75d-4b0a-8685-0fd54352d3ac" providerId="ADAL" clId="{41AAADEE-37C4-4148-8A95-9A8CFA8C2ED6}" dt="2023-09-28T07:47:19.560" v="1851" actId="47"/>
        <pc:sldMkLst>
          <pc:docMk/>
          <pc:sldMk cId="2677478246" sldId="977"/>
        </pc:sldMkLst>
        <pc:spChg chg="mod">
          <ac:chgData name="Anneleen Janssen" userId="34277971-d75d-4b0a-8685-0fd54352d3ac" providerId="ADAL" clId="{41AAADEE-37C4-4148-8A95-9A8CFA8C2ED6}" dt="2023-09-27T11:32:34.841" v="874" actId="20577"/>
          <ac:spMkLst>
            <pc:docMk/>
            <pc:sldMk cId="2677478246" sldId="977"/>
            <ac:spMk id="21" creationId="{33895AF7-F5F1-C4DF-397A-F243AFE81AA5}"/>
          </ac:spMkLst>
        </pc:spChg>
        <pc:spChg chg="mod">
          <ac:chgData name="Anneleen Janssen" userId="34277971-d75d-4b0a-8685-0fd54352d3ac" providerId="ADAL" clId="{41AAADEE-37C4-4148-8A95-9A8CFA8C2ED6}" dt="2023-09-27T11:32:37.658" v="876" actId="20577"/>
          <ac:spMkLst>
            <pc:docMk/>
            <pc:sldMk cId="2677478246" sldId="977"/>
            <ac:spMk id="23" creationId="{C45846E3-7A6C-DD5C-E084-9ABEC0165401}"/>
          </ac:spMkLst>
        </pc:spChg>
        <pc:spChg chg="mod">
          <ac:chgData name="Anneleen Janssen" userId="34277971-d75d-4b0a-8685-0fd54352d3ac" providerId="ADAL" clId="{41AAADEE-37C4-4148-8A95-9A8CFA8C2ED6}" dt="2023-09-27T11:32:40.769" v="878" actId="20577"/>
          <ac:spMkLst>
            <pc:docMk/>
            <pc:sldMk cId="2677478246" sldId="977"/>
            <ac:spMk id="24" creationId="{DEA76823-370F-9891-B8AC-2F588F40E81D}"/>
          </ac:spMkLst>
        </pc:spChg>
        <pc:picChg chg="del mod">
          <ac:chgData name="Anneleen Janssen" userId="34277971-d75d-4b0a-8685-0fd54352d3ac" providerId="ADAL" clId="{41AAADEE-37C4-4148-8A95-9A8CFA8C2ED6}" dt="2023-09-28T07:47:00.383" v="1845" actId="21"/>
          <ac:picMkLst>
            <pc:docMk/>
            <pc:sldMk cId="2677478246" sldId="977"/>
            <ac:picMk id="4" creationId="{FE509F8F-B6A2-859C-79A1-CC549E63AA95}"/>
          </ac:picMkLst>
        </pc:picChg>
      </pc:sldChg>
      <pc:sldChg chg="modSp del mod">
        <pc:chgData name="Anneleen Janssen" userId="34277971-d75d-4b0a-8685-0fd54352d3ac" providerId="ADAL" clId="{41AAADEE-37C4-4148-8A95-9A8CFA8C2ED6}" dt="2023-09-28T07:47:06.806" v="1847" actId="47"/>
        <pc:sldMkLst>
          <pc:docMk/>
          <pc:sldMk cId="937833272" sldId="978"/>
        </pc:sldMkLst>
        <pc:spChg chg="mod">
          <ac:chgData name="Anneleen Janssen" userId="34277971-d75d-4b0a-8685-0fd54352d3ac" providerId="ADAL" clId="{41AAADEE-37C4-4148-8A95-9A8CFA8C2ED6}" dt="2023-09-27T05:26:00.119" v="330" actId="6549"/>
          <ac:spMkLst>
            <pc:docMk/>
            <pc:sldMk cId="937833272" sldId="978"/>
            <ac:spMk id="27" creationId="{B84167EB-5443-C30C-55EA-EACE52246904}"/>
          </ac:spMkLst>
        </pc:spChg>
        <pc:spChg chg="mod">
          <ac:chgData name="Anneleen Janssen" userId="34277971-d75d-4b0a-8685-0fd54352d3ac" providerId="ADAL" clId="{41AAADEE-37C4-4148-8A95-9A8CFA8C2ED6}" dt="2023-09-27T05:26:01.623" v="331" actId="6549"/>
          <ac:spMkLst>
            <pc:docMk/>
            <pc:sldMk cId="937833272" sldId="978"/>
            <ac:spMk id="28" creationId="{834FFFAF-318E-F23C-9E82-01204E28FC73}"/>
          </ac:spMkLst>
        </pc:spChg>
        <pc:spChg chg="mod">
          <ac:chgData name="Anneleen Janssen" userId="34277971-d75d-4b0a-8685-0fd54352d3ac" providerId="ADAL" clId="{41AAADEE-37C4-4148-8A95-9A8CFA8C2ED6}" dt="2023-09-27T05:26:03.009" v="332" actId="6549"/>
          <ac:spMkLst>
            <pc:docMk/>
            <pc:sldMk cId="937833272" sldId="978"/>
            <ac:spMk id="29" creationId="{EF4B1171-7A4C-24E4-75F0-CDA3F6CB96CA}"/>
          </ac:spMkLst>
        </pc:spChg>
        <pc:spChg chg="mod">
          <ac:chgData name="Anneleen Janssen" userId="34277971-d75d-4b0a-8685-0fd54352d3ac" providerId="ADAL" clId="{41AAADEE-37C4-4148-8A95-9A8CFA8C2ED6}" dt="2023-09-27T05:26:04.220" v="333" actId="6549"/>
          <ac:spMkLst>
            <pc:docMk/>
            <pc:sldMk cId="937833272" sldId="978"/>
            <ac:spMk id="30" creationId="{0AA4EBBE-0523-6FE7-ACB0-7725CA390187}"/>
          </ac:spMkLst>
        </pc:spChg>
      </pc:sldChg>
      <pc:sldChg chg="delSp modSp add del mod">
        <pc:chgData name="Anneleen Janssen" userId="34277971-d75d-4b0a-8685-0fd54352d3ac" providerId="ADAL" clId="{41AAADEE-37C4-4148-8A95-9A8CFA8C2ED6}" dt="2023-09-28T07:47:12.656" v="1849" actId="47"/>
        <pc:sldMkLst>
          <pc:docMk/>
          <pc:sldMk cId="585625013" sldId="979"/>
        </pc:sldMkLst>
        <pc:spChg chg="del">
          <ac:chgData name="Anneleen Janssen" userId="34277971-d75d-4b0a-8685-0fd54352d3ac" providerId="ADAL" clId="{41AAADEE-37C4-4148-8A95-9A8CFA8C2ED6}" dt="2023-09-27T13:29:20.087" v="1174" actId="478"/>
          <ac:spMkLst>
            <pc:docMk/>
            <pc:sldMk cId="585625013" sldId="979"/>
            <ac:spMk id="9" creationId="{8B6638FF-630B-D85E-3AD5-5D770B23EAF3}"/>
          </ac:spMkLst>
        </pc:spChg>
        <pc:spChg chg="del">
          <ac:chgData name="Anneleen Janssen" userId="34277971-d75d-4b0a-8685-0fd54352d3ac" providerId="ADAL" clId="{41AAADEE-37C4-4148-8A95-9A8CFA8C2ED6}" dt="2023-09-27T13:29:20.087" v="1174" actId="478"/>
          <ac:spMkLst>
            <pc:docMk/>
            <pc:sldMk cId="585625013" sldId="979"/>
            <ac:spMk id="10" creationId="{B9398234-363C-5C11-1E76-CC52A778D15C}"/>
          </ac:spMkLst>
        </pc:spChg>
        <pc:spChg chg="del">
          <ac:chgData name="Anneleen Janssen" userId="34277971-d75d-4b0a-8685-0fd54352d3ac" providerId="ADAL" clId="{41AAADEE-37C4-4148-8A95-9A8CFA8C2ED6}" dt="2023-09-27T13:29:20.087" v="1174" actId="478"/>
          <ac:spMkLst>
            <pc:docMk/>
            <pc:sldMk cId="585625013" sldId="979"/>
            <ac:spMk id="32" creationId="{95019700-6B53-EFCF-7C85-6220C211343F}"/>
          </ac:spMkLst>
        </pc:spChg>
        <pc:spChg chg="del">
          <ac:chgData name="Anneleen Janssen" userId="34277971-d75d-4b0a-8685-0fd54352d3ac" providerId="ADAL" clId="{41AAADEE-37C4-4148-8A95-9A8CFA8C2ED6}" dt="2023-09-27T13:29:20.087" v="1174" actId="478"/>
          <ac:spMkLst>
            <pc:docMk/>
            <pc:sldMk cId="585625013" sldId="979"/>
            <ac:spMk id="34" creationId="{0F205510-218C-B36E-A53D-4A99BE7CAFDC}"/>
          </ac:spMkLst>
        </pc:spChg>
        <pc:spChg chg="del">
          <ac:chgData name="Anneleen Janssen" userId="34277971-d75d-4b0a-8685-0fd54352d3ac" providerId="ADAL" clId="{41AAADEE-37C4-4148-8A95-9A8CFA8C2ED6}" dt="2023-09-27T13:29:20.087" v="1174" actId="478"/>
          <ac:spMkLst>
            <pc:docMk/>
            <pc:sldMk cId="585625013" sldId="979"/>
            <ac:spMk id="35" creationId="{05B2D023-C3CB-F6FA-7C32-88D2B0F687FB}"/>
          </ac:spMkLst>
        </pc:spChg>
        <pc:spChg chg="del">
          <ac:chgData name="Anneleen Janssen" userId="34277971-d75d-4b0a-8685-0fd54352d3ac" providerId="ADAL" clId="{41AAADEE-37C4-4148-8A95-9A8CFA8C2ED6}" dt="2023-09-27T13:29:20.087" v="1174" actId="478"/>
          <ac:spMkLst>
            <pc:docMk/>
            <pc:sldMk cId="585625013" sldId="979"/>
            <ac:spMk id="37" creationId="{E84FB6BC-C5CB-CF86-9BC2-3756F9BD745C}"/>
          </ac:spMkLst>
        </pc:spChg>
        <pc:spChg chg="del">
          <ac:chgData name="Anneleen Janssen" userId="34277971-d75d-4b0a-8685-0fd54352d3ac" providerId="ADAL" clId="{41AAADEE-37C4-4148-8A95-9A8CFA8C2ED6}" dt="2023-09-27T13:29:20.087" v="1174" actId="478"/>
          <ac:spMkLst>
            <pc:docMk/>
            <pc:sldMk cId="585625013" sldId="979"/>
            <ac:spMk id="41" creationId="{812F6C49-BC46-7F37-AE7E-7182B953C1F1}"/>
          </ac:spMkLst>
        </pc:spChg>
        <pc:spChg chg="del">
          <ac:chgData name="Anneleen Janssen" userId="34277971-d75d-4b0a-8685-0fd54352d3ac" providerId="ADAL" clId="{41AAADEE-37C4-4148-8A95-9A8CFA8C2ED6}" dt="2023-09-27T13:29:20.087" v="1174" actId="478"/>
          <ac:spMkLst>
            <pc:docMk/>
            <pc:sldMk cId="585625013" sldId="979"/>
            <ac:spMk id="42" creationId="{6E65FBB2-06D9-7791-CD78-3F5D89915E00}"/>
          </ac:spMkLst>
        </pc:spChg>
        <pc:cxnChg chg="del mod">
          <ac:chgData name="Anneleen Janssen" userId="34277971-d75d-4b0a-8685-0fd54352d3ac" providerId="ADAL" clId="{41AAADEE-37C4-4148-8A95-9A8CFA8C2ED6}" dt="2023-09-27T13:29:27.809" v="1175" actId="478"/>
          <ac:cxnSpMkLst>
            <pc:docMk/>
            <pc:sldMk cId="585625013" sldId="979"/>
            <ac:cxnSpMk id="12" creationId="{A3275217-6C95-C902-E753-CD3D49E662A6}"/>
          </ac:cxnSpMkLst>
        </pc:cxnChg>
        <pc:cxnChg chg="del mod">
          <ac:chgData name="Anneleen Janssen" userId="34277971-d75d-4b0a-8685-0fd54352d3ac" providerId="ADAL" clId="{41AAADEE-37C4-4148-8A95-9A8CFA8C2ED6}" dt="2023-09-27T13:29:27.809" v="1175" actId="478"/>
          <ac:cxnSpMkLst>
            <pc:docMk/>
            <pc:sldMk cId="585625013" sldId="979"/>
            <ac:cxnSpMk id="13" creationId="{7DDEBCEF-5545-9472-9EE4-F09E4D441342}"/>
          </ac:cxnSpMkLst>
        </pc:cxnChg>
        <pc:cxnChg chg="del mod">
          <ac:chgData name="Anneleen Janssen" userId="34277971-d75d-4b0a-8685-0fd54352d3ac" providerId="ADAL" clId="{41AAADEE-37C4-4148-8A95-9A8CFA8C2ED6}" dt="2023-09-27T13:29:27.809" v="1175" actId="478"/>
          <ac:cxnSpMkLst>
            <pc:docMk/>
            <pc:sldMk cId="585625013" sldId="979"/>
            <ac:cxnSpMk id="36" creationId="{27502924-B579-A319-B771-00FD197C05A8}"/>
          </ac:cxnSpMkLst>
        </pc:cxnChg>
        <pc:cxnChg chg="del mod">
          <ac:chgData name="Anneleen Janssen" userId="34277971-d75d-4b0a-8685-0fd54352d3ac" providerId="ADAL" clId="{41AAADEE-37C4-4148-8A95-9A8CFA8C2ED6}" dt="2023-09-27T13:29:27.809" v="1175" actId="478"/>
          <ac:cxnSpMkLst>
            <pc:docMk/>
            <pc:sldMk cId="585625013" sldId="979"/>
            <ac:cxnSpMk id="38" creationId="{9E7EF481-90B0-8748-A158-613AB8F5E291}"/>
          </ac:cxnSpMkLst>
        </pc:cxnChg>
        <pc:cxnChg chg="del mod">
          <ac:chgData name="Anneleen Janssen" userId="34277971-d75d-4b0a-8685-0fd54352d3ac" providerId="ADAL" clId="{41AAADEE-37C4-4148-8A95-9A8CFA8C2ED6}" dt="2023-09-27T13:29:27.809" v="1175" actId="478"/>
          <ac:cxnSpMkLst>
            <pc:docMk/>
            <pc:sldMk cId="585625013" sldId="979"/>
            <ac:cxnSpMk id="39" creationId="{D5CBE91E-1125-FC53-D8BF-EE53E4BF356D}"/>
          </ac:cxnSpMkLst>
        </pc:cxnChg>
        <pc:cxnChg chg="del mod">
          <ac:chgData name="Anneleen Janssen" userId="34277971-d75d-4b0a-8685-0fd54352d3ac" providerId="ADAL" clId="{41AAADEE-37C4-4148-8A95-9A8CFA8C2ED6}" dt="2023-09-27T13:29:27.809" v="1175" actId="478"/>
          <ac:cxnSpMkLst>
            <pc:docMk/>
            <pc:sldMk cId="585625013" sldId="979"/>
            <ac:cxnSpMk id="40" creationId="{B39CB80A-FE9A-1DCB-9FE7-58DD4302F7A2}"/>
          </ac:cxnSpMkLst>
        </pc:cxnChg>
        <pc:cxnChg chg="del mod">
          <ac:chgData name="Anneleen Janssen" userId="34277971-d75d-4b0a-8685-0fd54352d3ac" providerId="ADAL" clId="{41AAADEE-37C4-4148-8A95-9A8CFA8C2ED6}" dt="2023-09-27T13:29:27.809" v="1175" actId="478"/>
          <ac:cxnSpMkLst>
            <pc:docMk/>
            <pc:sldMk cId="585625013" sldId="979"/>
            <ac:cxnSpMk id="43" creationId="{282608BE-1BBD-4828-8916-252E0FF7C124}"/>
          </ac:cxnSpMkLst>
        </pc:cxnChg>
        <pc:cxnChg chg="del mod">
          <ac:chgData name="Anneleen Janssen" userId="34277971-d75d-4b0a-8685-0fd54352d3ac" providerId="ADAL" clId="{41AAADEE-37C4-4148-8A95-9A8CFA8C2ED6}" dt="2023-09-27T13:29:27.809" v="1175" actId="478"/>
          <ac:cxnSpMkLst>
            <pc:docMk/>
            <pc:sldMk cId="585625013" sldId="979"/>
            <ac:cxnSpMk id="44" creationId="{AA53BB0F-EF06-08AD-D170-F679CD0DA841}"/>
          </ac:cxnSpMkLst>
        </pc:cxnChg>
      </pc:sldChg>
      <pc:sldChg chg="addSp delSp modSp add mod">
        <pc:chgData name="Anneleen Janssen" userId="34277971-d75d-4b0a-8685-0fd54352d3ac" providerId="ADAL" clId="{41AAADEE-37C4-4148-8A95-9A8CFA8C2ED6}" dt="2023-09-27T14:35:21.796" v="1201" actId="20577"/>
        <pc:sldMkLst>
          <pc:docMk/>
          <pc:sldMk cId="1388211942" sldId="980"/>
        </pc:sldMkLst>
        <pc:spChg chg="del">
          <ac:chgData name="Anneleen Janssen" userId="34277971-d75d-4b0a-8685-0fd54352d3ac" providerId="ADAL" clId="{41AAADEE-37C4-4148-8A95-9A8CFA8C2ED6}" dt="2023-09-27T05:32:36.032" v="543" actId="478"/>
          <ac:spMkLst>
            <pc:docMk/>
            <pc:sldMk cId="1388211942" sldId="980"/>
            <ac:spMk id="3" creationId="{609EAD23-DE78-52D7-D531-228DF104842F}"/>
          </ac:spMkLst>
        </pc:spChg>
        <pc:spChg chg="mod">
          <ac:chgData name="Anneleen Janssen" userId="34277971-d75d-4b0a-8685-0fd54352d3ac" providerId="ADAL" clId="{41AAADEE-37C4-4148-8A95-9A8CFA8C2ED6}" dt="2023-09-27T14:35:21.796" v="1201" actId="20577"/>
          <ac:spMkLst>
            <pc:docMk/>
            <pc:sldMk cId="1388211942" sldId="980"/>
            <ac:spMk id="6" creationId="{CD8B7DC4-4F19-E4B4-AD53-4683BFAF01BB}"/>
          </ac:spMkLst>
        </pc:spChg>
        <pc:spChg chg="add mod">
          <ac:chgData name="Anneleen Janssen" userId="34277971-d75d-4b0a-8685-0fd54352d3ac" providerId="ADAL" clId="{41AAADEE-37C4-4148-8A95-9A8CFA8C2ED6}" dt="2023-09-27T05:32:49.241" v="569" actId="20577"/>
          <ac:spMkLst>
            <pc:docMk/>
            <pc:sldMk cId="1388211942" sldId="980"/>
            <ac:spMk id="13" creationId="{97BC743E-D63E-78D4-036D-2E83F2A2DED7}"/>
          </ac:spMkLst>
        </pc:spChg>
      </pc:sldChg>
      <pc:sldChg chg="addSp delSp modSp add mod">
        <pc:chgData name="Anneleen Janssen" userId="34277971-d75d-4b0a-8685-0fd54352d3ac" providerId="ADAL" clId="{41AAADEE-37C4-4148-8A95-9A8CFA8C2ED6}" dt="2023-09-28T07:48:37.578" v="1878" actId="1076"/>
        <pc:sldMkLst>
          <pc:docMk/>
          <pc:sldMk cId="3269009654" sldId="981"/>
        </pc:sldMkLst>
        <pc:spChg chg="add mod">
          <ac:chgData name="Anneleen Janssen" userId="34277971-d75d-4b0a-8685-0fd54352d3ac" providerId="ADAL" clId="{41AAADEE-37C4-4148-8A95-9A8CFA8C2ED6}" dt="2023-09-28T07:48:24.006" v="1877" actId="20577"/>
          <ac:spMkLst>
            <pc:docMk/>
            <pc:sldMk cId="3269009654" sldId="981"/>
            <ac:spMk id="5" creationId="{8F4E1901-1570-AA5B-A646-79E71231C0A9}"/>
          </ac:spMkLst>
        </pc:spChg>
        <pc:spChg chg="mod">
          <ac:chgData name="Anneleen Janssen" userId="34277971-d75d-4b0a-8685-0fd54352d3ac" providerId="ADAL" clId="{41AAADEE-37C4-4148-8A95-9A8CFA8C2ED6}" dt="2023-09-28T07:47:49.503" v="1855" actId="1076"/>
          <ac:spMkLst>
            <pc:docMk/>
            <pc:sldMk cId="3269009654" sldId="981"/>
            <ac:spMk id="6" creationId="{A2AFB512-1466-FEFA-EA57-F3F8B0131E94}"/>
          </ac:spMkLst>
        </pc:spChg>
        <pc:spChg chg="del">
          <ac:chgData name="Anneleen Janssen" userId="34277971-d75d-4b0a-8685-0fd54352d3ac" providerId="ADAL" clId="{41AAADEE-37C4-4148-8A95-9A8CFA8C2ED6}" dt="2023-09-27T13:08:33.606" v="924" actId="478"/>
          <ac:spMkLst>
            <pc:docMk/>
            <pc:sldMk cId="3269009654" sldId="981"/>
            <ac:spMk id="9" creationId="{8B6638FF-630B-D85E-3AD5-5D770B23EAF3}"/>
          </ac:spMkLst>
        </pc:spChg>
        <pc:spChg chg="del">
          <ac:chgData name="Anneleen Janssen" userId="34277971-d75d-4b0a-8685-0fd54352d3ac" providerId="ADAL" clId="{41AAADEE-37C4-4148-8A95-9A8CFA8C2ED6}" dt="2023-09-27T13:08:33.606" v="924" actId="478"/>
          <ac:spMkLst>
            <pc:docMk/>
            <pc:sldMk cId="3269009654" sldId="981"/>
            <ac:spMk id="10" creationId="{B9398234-363C-5C11-1E76-CC52A778D15C}"/>
          </ac:spMkLst>
        </pc:spChg>
        <pc:spChg chg="mod">
          <ac:chgData name="Anneleen Janssen" userId="34277971-d75d-4b0a-8685-0fd54352d3ac" providerId="ADAL" clId="{41AAADEE-37C4-4148-8A95-9A8CFA8C2ED6}" dt="2023-09-28T07:47:49.503" v="1855" actId="1076"/>
          <ac:spMkLst>
            <pc:docMk/>
            <pc:sldMk cId="3269009654" sldId="981"/>
            <ac:spMk id="14" creationId="{2FF5E33C-A7F8-B258-8198-CBE00E059AFF}"/>
          </ac:spMkLst>
        </pc:spChg>
        <pc:spChg chg="mod">
          <ac:chgData name="Anneleen Janssen" userId="34277971-d75d-4b0a-8685-0fd54352d3ac" providerId="ADAL" clId="{41AAADEE-37C4-4148-8A95-9A8CFA8C2ED6}" dt="2023-09-28T07:47:49.503" v="1855" actId="1076"/>
          <ac:spMkLst>
            <pc:docMk/>
            <pc:sldMk cId="3269009654" sldId="981"/>
            <ac:spMk id="18" creationId="{DAB96771-D80B-52F9-EE48-7DC04A977D11}"/>
          </ac:spMkLst>
        </pc:spChg>
        <pc:spChg chg="mod">
          <ac:chgData name="Anneleen Janssen" userId="34277971-d75d-4b0a-8685-0fd54352d3ac" providerId="ADAL" clId="{41AAADEE-37C4-4148-8A95-9A8CFA8C2ED6}" dt="2023-09-28T07:47:49.503" v="1855" actId="1076"/>
          <ac:spMkLst>
            <pc:docMk/>
            <pc:sldMk cId="3269009654" sldId="981"/>
            <ac:spMk id="27" creationId="{B84167EB-5443-C30C-55EA-EACE52246904}"/>
          </ac:spMkLst>
        </pc:spChg>
        <pc:spChg chg="mod">
          <ac:chgData name="Anneleen Janssen" userId="34277971-d75d-4b0a-8685-0fd54352d3ac" providerId="ADAL" clId="{41AAADEE-37C4-4148-8A95-9A8CFA8C2ED6}" dt="2023-09-28T07:47:49.503" v="1855" actId="1076"/>
          <ac:spMkLst>
            <pc:docMk/>
            <pc:sldMk cId="3269009654" sldId="981"/>
            <ac:spMk id="28" creationId="{834FFFAF-318E-F23C-9E82-01204E28FC73}"/>
          </ac:spMkLst>
        </pc:spChg>
        <pc:spChg chg="mod">
          <ac:chgData name="Anneleen Janssen" userId="34277971-d75d-4b0a-8685-0fd54352d3ac" providerId="ADAL" clId="{41AAADEE-37C4-4148-8A95-9A8CFA8C2ED6}" dt="2023-09-28T07:47:49.503" v="1855" actId="1076"/>
          <ac:spMkLst>
            <pc:docMk/>
            <pc:sldMk cId="3269009654" sldId="981"/>
            <ac:spMk id="29" creationId="{EF4B1171-7A4C-24E4-75F0-CDA3F6CB96CA}"/>
          </ac:spMkLst>
        </pc:spChg>
        <pc:spChg chg="mod">
          <ac:chgData name="Anneleen Janssen" userId="34277971-d75d-4b0a-8685-0fd54352d3ac" providerId="ADAL" clId="{41AAADEE-37C4-4148-8A95-9A8CFA8C2ED6}" dt="2023-09-28T07:47:49.503" v="1855" actId="1076"/>
          <ac:spMkLst>
            <pc:docMk/>
            <pc:sldMk cId="3269009654" sldId="981"/>
            <ac:spMk id="30" creationId="{0AA4EBBE-0523-6FE7-ACB0-7725CA390187}"/>
          </ac:spMkLst>
        </pc:spChg>
        <pc:spChg chg="mod">
          <ac:chgData name="Anneleen Janssen" userId="34277971-d75d-4b0a-8685-0fd54352d3ac" providerId="ADAL" clId="{41AAADEE-37C4-4148-8A95-9A8CFA8C2ED6}" dt="2023-09-28T07:47:49.503" v="1855" actId="1076"/>
          <ac:spMkLst>
            <pc:docMk/>
            <pc:sldMk cId="3269009654" sldId="981"/>
            <ac:spMk id="31" creationId="{AE6AF001-448C-B07A-F2B3-4E2D3F59B484}"/>
          </ac:spMkLst>
        </pc:spChg>
        <pc:spChg chg="del">
          <ac:chgData name="Anneleen Janssen" userId="34277971-d75d-4b0a-8685-0fd54352d3ac" providerId="ADAL" clId="{41AAADEE-37C4-4148-8A95-9A8CFA8C2ED6}" dt="2023-09-27T13:08:33.606" v="924" actId="478"/>
          <ac:spMkLst>
            <pc:docMk/>
            <pc:sldMk cId="3269009654" sldId="981"/>
            <ac:spMk id="32" creationId="{95019700-6B53-EFCF-7C85-6220C211343F}"/>
          </ac:spMkLst>
        </pc:spChg>
        <pc:spChg chg="mod">
          <ac:chgData name="Anneleen Janssen" userId="34277971-d75d-4b0a-8685-0fd54352d3ac" providerId="ADAL" clId="{41AAADEE-37C4-4148-8A95-9A8CFA8C2ED6}" dt="2023-09-28T07:47:49.503" v="1855" actId="1076"/>
          <ac:spMkLst>
            <pc:docMk/>
            <pc:sldMk cId="3269009654" sldId="981"/>
            <ac:spMk id="33" creationId="{E6688800-2CB7-35F4-8029-8FA88D9CA1E9}"/>
          </ac:spMkLst>
        </pc:spChg>
        <pc:spChg chg="del">
          <ac:chgData name="Anneleen Janssen" userId="34277971-d75d-4b0a-8685-0fd54352d3ac" providerId="ADAL" clId="{41AAADEE-37C4-4148-8A95-9A8CFA8C2ED6}" dt="2023-09-27T13:08:33.606" v="924" actId="478"/>
          <ac:spMkLst>
            <pc:docMk/>
            <pc:sldMk cId="3269009654" sldId="981"/>
            <ac:spMk id="34" creationId="{0F205510-218C-B36E-A53D-4A99BE7CAFDC}"/>
          </ac:spMkLst>
        </pc:spChg>
        <pc:spChg chg="del">
          <ac:chgData name="Anneleen Janssen" userId="34277971-d75d-4b0a-8685-0fd54352d3ac" providerId="ADAL" clId="{41AAADEE-37C4-4148-8A95-9A8CFA8C2ED6}" dt="2023-09-27T13:08:37.183" v="925" actId="478"/>
          <ac:spMkLst>
            <pc:docMk/>
            <pc:sldMk cId="3269009654" sldId="981"/>
            <ac:spMk id="35" creationId="{05B2D023-C3CB-F6FA-7C32-88D2B0F687FB}"/>
          </ac:spMkLst>
        </pc:spChg>
        <pc:spChg chg="del">
          <ac:chgData name="Anneleen Janssen" userId="34277971-d75d-4b0a-8685-0fd54352d3ac" providerId="ADAL" clId="{41AAADEE-37C4-4148-8A95-9A8CFA8C2ED6}" dt="2023-09-27T13:08:37.183" v="925" actId="478"/>
          <ac:spMkLst>
            <pc:docMk/>
            <pc:sldMk cId="3269009654" sldId="981"/>
            <ac:spMk id="37" creationId="{E84FB6BC-C5CB-CF86-9BC2-3756F9BD745C}"/>
          </ac:spMkLst>
        </pc:spChg>
        <pc:spChg chg="del">
          <ac:chgData name="Anneleen Janssen" userId="34277971-d75d-4b0a-8685-0fd54352d3ac" providerId="ADAL" clId="{41AAADEE-37C4-4148-8A95-9A8CFA8C2ED6}" dt="2023-09-27T13:08:40.654" v="926" actId="478"/>
          <ac:spMkLst>
            <pc:docMk/>
            <pc:sldMk cId="3269009654" sldId="981"/>
            <ac:spMk id="41" creationId="{812F6C49-BC46-7F37-AE7E-7182B953C1F1}"/>
          </ac:spMkLst>
        </pc:spChg>
        <pc:spChg chg="del">
          <ac:chgData name="Anneleen Janssen" userId="34277971-d75d-4b0a-8685-0fd54352d3ac" providerId="ADAL" clId="{41AAADEE-37C4-4148-8A95-9A8CFA8C2ED6}" dt="2023-09-27T13:08:40.654" v="926" actId="478"/>
          <ac:spMkLst>
            <pc:docMk/>
            <pc:sldMk cId="3269009654" sldId="981"/>
            <ac:spMk id="42" creationId="{6E65FBB2-06D9-7791-CD78-3F5D89915E00}"/>
          </ac:spMkLst>
        </pc:spChg>
        <pc:picChg chg="add mod">
          <ac:chgData name="Anneleen Janssen" userId="34277971-d75d-4b0a-8685-0fd54352d3ac" providerId="ADAL" clId="{41AAADEE-37C4-4148-8A95-9A8CFA8C2ED6}" dt="2023-09-28T07:48:37.578" v="1878" actId="1076"/>
          <ac:picMkLst>
            <pc:docMk/>
            <pc:sldMk cId="3269009654" sldId="981"/>
            <ac:picMk id="4" creationId="{E35EF611-642F-1A15-2DD7-C061C816A4A6}"/>
          </ac:picMkLst>
        </pc:picChg>
        <pc:cxnChg chg="del mod">
          <ac:chgData name="Anneleen Janssen" userId="34277971-d75d-4b0a-8685-0fd54352d3ac" providerId="ADAL" clId="{41AAADEE-37C4-4148-8A95-9A8CFA8C2ED6}" dt="2023-09-27T13:08:33.606" v="924" actId="478"/>
          <ac:cxnSpMkLst>
            <pc:docMk/>
            <pc:sldMk cId="3269009654" sldId="981"/>
            <ac:cxnSpMk id="12" creationId="{A3275217-6C95-C902-E753-CD3D49E662A6}"/>
          </ac:cxnSpMkLst>
        </pc:cxnChg>
        <pc:cxnChg chg="del mod">
          <ac:chgData name="Anneleen Janssen" userId="34277971-d75d-4b0a-8685-0fd54352d3ac" providerId="ADAL" clId="{41AAADEE-37C4-4148-8A95-9A8CFA8C2ED6}" dt="2023-09-27T13:08:33.606" v="924" actId="478"/>
          <ac:cxnSpMkLst>
            <pc:docMk/>
            <pc:sldMk cId="3269009654" sldId="981"/>
            <ac:cxnSpMk id="13" creationId="{7DDEBCEF-5545-9472-9EE4-F09E4D441342}"/>
          </ac:cxnSpMkLst>
        </pc:cxnChg>
        <pc:cxnChg chg="del mod">
          <ac:chgData name="Anneleen Janssen" userId="34277971-d75d-4b0a-8685-0fd54352d3ac" providerId="ADAL" clId="{41AAADEE-37C4-4148-8A95-9A8CFA8C2ED6}" dt="2023-09-27T13:08:33.606" v="924" actId="478"/>
          <ac:cxnSpMkLst>
            <pc:docMk/>
            <pc:sldMk cId="3269009654" sldId="981"/>
            <ac:cxnSpMk id="36" creationId="{27502924-B579-A319-B771-00FD197C05A8}"/>
          </ac:cxnSpMkLst>
        </pc:cxnChg>
        <pc:cxnChg chg="del mod">
          <ac:chgData name="Anneleen Janssen" userId="34277971-d75d-4b0a-8685-0fd54352d3ac" providerId="ADAL" clId="{41AAADEE-37C4-4148-8A95-9A8CFA8C2ED6}" dt="2023-09-27T13:08:33.606" v="924" actId="478"/>
          <ac:cxnSpMkLst>
            <pc:docMk/>
            <pc:sldMk cId="3269009654" sldId="981"/>
            <ac:cxnSpMk id="38" creationId="{9E7EF481-90B0-8748-A158-613AB8F5E291}"/>
          </ac:cxnSpMkLst>
        </pc:cxnChg>
        <pc:cxnChg chg="del mod">
          <ac:chgData name="Anneleen Janssen" userId="34277971-d75d-4b0a-8685-0fd54352d3ac" providerId="ADAL" clId="{41AAADEE-37C4-4148-8A95-9A8CFA8C2ED6}" dt="2023-09-27T13:08:37.183" v="925" actId="478"/>
          <ac:cxnSpMkLst>
            <pc:docMk/>
            <pc:sldMk cId="3269009654" sldId="981"/>
            <ac:cxnSpMk id="39" creationId="{D5CBE91E-1125-FC53-D8BF-EE53E4BF356D}"/>
          </ac:cxnSpMkLst>
        </pc:cxnChg>
        <pc:cxnChg chg="del mod">
          <ac:chgData name="Anneleen Janssen" userId="34277971-d75d-4b0a-8685-0fd54352d3ac" providerId="ADAL" clId="{41AAADEE-37C4-4148-8A95-9A8CFA8C2ED6}" dt="2023-09-27T13:08:37.183" v="925" actId="478"/>
          <ac:cxnSpMkLst>
            <pc:docMk/>
            <pc:sldMk cId="3269009654" sldId="981"/>
            <ac:cxnSpMk id="40" creationId="{B39CB80A-FE9A-1DCB-9FE7-58DD4302F7A2}"/>
          </ac:cxnSpMkLst>
        </pc:cxnChg>
        <pc:cxnChg chg="del mod">
          <ac:chgData name="Anneleen Janssen" userId="34277971-d75d-4b0a-8685-0fd54352d3ac" providerId="ADAL" clId="{41AAADEE-37C4-4148-8A95-9A8CFA8C2ED6}" dt="2023-09-27T13:08:40.654" v="926" actId="478"/>
          <ac:cxnSpMkLst>
            <pc:docMk/>
            <pc:sldMk cId="3269009654" sldId="981"/>
            <ac:cxnSpMk id="43" creationId="{282608BE-1BBD-4828-8916-252E0FF7C124}"/>
          </ac:cxnSpMkLst>
        </pc:cxnChg>
        <pc:cxnChg chg="del mod">
          <ac:chgData name="Anneleen Janssen" userId="34277971-d75d-4b0a-8685-0fd54352d3ac" providerId="ADAL" clId="{41AAADEE-37C4-4148-8A95-9A8CFA8C2ED6}" dt="2023-09-27T13:08:40.654" v="926" actId="478"/>
          <ac:cxnSpMkLst>
            <pc:docMk/>
            <pc:sldMk cId="3269009654" sldId="981"/>
            <ac:cxnSpMk id="44" creationId="{AA53BB0F-EF06-08AD-D170-F679CD0DA841}"/>
          </ac:cxnSpMkLst>
        </pc:cxnChg>
      </pc:sldChg>
      <pc:sldChg chg="delSp add del mod">
        <pc:chgData name="Anneleen Janssen" userId="34277971-d75d-4b0a-8685-0fd54352d3ac" providerId="ADAL" clId="{41AAADEE-37C4-4148-8A95-9A8CFA8C2ED6}" dt="2023-09-27T13:24:05.559" v="1167" actId="47"/>
        <pc:sldMkLst>
          <pc:docMk/>
          <pc:sldMk cId="3599553169" sldId="982"/>
        </pc:sldMkLst>
        <pc:spChg chg="del">
          <ac:chgData name="Anneleen Janssen" userId="34277971-d75d-4b0a-8685-0fd54352d3ac" providerId="ADAL" clId="{41AAADEE-37C4-4148-8A95-9A8CFA8C2ED6}" dt="2023-09-27T13:23:56.518" v="1165" actId="21"/>
          <ac:spMkLst>
            <pc:docMk/>
            <pc:sldMk cId="3599553169" sldId="982"/>
            <ac:spMk id="21" creationId="{D0BAB738-0636-5383-BC0C-3DF19494167F}"/>
          </ac:spMkLst>
        </pc:spChg>
        <pc:spChg chg="del">
          <ac:chgData name="Anneleen Janssen" userId="34277971-d75d-4b0a-8685-0fd54352d3ac" providerId="ADAL" clId="{41AAADEE-37C4-4148-8A95-9A8CFA8C2ED6}" dt="2023-09-27T13:23:56.518" v="1165" actId="21"/>
          <ac:spMkLst>
            <pc:docMk/>
            <pc:sldMk cId="3599553169" sldId="982"/>
            <ac:spMk id="23" creationId="{FB8CE43D-F9EC-5339-8ECB-E6B1573E926D}"/>
          </ac:spMkLst>
        </pc:spChg>
        <pc:spChg chg="del">
          <ac:chgData name="Anneleen Janssen" userId="34277971-d75d-4b0a-8685-0fd54352d3ac" providerId="ADAL" clId="{41AAADEE-37C4-4148-8A95-9A8CFA8C2ED6}" dt="2023-09-27T13:23:56.518" v="1165" actId="21"/>
          <ac:spMkLst>
            <pc:docMk/>
            <pc:sldMk cId="3599553169" sldId="982"/>
            <ac:spMk id="25" creationId="{968E3802-4D1F-F087-300F-86042CCE0B08}"/>
          </ac:spMkLst>
        </pc:spChg>
        <pc:spChg chg="del">
          <ac:chgData name="Anneleen Janssen" userId="34277971-d75d-4b0a-8685-0fd54352d3ac" providerId="ADAL" clId="{41AAADEE-37C4-4148-8A95-9A8CFA8C2ED6}" dt="2023-09-27T13:23:56.518" v="1165" actId="21"/>
          <ac:spMkLst>
            <pc:docMk/>
            <pc:sldMk cId="3599553169" sldId="982"/>
            <ac:spMk id="26" creationId="{C4BD97E4-B167-E9CD-9E02-ECF7ECF913E8}"/>
          </ac:spMkLst>
        </pc:spChg>
      </pc:sldChg>
      <pc:sldChg chg="add del">
        <pc:chgData name="Anneleen Janssen" userId="34277971-d75d-4b0a-8685-0fd54352d3ac" providerId="ADAL" clId="{41AAADEE-37C4-4148-8A95-9A8CFA8C2ED6}" dt="2023-09-27T13:09:54.942" v="979"/>
        <pc:sldMkLst>
          <pc:docMk/>
          <pc:sldMk cId="3801090482" sldId="982"/>
        </pc:sldMkLst>
      </pc:sldChg>
      <pc:sldChg chg="addSp modSp add del">
        <pc:chgData name="Anneleen Janssen" userId="34277971-d75d-4b0a-8685-0fd54352d3ac" providerId="ADAL" clId="{41AAADEE-37C4-4148-8A95-9A8CFA8C2ED6}" dt="2023-09-28T07:43:26.683" v="1815" actId="47"/>
        <pc:sldMkLst>
          <pc:docMk/>
          <pc:sldMk cId="1344928358" sldId="983"/>
        </pc:sldMkLst>
        <pc:spChg chg="add mod">
          <ac:chgData name="Anneleen Janssen" userId="34277971-d75d-4b0a-8685-0fd54352d3ac" providerId="ADAL" clId="{41AAADEE-37C4-4148-8A95-9A8CFA8C2ED6}" dt="2023-09-27T13:23:58.248" v="1166"/>
          <ac:spMkLst>
            <pc:docMk/>
            <pc:sldMk cId="1344928358" sldId="983"/>
            <ac:spMk id="21" creationId="{0B1A9768-E7FC-888A-0490-91D9AAD48979}"/>
          </ac:spMkLst>
        </pc:spChg>
        <pc:spChg chg="add mod">
          <ac:chgData name="Anneleen Janssen" userId="34277971-d75d-4b0a-8685-0fd54352d3ac" providerId="ADAL" clId="{41AAADEE-37C4-4148-8A95-9A8CFA8C2ED6}" dt="2023-09-27T13:23:58.248" v="1166"/>
          <ac:spMkLst>
            <pc:docMk/>
            <pc:sldMk cId="1344928358" sldId="983"/>
            <ac:spMk id="23" creationId="{59B9BEE2-88D9-20B6-5E4F-3750AB470955}"/>
          </ac:spMkLst>
        </pc:spChg>
        <pc:spChg chg="add mod">
          <ac:chgData name="Anneleen Janssen" userId="34277971-d75d-4b0a-8685-0fd54352d3ac" providerId="ADAL" clId="{41AAADEE-37C4-4148-8A95-9A8CFA8C2ED6}" dt="2023-09-27T13:23:58.248" v="1166"/>
          <ac:spMkLst>
            <pc:docMk/>
            <pc:sldMk cId="1344928358" sldId="983"/>
            <ac:spMk id="25" creationId="{287C35C1-441B-0DC4-2397-EF0015571D50}"/>
          </ac:spMkLst>
        </pc:spChg>
        <pc:spChg chg="add mod">
          <ac:chgData name="Anneleen Janssen" userId="34277971-d75d-4b0a-8685-0fd54352d3ac" providerId="ADAL" clId="{41AAADEE-37C4-4148-8A95-9A8CFA8C2ED6}" dt="2023-09-27T13:23:58.248" v="1166"/>
          <ac:spMkLst>
            <pc:docMk/>
            <pc:sldMk cId="1344928358" sldId="983"/>
            <ac:spMk id="26" creationId="{49B64F4A-FBD2-A59B-E7D1-6D343909350F}"/>
          </ac:spMkLst>
        </pc:spChg>
      </pc:sldChg>
      <pc:sldChg chg="delSp modSp add del mod ord">
        <pc:chgData name="Anneleen Janssen" userId="34277971-d75d-4b0a-8685-0fd54352d3ac" providerId="ADAL" clId="{41AAADEE-37C4-4148-8A95-9A8CFA8C2ED6}" dt="2023-09-28T07:47:13.673" v="1850" actId="47"/>
        <pc:sldMkLst>
          <pc:docMk/>
          <pc:sldMk cId="503313634" sldId="984"/>
        </pc:sldMkLst>
        <pc:spChg chg="del">
          <ac:chgData name="Anneleen Janssen" userId="34277971-d75d-4b0a-8685-0fd54352d3ac" providerId="ADAL" clId="{41AAADEE-37C4-4148-8A95-9A8CFA8C2ED6}" dt="2023-09-28T07:46:44.363" v="1841" actId="478"/>
          <ac:spMkLst>
            <pc:docMk/>
            <pc:sldMk cId="503313634" sldId="984"/>
            <ac:spMk id="19" creationId="{79729307-3DF3-B5B3-DFFB-9AE03482896C}"/>
          </ac:spMkLst>
        </pc:spChg>
        <pc:spChg chg="del">
          <ac:chgData name="Anneleen Janssen" userId="34277971-d75d-4b0a-8685-0fd54352d3ac" providerId="ADAL" clId="{41AAADEE-37C4-4148-8A95-9A8CFA8C2ED6}" dt="2023-09-28T07:46:44.363" v="1841" actId="478"/>
          <ac:spMkLst>
            <pc:docMk/>
            <pc:sldMk cId="503313634" sldId="984"/>
            <ac:spMk id="21" creationId="{33895AF7-F5F1-C4DF-397A-F243AFE81AA5}"/>
          </ac:spMkLst>
        </pc:spChg>
        <pc:spChg chg="del">
          <ac:chgData name="Anneleen Janssen" userId="34277971-d75d-4b0a-8685-0fd54352d3ac" providerId="ADAL" clId="{41AAADEE-37C4-4148-8A95-9A8CFA8C2ED6}" dt="2023-09-27T13:25:20.887" v="1170" actId="478"/>
          <ac:spMkLst>
            <pc:docMk/>
            <pc:sldMk cId="503313634" sldId="984"/>
            <ac:spMk id="23" creationId="{C45846E3-7A6C-DD5C-E084-9ABEC0165401}"/>
          </ac:spMkLst>
        </pc:spChg>
        <pc:spChg chg="del">
          <ac:chgData name="Anneleen Janssen" userId="34277971-d75d-4b0a-8685-0fd54352d3ac" providerId="ADAL" clId="{41AAADEE-37C4-4148-8A95-9A8CFA8C2ED6}" dt="2023-09-27T13:25:20.887" v="1170" actId="478"/>
          <ac:spMkLst>
            <pc:docMk/>
            <pc:sldMk cId="503313634" sldId="984"/>
            <ac:spMk id="24" creationId="{DEA76823-370F-9891-B8AC-2F588F40E81D}"/>
          </ac:spMkLst>
        </pc:spChg>
        <pc:spChg chg="del mod">
          <ac:chgData name="Anneleen Janssen" userId="34277971-d75d-4b0a-8685-0fd54352d3ac" providerId="ADAL" clId="{41AAADEE-37C4-4148-8A95-9A8CFA8C2ED6}" dt="2023-09-28T07:46:48.287" v="1843" actId="478"/>
          <ac:spMkLst>
            <pc:docMk/>
            <pc:sldMk cId="503313634" sldId="984"/>
            <ac:spMk id="26" creationId="{64B1296A-E53F-6B45-BEE0-AAE5DD2DAA8B}"/>
          </ac:spMkLst>
        </pc:spChg>
      </pc:sldChg>
      <pc:sldChg chg="new del">
        <pc:chgData name="Anneleen Janssen" userId="34277971-d75d-4b0a-8685-0fd54352d3ac" providerId="ADAL" clId="{41AAADEE-37C4-4148-8A95-9A8CFA8C2ED6}" dt="2023-09-27T19:07:54.852" v="1214" actId="2696"/>
        <pc:sldMkLst>
          <pc:docMk/>
          <pc:sldMk cId="3064647379" sldId="988"/>
        </pc:sldMkLst>
      </pc:sldChg>
      <pc:sldChg chg="addSp delSp modSp new mod modClrScheme chgLayout">
        <pc:chgData name="Anneleen Janssen" userId="34277971-d75d-4b0a-8685-0fd54352d3ac" providerId="ADAL" clId="{41AAADEE-37C4-4148-8A95-9A8CFA8C2ED6}" dt="2023-09-28T06:19:55.097" v="1430" actId="14100"/>
        <pc:sldMkLst>
          <pc:docMk/>
          <pc:sldMk cId="1438446673" sldId="989"/>
        </pc:sldMkLst>
        <pc:spChg chg="mod ord">
          <ac:chgData name="Anneleen Janssen" userId="34277971-d75d-4b0a-8685-0fd54352d3ac" providerId="ADAL" clId="{41AAADEE-37C4-4148-8A95-9A8CFA8C2ED6}" dt="2023-09-27T19:08:00.269" v="1215" actId="700"/>
          <ac:spMkLst>
            <pc:docMk/>
            <pc:sldMk cId="1438446673" sldId="989"/>
            <ac:spMk id="2" creationId="{415C5B9F-FF49-D1FA-514F-3EC06DFC62E1}"/>
          </ac:spMkLst>
        </pc:spChg>
        <pc:spChg chg="mod ord">
          <ac:chgData name="Anneleen Janssen" userId="34277971-d75d-4b0a-8685-0fd54352d3ac" providerId="ADAL" clId="{41AAADEE-37C4-4148-8A95-9A8CFA8C2ED6}" dt="2023-09-27T19:08:00.269" v="1215" actId="700"/>
          <ac:spMkLst>
            <pc:docMk/>
            <pc:sldMk cId="1438446673" sldId="989"/>
            <ac:spMk id="3" creationId="{41DAD32D-1121-2F27-9F2B-4AAB43488B51}"/>
          </ac:spMkLst>
        </pc:spChg>
        <pc:spChg chg="del mod ord">
          <ac:chgData name="Anneleen Janssen" userId="34277971-d75d-4b0a-8685-0fd54352d3ac" providerId="ADAL" clId="{41AAADEE-37C4-4148-8A95-9A8CFA8C2ED6}" dt="2023-09-27T19:08:00.269" v="1215" actId="700"/>
          <ac:spMkLst>
            <pc:docMk/>
            <pc:sldMk cId="1438446673" sldId="989"/>
            <ac:spMk id="4" creationId="{EEEA06FB-EB74-0ACE-1A04-8655CAAEB041}"/>
          </ac:spMkLst>
        </pc:spChg>
        <pc:spChg chg="del mod ord">
          <ac:chgData name="Anneleen Janssen" userId="34277971-d75d-4b0a-8685-0fd54352d3ac" providerId="ADAL" clId="{41AAADEE-37C4-4148-8A95-9A8CFA8C2ED6}" dt="2023-09-27T19:08:00.269" v="1215" actId="700"/>
          <ac:spMkLst>
            <pc:docMk/>
            <pc:sldMk cId="1438446673" sldId="989"/>
            <ac:spMk id="5" creationId="{1B1132D7-5116-6200-3D06-70A2AD2F143E}"/>
          </ac:spMkLst>
        </pc:spChg>
        <pc:spChg chg="del">
          <ac:chgData name="Anneleen Janssen" userId="34277971-d75d-4b0a-8685-0fd54352d3ac" providerId="ADAL" clId="{41AAADEE-37C4-4148-8A95-9A8CFA8C2ED6}" dt="2023-09-27T19:08:00.269" v="1215" actId="700"/>
          <ac:spMkLst>
            <pc:docMk/>
            <pc:sldMk cId="1438446673" sldId="989"/>
            <ac:spMk id="6" creationId="{8C259976-B00E-0F01-E446-75F5625E281D}"/>
          </ac:spMkLst>
        </pc:spChg>
        <pc:spChg chg="add del mod ord">
          <ac:chgData name="Anneleen Janssen" userId="34277971-d75d-4b0a-8685-0fd54352d3ac" providerId="ADAL" clId="{41AAADEE-37C4-4148-8A95-9A8CFA8C2ED6}" dt="2023-09-27T19:08:51.405" v="1221" actId="478"/>
          <ac:spMkLst>
            <pc:docMk/>
            <pc:sldMk cId="1438446673" sldId="989"/>
            <ac:spMk id="7" creationId="{359A10AC-C63E-0F3E-8397-83C7F7D41071}"/>
          </ac:spMkLst>
        </pc:spChg>
        <pc:spChg chg="add del mod ord">
          <ac:chgData name="Anneleen Janssen" userId="34277971-d75d-4b0a-8685-0fd54352d3ac" providerId="ADAL" clId="{41AAADEE-37C4-4148-8A95-9A8CFA8C2ED6}" dt="2023-09-27T19:08:51.405" v="1221" actId="478"/>
          <ac:spMkLst>
            <pc:docMk/>
            <pc:sldMk cId="1438446673" sldId="989"/>
            <ac:spMk id="8" creationId="{5A86108D-6B73-B90C-2C7B-811BA802E905}"/>
          </ac:spMkLst>
        </pc:spChg>
        <pc:picChg chg="add mod modCrop">
          <ac:chgData name="Anneleen Janssen" userId="34277971-d75d-4b0a-8685-0fd54352d3ac" providerId="ADAL" clId="{41AAADEE-37C4-4148-8A95-9A8CFA8C2ED6}" dt="2023-09-28T06:18:48.009" v="1419" actId="1076"/>
          <ac:picMkLst>
            <pc:docMk/>
            <pc:sldMk cId="1438446673" sldId="989"/>
            <ac:picMk id="10" creationId="{BC93C1C1-F23A-96DF-8918-D160E5672CC7}"/>
          </ac:picMkLst>
        </pc:picChg>
        <pc:picChg chg="add mod modCrop">
          <ac:chgData name="Anneleen Janssen" userId="34277971-d75d-4b0a-8685-0fd54352d3ac" providerId="ADAL" clId="{41AAADEE-37C4-4148-8A95-9A8CFA8C2ED6}" dt="2023-09-27T19:10:29.644" v="1240" actId="1076"/>
          <ac:picMkLst>
            <pc:docMk/>
            <pc:sldMk cId="1438446673" sldId="989"/>
            <ac:picMk id="12" creationId="{6302E7D0-164D-899D-3B07-EE7E249C4A7B}"/>
          </ac:picMkLst>
        </pc:picChg>
        <pc:cxnChg chg="add mod">
          <ac:chgData name="Anneleen Janssen" userId="34277971-d75d-4b0a-8685-0fd54352d3ac" providerId="ADAL" clId="{41AAADEE-37C4-4148-8A95-9A8CFA8C2ED6}" dt="2023-09-28T06:19:55.097" v="1430" actId="14100"/>
          <ac:cxnSpMkLst>
            <pc:docMk/>
            <pc:sldMk cId="1438446673" sldId="989"/>
            <ac:cxnSpMk id="14" creationId="{F8F7801A-CC02-5968-630E-58F72A0DF569}"/>
          </ac:cxnSpMkLst>
        </pc:cxnChg>
        <pc:cxnChg chg="add del mod">
          <ac:chgData name="Anneleen Janssen" userId="34277971-d75d-4b0a-8685-0fd54352d3ac" providerId="ADAL" clId="{41AAADEE-37C4-4148-8A95-9A8CFA8C2ED6}" dt="2023-09-27T19:10:55.332" v="1246" actId="478"/>
          <ac:cxnSpMkLst>
            <pc:docMk/>
            <pc:sldMk cId="1438446673" sldId="989"/>
            <ac:cxnSpMk id="17" creationId="{11FA3D12-13F7-DBCA-F7A6-4D738CB08B2E}"/>
          </ac:cxnSpMkLst>
        </pc:cxnChg>
        <pc:cxnChg chg="add mod">
          <ac:chgData name="Anneleen Janssen" userId="34277971-d75d-4b0a-8685-0fd54352d3ac" providerId="ADAL" clId="{41AAADEE-37C4-4148-8A95-9A8CFA8C2ED6}" dt="2023-09-28T06:19:50.046" v="1429" actId="14100"/>
          <ac:cxnSpMkLst>
            <pc:docMk/>
            <pc:sldMk cId="1438446673" sldId="989"/>
            <ac:cxnSpMk id="19" creationId="{1B2ECB59-D882-35F3-393F-55BDD3E78235}"/>
          </ac:cxnSpMkLst>
        </pc:cxnChg>
        <pc:cxnChg chg="add mod">
          <ac:chgData name="Anneleen Janssen" userId="34277971-d75d-4b0a-8685-0fd54352d3ac" providerId="ADAL" clId="{41AAADEE-37C4-4148-8A95-9A8CFA8C2ED6}" dt="2023-09-28T06:19:43.744" v="1428" actId="14100"/>
          <ac:cxnSpMkLst>
            <pc:docMk/>
            <pc:sldMk cId="1438446673" sldId="989"/>
            <ac:cxnSpMk id="21" creationId="{142F00F3-F576-5446-9555-9F2C26D26BC8}"/>
          </ac:cxnSpMkLst>
        </pc:cxnChg>
        <pc:cxnChg chg="add mod">
          <ac:chgData name="Anneleen Janssen" userId="34277971-d75d-4b0a-8685-0fd54352d3ac" providerId="ADAL" clId="{41AAADEE-37C4-4148-8A95-9A8CFA8C2ED6}" dt="2023-09-28T06:19:40.029" v="1427" actId="14100"/>
          <ac:cxnSpMkLst>
            <pc:docMk/>
            <pc:sldMk cId="1438446673" sldId="989"/>
            <ac:cxnSpMk id="26" creationId="{7C394A01-7D97-38A1-CB5F-F86794374176}"/>
          </ac:cxnSpMkLst>
        </pc:cxnChg>
        <pc:cxnChg chg="add mod">
          <ac:chgData name="Anneleen Janssen" userId="34277971-d75d-4b0a-8685-0fd54352d3ac" providerId="ADAL" clId="{41AAADEE-37C4-4148-8A95-9A8CFA8C2ED6}" dt="2023-09-28T06:19:36.305" v="1426" actId="14100"/>
          <ac:cxnSpMkLst>
            <pc:docMk/>
            <pc:sldMk cId="1438446673" sldId="989"/>
            <ac:cxnSpMk id="30" creationId="{5CDB8200-6983-918A-FDDD-5FD4364C9D27}"/>
          </ac:cxnSpMkLst>
        </pc:cxnChg>
      </pc:sldChg>
      <pc:sldChg chg="add del">
        <pc:chgData name="Anneleen Janssen" userId="34277971-d75d-4b0a-8685-0fd54352d3ac" providerId="ADAL" clId="{41AAADEE-37C4-4148-8A95-9A8CFA8C2ED6}" dt="2023-09-27T19:09:06.296" v="1223" actId="47"/>
        <pc:sldMkLst>
          <pc:docMk/>
          <pc:sldMk cId="1743965446" sldId="990"/>
        </pc:sldMkLst>
      </pc:sldChg>
      <pc:sldChg chg="delSp modSp add mod">
        <pc:chgData name="Anneleen Janssen" userId="34277971-d75d-4b0a-8685-0fd54352d3ac" providerId="ADAL" clId="{41AAADEE-37C4-4148-8A95-9A8CFA8C2ED6}" dt="2023-09-28T07:49:50.409" v="1883" actId="478"/>
        <pc:sldMkLst>
          <pc:docMk/>
          <pc:sldMk cId="1914562065" sldId="990"/>
        </pc:sldMkLst>
        <pc:spChg chg="del">
          <ac:chgData name="Anneleen Janssen" userId="34277971-d75d-4b0a-8685-0fd54352d3ac" providerId="ADAL" clId="{41AAADEE-37C4-4148-8A95-9A8CFA8C2ED6}" dt="2023-09-28T07:49:46.883" v="1882" actId="478"/>
          <ac:spMkLst>
            <pc:docMk/>
            <pc:sldMk cId="1914562065" sldId="990"/>
            <ac:spMk id="2" creationId="{6DA87E18-8CC4-6ECB-BB55-206E72C2A8E8}"/>
          </ac:spMkLst>
        </pc:spChg>
        <pc:spChg chg="del">
          <ac:chgData name="Anneleen Janssen" userId="34277971-d75d-4b0a-8685-0fd54352d3ac" providerId="ADAL" clId="{41AAADEE-37C4-4148-8A95-9A8CFA8C2ED6}" dt="2023-09-28T07:49:46.883" v="1882" actId="478"/>
          <ac:spMkLst>
            <pc:docMk/>
            <pc:sldMk cId="1914562065" sldId="990"/>
            <ac:spMk id="5" creationId="{B0DDB695-A4DD-E270-0B78-C306C29D4BBC}"/>
          </ac:spMkLst>
        </pc:spChg>
        <pc:spChg chg="del">
          <ac:chgData name="Anneleen Janssen" userId="34277971-d75d-4b0a-8685-0fd54352d3ac" providerId="ADAL" clId="{41AAADEE-37C4-4148-8A95-9A8CFA8C2ED6}" dt="2023-09-28T07:49:46.883" v="1882" actId="478"/>
          <ac:spMkLst>
            <pc:docMk/>
            <pc:sldMk cId="1914562065" sldId="990"/>
            <ac:spMk id="7" creationId="{C6CD3BDC-63A1-B2F6-C4EE-1DB7DCBD1E72}"/>
          </ac:spMkLst>
        </pc:spChg>
        <pc:spChg chg="del">
          <ac:chgData name="Anneleen Janssen" userId="34277971-d75d-4b0a-8685-0fd54352d3ac" providerId="ADAL" clId="{41AAADEE-37C4-4148-8A95-9A8CFA8C2ED6}" dt="2023-09-28T07:49:46.883" v="1882" actId="478"/>
          <ac:spMkLst>
            <pc:docMk/>
            <pc:sldMk cId="1914562065" sldId="990"/>
            <ac:spMk id="20" creationId="{4C5C1740-B9A5-0D81-3B88-1E4E3A37AC77}"/>
          </ac:spMkLst>
        </pc:spChg>
        <pc:spChg chg="del">
          <ac:chgData name="Anneleen Janssen" userId="34277971-d75d-4b0a-8685-0fd54352d3ac" providerId="ADAL" clId="{41AAADEE-37C4-4148-8A95-9A8CFA8C2ED6}" dt="2023-09-28T07:49:46.883" v="1882" actId="478"/>
          <ac:spMkLst>
            <pc:docMk/>
            <pc:sldMk cId="1914562065" sldId="990"/>
            <ac:spMk id="34" creationId="{FE5CBA33-0D19-3B2B-4D23-358C096F999F}"/>
          </ac:spMkLst>
        </pc:spChg>
        <pc:spChg chg="del">
          <ac:chgData name="Anneleen Janssen" userId="34277971-d75d-4b0a-8685-0fd54352d3ac" providerId="ADAL" clId="{41AAADEE-37C4-4148-8A95-9A8CFA8C2ED6}" dt="2023-09-28T07:49:46.883" v="1882" actId="478"/>
          <ac:spMkLst>
            <pc:docMk/>
            <pc:sldMk cId="1914562065" sldId="990"/>
            <ac:spMk id="36" creationId="{5A39B853-2EC5-5A3F-3BA5-5C11CCEE7264}"/>
          </ac:spMkLst>
        </pc:spChg>
        <pc:spChg chg="del">
          <ac:chgData name="Anneleen Janssen" userId="34277971-d75d-4b0a-8685-0fd54352d3ac" providerId="ADAL" clId="{41AAADEE-37C4-4148-8A95-9A8CFA8C2ED6}" dt="2023-09-28T07:49:46.883" v="1882" actId="478"/>
          <ac:spMkLst>
            <pc:docMk/>
            <pc:sldMk cId="1914562065" sldId="990"/>
            <ac:spMk id="38" creationId="{5A85CE5A-57E5-E2A9-FC6E-9C0C43C4DB38}"/>
          </ac:spMkLst>
        </pc:spChg>
        <pc:spChg chg="del">
          <ac:chgData name="Anneleen Janssen" userId="34277971-d75d-4b0a-8685-0fd54352d3ac" providerId="ADAL" clId="{41AAADEE-37C4-4148-8A95-9A8CFA8C2ED6}" dt="2023-09-28T07:49:46.883" v="1882" actId="478"/>
          <ac:spMkLst>
            <pc:docMk/>
            <pc:sldMk cId="1914562065" sldId="990"/>
            <ac:spMk id="39" creationId="{AC224FFE-6778-8E76-F79A-7C78872D8A61}"/>
          </ac:spMkLst>
        </pc:spChg>
        <pc:spChg chg="del">
          <ac:chgData name="Anneleen Janssen" userId="34277971-d75d-4b0a-8685-0fd54352d3ac" providerId="ADAL" clId="{41AAADEE-37C4-4148-8A95-9A8CFA8C2ED6}" dt="2023-09-28T07:49:46.883" v="1882" actId="478"/>
          <ac:spMkLst>
            <pc:docMk/>
            <pc:sldMk cId="1914562065" sldId="990"/>
            <ac:spMk id="40" creationId="{DCD18B4E-B002-F048-9411-693E17E6A51A}"/>
          </ac:spMkLst>
        </pc:spChg>
        <pc:spChg chg="del">
          <ac:chgData name="Anneleen Janssen" userId="34277971-d75d-4b0a-8685-0fd54352d3ac" providerId="ADAL" clId="{41AAADEE-37C4-4148-8A95-9A8CFA8C2ED6}" dt="2023-09-28T07:49:46.883" v="1882" actId="478"/>
          <ac:spMkLst>
            <pc:docMk/>
            <pc:sldMk cId="1914562065" sldId="990"/>
            <ac:spMk id="41" creationId="{C6F615D5-D927-9EC2-ECA3-0482C69D3270}"/>
          </ac:spMkLst>
        </pc:spChg>
        <pc:spChg chg="del">
          <ac:chgData name="Anneleen Janssen" userId="34277971-d75d-4b0a-8685-0fd54352d3ac" providerId="ADAL" clId="{41AAADEE-37C4-4148-8A95-9A8CFA8C2ED6}" dt="2023-09-28T07:49:46.883" v="1882" actId="478"/>
          <ac:spMkLst>
            <pc:docMk/>
            <pc:sldMk cId="1914562065" sldId="990"/>
            <ac:spMk id="42" creationId="{19FCCE4C-DAE6-3F40-DE30-1FC42FC38E8D}"/>
          </ac:spMkLst>
        </pc:spChg>
        <pc:cxnChg chg="del">
          <ac:chgData name="Anneleen Janssen" userId="34277971-d75d-4b0a-8685-0fd54352d3ac" providerId="ADAL" clId="{41AAADEE-37C4-4148-8A95-9A8CFA8C2ED6}" dt="2023-09-28T07:49:50.409" v="1883" actId="478"/>
          <ac:cxnSpMkLst>
            <pc:docMk/>
            <pc:sldMk cId="1914562065" sldId="990"/>
            <ac:cxnSpMk id="22" creationId="{FF055779-7590-A5E1-583C-24AEF267BED8}"/>
          </ac:cxnSpMkLst>
        </pc:cxnChg>
        <pc:cxnChg chg="del mod">
          <ac:chgData name="Anneleen Janssen" userId="34277971-d75d-4b0a-8685-0fd54352d3ac" providerId="ADAL" clId="{41AAADEE-37C4-4148-8A95-9A8CFA8C2ED6}" dt="2023-09-28T07:49:46.883" v="1882" actId="478"/>
          <ac:cxnSpMkLst>
            <pc:docMk/>
            <pc:sldMk cId="1914562065" sldId="990"/>
            <ac:cxnSpMk id="24" creationId="{D9C1D2D2-DB27-3194-C361-2125DC827B3C}"/>
          </ac:cxnSpMkLst>
        </pc:cxnChg>
        <pc:cxnChg chg="del mod">
          <ac:chgData name="Anneleen Janssen" userId="34277971-d75d-4b0a-8685-0fd54352d3ac" providerId="ADAL" clId="{41AAADEE-37C4-4148-8A95-9A8CFA8C2ED6}" dt="2023-09-28T07:49:46.883" v="1882" actId="478"/>
          <ac:cxnSpMkLst>
            <pc:docMk/>
            <pc:sldMk cId="1914562065" sldId="990"/>
            <ac:cxnSpMk id="30" creationId="{27797FFC-717A-44AA-7995-3B712FDA6630}"/>
          </ac:cxnSpMkLst>
        </pc:cxnChg>
        <pc:cxnChg chg="del mod">
          <ac:chgData name="Anneleen Janssen" userId="34277971-d75d-4b0a-8685-0fd54352d3ac" providerId="ADAL" clId="{41AAADEE-37C4-4148-8A95-9A8CFA8C2ED6}" dt="2023-09-28T07:49:50.409" v="1883" actId="478"/>
          <ac:cxnSpMkLst>
            <pc:docMk/>
            <pc:sldMk cId="1914562065" sldId="990"/>
            <ac:cxnSpMk id="32" creationId="{037F7E80-657A-073C-2EB3-5DA1F16DC79B}"/>
          </ac:cxnSpMkLst>
        </pc:cxnChg>
        <pc:cxnChg chg="del">
          <ac:chgData name="Anneleen Janssen" userId="34277971-d75d-4b0a-8685-0fd54352d3ac" providerId="ADAL" clId="{41AAADEE-37C4-4148-8A95-9A8CFA8C2ED6}" dt="2023-09-28T07:49:46.883" v="1882" actId="478"/>
          <ac:cxnSpMkLst>
            <pc:docMk/>
            <pc:sldMk cId="1914562065" sldId="990"/>
            <ac:cxnSpMk id="35" creationId="{933C7213-E717-3F97-B359-F381614F6D0D}"/>
          </ac:cxnSpMkLst>
        </pc:cxnChg>
      </pc:sldChg>
      <pc:sldChg chg="add del">
        <pc:chgData name="Anneleen Janssen" userId="34277971-d75d-4b0a-8685-0fd54352d3ac" providerId="ADAL" clId="{41AAADEE-37C4-4148-8A95-9A8CFA8C2ED6}" dt="2023-09-28T07:50:57.563" v="1890" actId="47"/>
        <pc:sldMkLst>
          <pc:docMk/>
          <pc:sldMk cId="3563620898" sldId="991"/>
        </pc:sldMkLst>
      </pc:sldChg>
      <pc:sldChg chg="add">
        <pc:chgData name="Anneleen Janssen" userId="34277971-d75d-4b0a-8685-0fd54352d3ac" providerId="ADAL" clId="{41AAADEE-37C4-4148-8A95-9A8CFA8C2ED6}" dt="2023-09-28T07:49:32.512" v="1881"/>
        <pc:sldMkLst>
          <pc:docMk/>
          <pc:sldMk cId="817588184" sldId="992"/>
        </pc:sldMkLst>
      </pc:sldChg>
      <pc:sldChg chg="delSp add mod">
        <pc:chgData name="Anneleen Janssen" userId="34277971-d75d-4b0a-8685-0fd54352d3ac" providerId="ADAL" clId="{41AAADEE-37C4-4148-8A95-9A8CFA8C2ED6}" dt="2023-09-28T07:50:09.789" v="1885" actId="478"/>
        <pc:sldMkLst>
          <pc:docMk/>
          <pc:sldMk cId="2217129258" sldId="993"/>
        </pc:sldMkLst>
        <pc:spChg chg="del">
          <ac:chgData name="Anneleen Janssen" userId="34277971-d75d-4b0a-8685-0fd54352d3ac" providerId="ADAL" clId="{41AAADEE-37C4-4148-8A95-9A8CFA8C2ED6}" dt="2023-09-28T07:50:09.789" v="1885" actId="478"/>
          <ac:spMkLst>
            <pc:docMk/>
            <pc:sldMk cId="2217129258" sldId="993"/>
            <ac:spMk id="12" creationId="{D41D7DBB-1171-5B08-A93E-F7219269061F}"/>
          </ac:spMkLst>
        </pc:spChg>
        <pc:spChg chg="del">
          <ac:chgData name="Anneleen Janssen" userId="34277971-d75d-4b0a-8685-0fd54352d3ac" providerId="ADAL" clId="{41AAADEE-37C4-4148-8A95-9A8CFA8C2ED6}" dt="2023-09-28T07:50:09.789" v="1885" actId="478"/>
          <ac:spMkLst>
            <pc:docMk/>
            <pc:sldMk cId="2217129258" sldId="993"/>
            <ac:spMk id="13" creationId="{937A812D-2D76-AB76-CA8A-6031FD0A7AA9}"/>
          </ac:spMkLst>
        </pc:spChg>
        <pc:spChg chg="del">
          <ac:chgData name="Anneleen Janssen" userId="34277971-d75d-4b0a-8685-0fd54352d3ac" providerId="ADAL" clId="{41AAADEE-37C4-4148-8A95-9A8CFA8C2ED6}" dt="2023-09-28T07:50:09.789" v="1885" actId="478"/>
          <ac:spMkLst>
            <pc:docMk/>
            <pc:sldMk cId="2217129258" sldId="993"/>
            <ac:spMk id="14" creationId="{25BDAA2E-5396-B3F1-173D-F08CDEA0BF51}"/>
          </ac:spMkLst>
        </pc:spChg>
        <pc:spChg chg="del">
          <ac:chgData name="Anneleen Janssen" userId="34277971-d75d-4b0a-8685-0fd54352d3ac" providerId="ADAL" clId="{41AAADEE-37C4-4148-8A95-9A8CFA8C2ED6}" dt="2023-09-28T07:50:09.789" v="1885" actId="478"/>
          <ac:spMkLst>
            <pc:docMk/>
            <pc:sldMk cId="2217129258" sldId="993"/>
            <ac:spMk id="15" creationId="{51B60005-84BC-1700-729F-E0BFEBB01CEC}"/>
          </ac:spMkLst>
        </pc:spChg>
        <pc:spChg chg="del">
          <ac:chgData name="Anneleen Janssen" userId="34277971-d75d-4b0a-8685-0fd54352d3ac" providerId="ADAL" clId="{41AAADEE-37C4-4148-8A95-9A8CFA8C2ED6}" dt="2023-09-28T07:50:09.789" v="1885" actId="478"/>
          <ac:spMkLst>
            <pc:docMk/>
            <pc:sldMk cId="2217129258" sldId="993"/>
            <ac:spMk id="27" creationId="{AAFEDE2B-F4D3-41E3-6478-4C3C6F78D9E1}"/>
          </ac:spMkLst>
        </pc:spChg>
      </pc:sldChg>
      <pc:sldChg chg="delSp add mod">
        <pc:chgData name="Anneleen Janssen" userId="34277971-d75d-4b0a-8685-0fd54352d3ac" providerId="ADAL" clId="{41AAADEE-37C4-4148-8A95-9A8CFA8C2ED6}" dt="2023-09-28T07:50:51.830" v="1889" actId="478"/>
        <pc:sldMkLst>
          <pc:docMk/>
          <pc:sldMk cId="1610469352" sldId="994"/>
        </pc:sldMkLst>
        <pc:spChg chg="del">
          <ac:chgData name="Anneleen Janssen" userId="34277971-d75d-4b0a-8685-0fd54352d3ac" providerId="ADAL" clId="{41AAADEE-37C4-4148-8A95-9A8CFA8C2ED6}" dt="2023-09-28T07:50:51.830" v="1889" actId="478"/>
          <ac:spMkLst>
            <pc:docMk/>
            <pc:sldMk cId="1610469352" sldId="994"/>
            <ac:spMk id="39" creationId="{AC224FFE-6778-8E76-F79A-7C78872D8A61}"/>
          </ac:spMkLst>
        </pc:spChg>
        <pc:spChg chg="del">
          <ac:chgData name="Anneleen Janssen" userId="34277971-d75d-4b0a-8685-0fd54352d3ac" providerId="ADAL" clId="{41AAADEE-37C4-4148-8A95-9A8CFA8C2ED6}" dt="2023-09-28T07:50:51.830" v="1889" actId="478"/>
          <ac:spMkLst>
            <pc:docMk/>
            <pc:sldMk cId="1610469352" sldId="994"/>
            <ac:spMk id="40" creationId="{DCD18B4E-B002-F048-9411-693E17E6A51A}"/>
          </ac:spMkLst>
        </pc:spChg>
        <pc:spChg chg="del">
          <ac:chgData name="Anneleen Janssen" userId="34277971-d75d-4b0a-8685-0fd54352d3ac" providerId="ADAL" clId="{41AAADEE-37C4-4148-8A95-9A8CFA8C2ED6}" dt="2023-09-28T07:50:51.830" v="1889" actId="478"/>
          <ac:spMkLst>
            <pc:docMk/>
            <pc:sldMk cId="1610469352" sldId="994"/>
            <ac:spMk id="41" creationId="{C6F615D5-D927-9EC2-ECA3-0482C69D3270}"/>
          </ac:spMkLst>
        </pc:spChg>
        <pc:spChg chg="del">
          <ac:chgData name="Anneleen Janssen" userId="34277971-d75d-4b0a-8685-0fd54352d3ac" providerId="ADAL" clId="{41AAADEE-37C4-4148-8A95-9A8CFA8C2ED6}" dt="2023-09-28T07:50:51.830" v="1889" actId="478"/>
          <ac:spMkLst>
            <pc:docMk/>
            <pc:sldMk cId="1610469352" sldId="994"/>
            <ac:spMk id="42" creationId="{19FCCE4C-DAE6-3F40-DE30-1FC42FC38E8D}"/>
          </ac:spMkLst>
        </pc:spChg>
      </pc:sldChg>
      <pc:sldChg chg="addSp modSp add">
        <pc:chgData name="Anneleen Janssen" userId="34277971-d75d-4b0a-8685-0fd54352d3ac" providerId="ADAL" clId="{41AAADEE-37C4-4148-8A95-9A8CFA8C2ED6}" dt="2023-09-28T07:50:39.903" v="1888"/>
        <pc:sldMkLst>
          <pc:docMk/>
          <pc:sldMk cId="4190709259" sldId="995"/>
        </pc:sldMkLst>
        <pc:spChg chg="add mod">
          <ac:chgData name="Anneleen Janssen" userId="34277971-d75d-4b0a-8685-0fd54352d3ac" providerId="ADAL" clId="{41AAADEE-37C4-4148-8A95-9A8CFA8C2ED6}" dt="2023-09-28T07:50:39.903" v="1888"/>
          <ac:spMkLst>
            <pc:docMk/>
            <pc:sldMk cId="4190709259" sldId="995"/>
            <ac:spMk id="2" creationId="{405289ED-0716-E9C5-4E33-6BA0B0195A51}"/>
          </ac:spMkLst>
        </pc:spChg>
        <pc:spChg chg="add mod">
          <ac:chgData name="Anneleen Janssen" userId="34277971-d75d-4b0a-8685-0fd54352d3ac" providerId="ADAL" clId="{41AAADEE-37C4-4148-8A95-9A8CFA8C2ED6}" dt="2023-09-28T07:50:39.903" v="1888"/>
          <ac:spMkLst>
            <pc:docMk/>
            <pc:sldMk cId="4190709259" sldId="995"/>
            <ac:spMk id="5" creationId="{A31B5EA9-5842-A160-928E-040BBC3E3F70}"/>
          </ac:spMkLst>
        </pc:spChg>
        <pc:spChg chg="add mod">
          <ac:chgData name="Anneleen Janssen" userId="34277971-d75d-4b0a-8685-0fd54352d3ac" providerId="ADAL" clId="{41AAADEE-37C4-4148-8A95-9A8CFA8C2ED6}" dt="2023-09-28T07:50:39.903" v="1888"/>
          <ac:spMkLst>
            <pc:docMk/>
            <pc:sldMk cId="4190709259" sldId="995"/>
            <ac:spMk id="20" creationId="{B3860BDB-12E5-531F-219B-75BE51043B39}"/>
          </ac:spMkLst>
        </pc:spChg>
        <pc:cxnChg chg="add mod">
          <ac:chgData name="Anneleen Janssen" userId="34277971-d75d-4b0a-8685-0fd54352d3ac" providerId="ADAL" clId="{41AAADEE-37C4-4148-8A95-9A8CFA8C2ED6}" dt="2023-09-28T07:50:39.903" v="1888"/>
          <ac:cxnSpMkLst>
            <pc:docMk/>
            <pc:sldMk cId="4190709259" sldId="995"/>
            <ac:cxnSpMk id="7" creationId="{717FDD9E-1323-4936-CE29-C049CD3DDBB6}"/>
          </ac:cxnSpMkLst>
        </pc:cxnChg>
      </pc:sldChg>
      <pc:sldChg chg="addSp delSp modSp add mod">
        <pc:chgData name="Anneleen Janssen" userId="34277971-d75d-4b0a-8685-0fd54352d3ac" providerId="ADAL" clId="{41AAADEE-37C4-4148-8A95-9A8CFA8C2ED6}" dt="2023-09-30T08:08:49.650" v="1958"/>
        <pc:sldMkLst>
          <pc:docMk/>
          <pc:sldMk cId="990927839" sldId="996"/>
        </pc:sldMkLst>
        <pc:spChg chg="del">
          <ac:chgData name="Anneleen Janssen" userId="34277971-d75d-4b0a-8685-0fd54352d3ac" providerId="ADAL" clId="{41AAADEE-37C4-4148-8A95-9A8CFA8C2ED6}" dt="2023-09-30T08:08:39.568" v="1957" actId="478"/>
          <ac:spMkLst>
            <pc:docMk/>
            <pc:sldMk cId="990927839" sldId="996"/>
            <ac:spMk id="3" creationId="{609EAD23-DE78-52D7-D531-228DF104842F}"/>
          </ac:spMkLst>
        </pc:spChg>
        <pc:spChg chg="add mod">
          <ac:chgData name="Anneleen Janssen" userId="34277971-d75d-4b0a-8685-0fd54352d3ac" providerId="ADAL" clId="{41AAADEE-37C4-4148-8A95-9A8CFA8C2ED6}" dt="2023-09-30T08:08:49.650" v="1958"/>
          <ac:spMkLst>
            <pc:docMk/>
            <pc:sldMk cId="990927839" sldId="996"/>
            <ac:spMk id="13" creationId="{E8ABBF7E-01E8-C285-186B-48B4F1F1A243}"/>
          </ac:spMkLst>
        </pc:spChg>
      </pc:sldChg>
      <pc:sldChg chg="delSp add mod">
        <pc:chgData name="Anneleen Janssen" userId="34277971-d75d-4b0a-8685-0fd54352d3ac" providerId="ADAL" clId="{41AAADEE-37C4-4148-8A95-9A8CFA8C2ED6}" dt="2023-09-30T08:09:12.693" v="1961" actId="478"/>
        <pc:sldMkLst>
          <pc:docMk/>
          <pc:sldMk cId="1873522023" sldId="997"/>
        </pc:sldMkLst>
        <pc:spChg chg="del">
          <ac:chgData name="Anneleen Janssen" userId="34277971-d75d-4b0a-8685-0fd54352d3ac" providerId="ADAL" clId="{41AAADEE-37C4-4148-8A95-9A8CFA8C2ED6}" dt="2023-09-30T08:09:12.693" v="1961" actId="478"/>
          <ac:spMkLst>
            <pc:docMk/>
            <pc:sldMk cId="1873522023" sldId="997"/>
            <ac:spMk id="3" creationId="{609EAD23-DE78-52D7-D531-228DF104842F}"/>
          </ac:spMkLst>
        </pc:spChg>
      </pc:sldChg>
    </pc:docChg>
  </pc:docChgLst>
  <pc:docChgLst>
    <pc:chgData name="Anneleen Janssen" userId="34277971-d75d-4b0a-8685-0fd54352d3ac" providerId="ADAL" clId="{B5C755BC-15DC-475A-8398-3F2EFDABD79B}"/>
    <pc:docChg chg="undo custSel addSld delSld modSld sldOrd">
      <pc:chgData name="Anneleen Janssen" userId="34277971-d75d-4b0a-8685-0fd54352d3ac" providerId="ADAL" clId="{B5C755BC-15DC-475A-8398-3F2EFDABD79B}" dt="2023-10-04T22:09:02.315" v="7862" actId="20577"/>
      <pc:docMkLst>
        <pc:docMk/>
      </pc:docMkLst>
      <pc:sldChg chg="modSp del mod">
        <pc:chgData name="Anneleen Janssen" userId="34277971-d75d-4b0a-8685-0fd54352d3ac" providerId="ADAL" clId="{B5C755BC-15DC-475A-8398-3F2EFDABD79B}" dt="2023-10-03T17:48:43.629" v="7822" actId="47"/>
        <pc:sldMkLst>
          <pc:docMk/>
          <pc:sldMk cId="913448043" sldId="452"/>
        </pc:sldMkLst>
        <pc:spChg chg="mod">
          <ac:chgData name="Anneleen Janssen" userId="34277971-d75d-4b0a-8685-0fd54352d3ac" providerId="ADAL" clId="{B5C755BC-15DC-475A-8398-3F2EFDABD79B}" dt="2023-10-03T17:46:50.886" v="7779" actId="6549"/>
          <ac:spMkLst>
            <pc:docMk/>
            <pc:sldMk cId="913448043" sldId="452"/>
            <ac:spMk id="3" creationId="{00000000-0000-0000-0000-000000000000}"/>
          </ac:spMkLst>
        </pc:spChg>
      </pc:sldChg>
      <pc:sldChg chg="modSp del mod">
        <pc:chgData name="Anneleen Janssen" userId="34277971-d75d-4b0a-8685-0fd54352d3ac" providerId="ADAL" clId="{B5C755BC-15DC-475A-8398-3F2EFDABD79B}" dt="2023-10-03T17:48:23.461" v="7820" actId="47"/>
        <pc:sldMkLst>
          <pc:docMk/>
          <pc:sldMk cId="1017814027" sldId="455"/>
        </pc:sldMkLst>
        <pc:spChg chg="mod">
          <ac:chgData name="Anneleen Janssen" userId="34277971-d75d-4b0a-8685-0fd54352d3ac" providerId="ADAL" clId="{B5C755BC-15DC-475A-8398-3F2EFDABD79B}" dt="2023-10-03T17:47:27.393" v="7817" actId="20577"/>
          <ac:spMkLst>
            <pc:docMk/>
            <pc:sldMk cId="1017814027" sldId="455"/>
            <ac:spMk id="3" creationId="{00000000-0000-0000-0000-000000000000}"/>
          </ac:spMkLst>
        </pc:spChg>
      </pc:sldChg>
      <pc:sldChg chg="addSp delSp modSp del mod">
        <pc:chgData name="Anneleen Janssen" userId="34277971-d75d-4b0a-8685-0fd54352d3ac" providerId="ADAL" clId="{B5C755BC-15DC-475A-8398-3F2EFDABD79B}" dt="2023-10-03T17:49:18.127" v="7824" actId="47"/>
        <pc:sldMkLst>
          <pc:docMk/>
          <pc:sldMk cId="3537643996" sldId="503"/>
        </pc:sldMkLst>
        <pc:spChg chg="mod">
          <ac:chgData name="Anneleen Janssen" userId="34277971-d75d-4b0a-8685-0fd54352d3ac" providerId="ADAL" clId="{B5C755BC-15DC-475A-8398-3F2EFDABD79B}" dt="2023-10-02T19:27:30.897" v="4166" actId="20577"/>
          <ac:spMkLst>
            <pc:docMk/>
            <pc:sldMk cId="3537643996" sldId="503"/>
            <ac:spMk id="2" creationId="{00000000-0000-0000-0000-000000000000}"/>
          </ac:spMkLst>
        </pc:spChg>
        <pc:spChg chg="mod">
          <ac:chgData name="Anneleen Janssen" userId="34277971-d75d-4b0a-8685-0fd54352d3ac" providerId="ADAL" clId="{B5C755BC-15DC-475A-8398-3F2EFDABD79B}" dt="2023-10-02T19:29:18.968" v="4311" actId="947"/>
          <ac:spMkLst>
            <pc:docMk/>
            <pc:sldMk cId="3537643996" sldId="503"/>
            <ac:spMk id="3" creationId="{00000000-0000-0000-0000-000000000000}"/>
          </ac:spMkLst>
        </pc:spChg>
        <pc:spChg chg="add del mod">
          <ac:chgData name="Anneleen Janssen" userId="34277971-d75d-4b0a-8685-0fd54352d3ac" providerId="ADAL" clId="{B5C755BC-15DC-475A-8398-3F2EFDABD79B}" dt="2023-10-02T19:25:58.782" v="4109" actId="478"/>
          <ac:spMkLst>
            <pc:docMk/>
            <pc:sldMk cId="3537643996" sldId="503"/>
            <ac:spMk id="5" creationId="{31CFFC62-4CBE-1E9A-A66E-125E68D38F55}"/>
          </ac:spMkLst>
        </pc:spChg>
      </pc:sldChg>
      <pc:sldChg chg="ord modNotesTx">
        <pc:chgData name="Anneleen Janssen" userId="34277971-d75d-4b0a-8685-0fd54352d3ac" providerId="ADAL" clId="{B5C755BC-15DC-475A-8398-3F2EFDABD79B}" dt="2023-10-03T06:10:07.883" v="6017"/>
        <pc:sldMkLst>
          <pc:docMk/>
          <pc:sldMk cId="509354491" sldId="668"/>
        </pc:sldMkLst>
      </pc:sldChg>
      <pc:sldChg chg="addSp modSp add del mod">
        <pc:chgData name="Anneleen Janssen" userId="34277971-d75d-4b0a-8685-0fd54352d3ac" providerId="ADAL" clId="{B5C755BC-15DC-475A-8398-3F2EFDABD79B}" dt="2023-10-02T19:25:16.774" v="4108" actId="47"/>
        <pc:sldMkLst>
          <pc:docMk/>
          <pc:sldMk cId="4004490509" sldId="767"/>
        </pc:sldMkLst>
        <pc:spChg chg="add mod">
          <ac:chgData name="Anneleen Janssen" userId="34277971-d75d-4b0a-8685-0fd54352d3ac" providerId="ADAL" clId="{B5C755BC-15DC-475A-8398-3F2EFDABD79B}" dt="2023-10-01T13:20:50.782" v="1201"/>
          <ac:spMkLst>
            <pc:docMk/>
            <pc:sldMk cId="4004490509" sldId="767"/>
            <ac:spMk id="4" creationId="{206E748D-AD48-16FD-F952-5FF4A82FFEE0}"/>
          </ac:spMkLst>
        </pc:spChg>
        <pc:cxnChg chg="add">
          <ac:chgData name="Anneleen Janssen" userId="34277971-d75d-4b0a-8685-0fd54352d3ac" providerId="ADAL" clId="{B5C755BC-15DC-475A-8398-3F2EFDABD79B}" dt="2023-10-01T13:20:56.743" v="1202" actId="11529"/>
          <ac:cxnSpMkLst>
            <pc:docMk/>
            <pc:sldMk cId="4004490509" sldId="767"/>
            <ac:cxnSpMk id="6" creationId="{B30CE8DD-2FB9-D6D8-3336-E16FDD05F40B}"/>
          </ac:cxnSpMkLst>
        </pc:cxnChg>
      </pc:sldChg>
      <pc:sldChg chg="modSp mod">
        <pc:chgData name="Anneleen Janssen" userId="34277971-d75d-4b0a-8685-0fd54352d3ac" providerId="ADAL" clId="{B5C755BC-15DC-475A-8398-3F2EFDABD79B}" dt="2023-10-03T08:39:49.792" v="7712"/>
        <pc:sldMkLst>
          <pc:docMk/>
          <pc:sldMk cId="1689008251" sldId="770"/>
        </pc:sldMkLst>
        <pc:spChg chg="mod">
          <ac:chgData name="Anneleen Janssen" userId="34277971-d75d-4b0a-8685-0fd54352d3ac" providerId="ADAL" clId="{B5C755BC-15DC-475A-8398-3F2EFDABD79B}" dt="2023-10-03T06:45:01.159" v="6906" actId="1037"/>
          <ac:spMkLst>
            <pc:docMk/>
            <pc:sldMk cId="1689008251" sldId="770"/>
            <ac:spMk id="2" creationId="{52F9CD14-CD70-464B-A59C-AFE10CF274C6}"/>
          </ac:spMkLst>
        </pc:spChg>
        <pc:graphicFrameChg chg="mod modGraphic">
          <ac:chgData name="Anneleen Janssen" userId="34277971-d75d-4b0a-8685-0fd54352d3ac" providerId="ADAL" clId="{B5C755BC-15DC-475A-8398-3F2EFDABD79B}" dt="2023-10-03T08:39:49.792" v="7712"/>
          <ac:graphicFrameMkLst>
            <pc:docMk/>
            <pc:sldMk cId="1689008251" sldId="770"/>
            <ac:graphicFrameMk id="6" creationId="{ACA7E0CE-A0DF-4C3F-B75B-165A97EA9E6C}"/>
          </ac:graphicFrameMkLst>
        </pc:graphicFrameChg>
      </pc:sldChg>
      <pc:sldChg chg="del">
        <pc:chgData name="Anneleen Janssen" userId="34277971-d75d-4b0a-8685-0fd54352d3ac" providerId="ADAL" clId="{B5C755BC-15DC-475A-8398-3F2EFDABD79B}" dt="2023-10-03T17:50:06.650" v="7827" actId="47"/>
        <pc:sldMkLst>
          <pc:docMk/>
          <pc:sldMk cId="3877421249" sldId="778"/>
        </pc:sldMkLst>
      </pc:sldChg>
      <pc:sldChg chg="del">
        <pc:chgData name="Anneleen Janssen" userId="34277971-d75d-4b0a-8685-0fd54352d3ac" providerId="ADAL" clId="{B5C755BC-15DC-475A-8398-3F2EFDABD79B}" dt="2023-10-03T17:50:14.366" v="7828" actId="47"/>
        <pc:sldMkLst>
          <pc:docMk/>
          <pc:sldMk cId="3598559426" sldId="779"/>
        </pc:sldMkLst>
      </pc:sldChg>
      <pc:sldChg chg="del">
        <pc:chgData name="Anneleen Janssen" userId="34277971-d75d-4b0a-8685-0fd54352d3ac" providerId="ADAL" clId="{B5C755BC-15DC-475A-8398-3F2EFDABD79B}" dt="2023-10-03T17:52:05.179" v="7835" actId="47"/>
        <pc:sldMkLst>
          <pc:docMk/>
          <pc:sldMk cId="3406576125" sldId="780"/>
        </pc:sldMkLst>
      </pc:sldChg>
      <pc:sldChg chg="add del">
        <pc:chgData name="Anneleen Janssen" userId="34277971-d75d-4b0a-8685-0fd54352d3ac" providerId="ADAL" clId="{B5C755BC-15DC-475A-8398-3F2EFDABD79B}" dt="2023-10-03T17:50:54.930" v="7832" actId="47"/>
        <pc:sldMkLst>
          <pc:docMk/>
          <pc:sldMk cId="172753794" sldId="781"/>
        </pc:sldMkLst>
      </pc:sldChg>
      <pc:sldChg chg="del">
        <pc:chgData name="Anneleen Janssen" userId="34277971-d75d-4b0a-8685-0fd54352d3ac" providerId="ADAL" clId="{B5C755BC-15DC-475A-8398-3F2EFDABD79B}" dt="2023-10-03T17:50:44.740" v="7830" actId="2696"/>
        <pc:sldMkLst>
          <pc:docMk/>
          <pc:sldMk cId="1761493002" sldId="781"/>
        </pc:sldMkLst>
      </pc:sldChg>
      <pc:sldChg chg="del">
        <pc:chgData name="Anneleen Janssen" userId="34277971-d75d-4b0a-8685-0fd54352d3ac" providerId="ADAL" clId="{B5C755BC-15DC-475A-8398-3F2EFDABD79B}" dt="2023-10-03T17:52:38.059" v="7837" actId="47"/>
        <pc:sldMkLst>
          <pc:docMk/>
          <pc:sldMk cId="1878630113" sldId="782"/>
        </pc:sldMkLst>
      </pc:sldChg>
      <pc:sldChg chg="del modNotesTx">
        <pc:chgData name="Anneleen Janssen" userId="34277971-d75d-4b0a-8685-0fd54352d3ac" providerId="ADAL" clId="{B5C755BC-15DC-475A-8398-3F2EFDABD79B}" dt="2023-10-03T17:53:06.492" v="7839" actId="47"/>
        <pc:sldMkLst>
          <pc:docMk/>
          <pc:sldMk cId="2946956352" sldId="783"/>
        </pc:sldMkLst>
      </pc:sldChg>
      <pc:sldChg chg="modNotesTx">
        <pc:chgData name="Anneleen Janssen" userId="34277971-d75d-4b0a-8685-0fd54352d3ac" providerId="ADAL" clId="{B5C755BC-15DC-475A-8398-3F2EFDABD79B}" dt="2023-10-02T19:24:30.847" v="4083" actId="20577"/>
        <pc:sldMkLst>
          <pc:docMk/>
          <pc:sldMk cId="2735229980" sldId="785"/>
        </pc:sldMkLst>
      </pc:sldChg>
      <pc:sldChg chg="addSp delSp modSp modNotesTx">
        <pc:chgData name="Anneleen Janssen" userId="34277971-d75d-4b0a-8685-0fd54352d3ac" providerId="ADAL" clId="{B5C755BC-15DC-475A-8398-3F2EFDABD79B}" dt="2023-10-02T05:29:53.029" v="2060"/>
        <pc:sldMkLst>
          <pc:docMk/>
          <pc:sldMk cId="2590234560" sldId="786"/>
        </pc:sldMkLst>
        <pc:picChg chg="add mod">
          <ac:chgData name="Anneleen Janssen" userId="34277971-d75d-4b0a-8685-0fd54352d3ac" providerId="ADAL" clId="{B5C755BC-15DC-475A-8398-3F2EFDABD79B}" dt="2023-10-02T05:29:53.029" v="2060"/>
          <ac:picMkLst>
            <pc:docMk/>
            <pc:sldMk cId="2590234560" sldId="786"/>
            <ac:picMk id="2" creationId="{C5ADF1F7-9643-5192-FE92-6CA6FA757826}"/>
          </ac:picMkLst>
        </pc:picChg>
        <pc:picChg chg="del">
          <ac:chgData name="Anneleen Janssen" userId="34277971-d75d-4b0a-8685-0fd54352d3ac" providerId="ADAL" clId="{B5C755BC-15DC-475A-8398-3F2EFDABD79B}" dt="2023-10-02T05:29:52.452" v="2059" actId="478"/>
          <ac:picMkLst>
            <pc:docMk/>
            <pc:sldMk cId="2590234560" sldId="786"/>
            <ac:picMk id="1026" creationId="{1F5ECC04-47EE-87B7-922A-B39E74046F1B}"/>
          </ac:picMkLst>
        </pc:picChg>
      </pc:sldChg>
      <pc:sldChg chg="modNotesTx">
        <pc:chgData name="Anneleen Janssen" userId="34277971-d75d-4b0a-8685-0fd54352d3ac" providerId="ADAL" clId="{B5C755BC-15DC-475A-8398-3F2EFDABD79B}" dt="2023-10-02T05:48:41.024" v="2130" actId="6549"/>
        <pc:sldMkLst>
          <pc:docMk/>
          <pc:sldMk cId="2225637893" sldId="793"/>
        </pc:sldMkLst>
      </pc:sldChg>
      <pc:sldChg chg="del">
        <pc:chgData name="Anneleen Janssen" userId="34277971-d75d-4b0a-8685-0fd54352d3ac" providerId="ADAL" clId="{B5C755BC-15DC-475A-8398-3F2EFDABD79B}" dt="2023-10-01T08:55:17.921" v="1131" actId="47"/>
        <pc:sldMkLst>
          <pc:docMk/>
          <pc:sldMk cId="501640350" sldId="800"/>
        </pc:sldMkLst>
      </pc:sldChg>
      <pc:sldChg chg="modNotesTx">
        <pc:chgData name="Anneleen Janssen" userId="34277971-d75d-4b0a-8685-0fd54352d3ac" providerId="ADAL" clId="{B5C755BC-15DC-475A-8398-3F2EFDABD79B}" dt="2023-10-02T05:52:21.344" v="2175"/>
        <pc:sldMkLst>
          <pc:docMk/>
          <pc:sldMk cId="2713790007" sldId="821"/>
        </pc:sldMkLst>
      </pc:sldChg>
      <pc:sldChg chg="del">
        <pc:chgData name="Anneleen Janssen" userId="34277971-d75d-4b0a-8685-0fd54352d3ac" providerId="ADAL" clId="{B5C755BC-15DC-475A-8398-3F2EFDABD79B}" dt="2023-10-01T08:33:12.131" v="1" actId="47"/>
        <pc:sldMkLst>
          <pc:docMk/>
          <pc:sldMk cId="49003524" sldId="896"/>
        </pc:sldMkLst>
      </pc:sldChg>
      <pc:sldChg chg="del">
        <pc:chgData name="Anneleen Janssen" userId="34277971-d75d-4b0a-8685-0fd54352d3ac" providerId="ADAL" clId="{B5C755BC-15DC-475A-8398-3F2EFDABD79B}" dt="2023-10-02T19:15:03.320" v="3655" actId="47"/>
        <pc:sldMkLst>
          <pc:docMk/>
          <pc:sldMk cId="556583227" sldId="897"/>
        </pc:sldMkLst>
      </pc:sldChg>
      <pc:sldChg chg="addSp modSp del mod ord modNotesTx">
        <pc:chgData name="Anneleen Janssen" userId="34277971-d75d-4b0a-8685-0fd54352d3ac" providerId="ADAL" clId="{B5C755BC-15DC-475A-8398-3F2EFDABD79B}" dt="2023-10-02T19:15:16.450" v="3656" actId="2696"/>
        <pc:sldMkLst>
          <pc:docMk/>
          <pc:sldMk cId="1569090200" sldId="898"/>
        </pc:sldMkLst>
        <pc:spChg chg="add mod">
          <ac:chgData name="Anneleen Janssen" userId="34277971-d75d-4b0a-8685-0fd54352d3ac" providerId="ADAL" clId="{B5C755BC-15DC-475A-8398-3F2EFDABD79B}" dt="2023-10-01T13:21:35.435" v="1205" actId="14100"/>
          <ac:spMkLst>
            <pc:docMk/>
            <pc:sldMk cId="1569090200" sldId="898"/>
            <ac:spMk id="2" creationId="{035A0F39-C193-597E-33E9-6BB114AD6A08}"/>
          </ac:spMkLst>
        </pc:spChg>
      </pc:sldChg>
      <pc:sldChg chg="modSp mod modNotesTx">
        <pc:chgData name="Anneleen Janssen" userId="34277971-d75d-4b0a-8685-0fd54352d3ac" providerId="ADAL" clId="{B5C755BC-15DC-475A-8398-3F2EFDABD79B}" dt="2023-10-02T05:24:10.585" v="2032" actId="6549"/>
        <pc:sldMkLst>
          <pc:docMk/>
          <pc:sldMk cId="2641190365" sldId="900"/>
        </pc:sldMkLst>
        <pc:spChg chg="mod">
          <ac:chgData name="Anneleen Janssen" userId="34277971-d75d-4b0a-8685-0fd54352d3ac" providerId="ADAL" clId="{B5C755BC-15DC-475A-8398-3F2EFDABD79B}" dt="2023-10-02T05:24:10.585" v="2032" actId="6549"/>
          <ac:spMkLst>
            <pc:docMk/>
            <pc:sldMk cId="2641190365" sldId="900"/>
            <ac:spMk id="38" creationId="{C3225B93-BA7F-68B6-7628-9E7634D81A4D}"/>
          </ac:spMkLst>
        </pc:spChg>
      </pc:sldChg>
      <pc:sldChg chg="addSp modSp modNotesTx">
        <pc:chgData name="Anneleen Janssen" userId="34277971-d75d-4b0a-8685-0fd54352d3ac" providerId="ADAL" clId="{B5C755BC-15DC-475A-8398-3F2EFDABD79B}" dt="2023-10-02T05:21:47.670" v="2011"/>
        <pc:sldMkLst>
          <pc:docMk/>
          <pc:sldMk cId="1691859839" sldId="901"/>
        </pc:sldMkLst>
        <pc:spChg chg="add mod">
          <ac:chgData name="Anneleen Janssen" userId="34277971-d75d-4b0a-8685-0fd54352d3ac" providerId="ADAL" clId="{B5C755BC-15DC-475A-8398-3F2EFDABD79B}" dt="2023-10-02T05:21:35.328" v="2010"/>
          <ac:spMkLst>
            <pc:docMk/>
            <pc:sldMk cId="1691859839" sldId="901"/>
            <ac:spMk id="9" creationId="{667F336A-A58A-B3A6-94D0-2E923A7F109C}"/>
          </ac:spMkLst>
        </pc:spChg>
      </pc:sldChg>
      <pc:sldChg chg="addSp delSp modSp del mod modNotesTx">
        <pc:chgData name="Anneleen Janssen" userId="34277971-d75d-4b0a-8685-0fd54352d3ac" providerId="ADAL" clId="{B5C755BC-15DC-475A-8398-3F2EFDABD79B}" dt="2023-10-02T19:24:36.729" v="4084" actId="47"/>
        <pc:sldMkLst>
          <pc:docMk/>
          <pc:sldMk cId="3079904165" sldId="902"/>
        </pc:sldMkLst>
        <pc:spChg chg="mod">
          <ac:chgData name="Anneleen Janssen" userId="34277971-d75d-4b0a-8685-0fd54352d3ac" providerId="ADAL" clId="{B5C755BC-15DC-475A-8398-3F2EFDABD79B}" dt="2023-10-02T19:21:46.830" v="3742" actId="14100"/>
          <ac:spMkLst>
            <pc:docMk/>
            <pc:sldMk cId="3079904165" sldId="902"/>
            <ac:spMk id="8" creationId="{7A79C208-DD5E-2D5F-91DC-2C6BD6B3B575}"/>
          </ac:spMkLst>
        </pc:spChg>
        <pc:cxnChg chg="add del">
          <ac:chgData name="Anneleen Janssen" userId="34277971-d75d-4b0a-8685-0fd54352d3ac" providerId="ADAL" clId="{B5C755BC-15DC-475A-8398-3F2EFDABD79B}" dt="2023-10-02T19:21:24.317" v="3739" actId="478"/>
          <ac:cxnSpMkLst>
            <pc:docMk/>
            <pc:sldMk cId="3079904165" sldId="902"/>
            <ac:cxnSpMk id="5" creationId="{61194128-DF5D-B9BD-BE2B-AB580B645DD7}"/>
          </ac:cxnSpMkLst>
        </pc:cxnChg>
      </pc:sldChg>
      <pc:sldChg chg="modSp mod">
        <pc:chgData name="Anneleen Janssen" userId="34277971-d75d-4b0a-8685-0fd54352d3ac" providerId="ADAL" clId="{B5C755BC-15DC-475A-8398-3F2EFDABD79B}" dt="2023-10-02T05:28:36.005" v="2056" actId="20577"/>
        <pc:sldMkLst>
          <pc:docMk/>
          <pc:sldMk cId="3942227988" sldId="906"/>
        </pc:sldMkLst>
        <pc:graphicFrameChg chg="modGraphic">
          <ac:chgData name="Anneleen Janssen" userId="34277971-d75d-4b0a-8685-0fd54352d3ac" providerId="ADAL" clId="{B5C755BC-15DC-475A-8398-3F2EFDABD79B}" dt="2023-10-02T05:28:36.005" v="2056" actId="20577"/>
          <ac:graphicFrameMkLst>
            <pc:docMk/>
            <pc:sldMk cId="3942227988" sldId="906"/>
            <ac:graphicFrameMk id="7" creationId="{FE214D09-14D7-EA61-3B29-3D78130B189E}"/>
          </ac:graphicFrameMkLst>
        </pc:graphicFrameChg>
      </pc:sldChg>
      <pc:sldChg chg="modSp mod">
        <pc:chgData name="Anneleen Janssen" userId="34277971-d75d-4b0a-8685-0fd54352d3ac" providerId="ADAL" clId="{B5C755BC-15DC-475A-8398-3F2EFDABD79B}" dt="2023-10-02T20:11:14.676" v="5437" actId="20577"/>
        <pc:sldMkLst>
          <pc:docMk/>
          <pc:sldMk cId="2286084344" sldId="909"/>
        </pc:sldMkLst>
        <pc:spChg chg="mod">
          <ac:chgData name="Anneleen Janssen" userId="34277971-d75d-4b0a-8685-0fd54352d3ac" providerId="ADAL" clId="{B5C755BC-15DC-475A-8398-3F2EFDABD79B}" dt="2023-10-02T20:11:14.676" v="5437" actId="20577"/>
          <ac:spMkLst>
            <pc:docMk/>
            <pc:sldMk cId="2286084344" sldId="909"/>
            <ac:spMk id="7" creationId="{7DEDB4A7-1E4C-41E9-B58C-DC30E24576E3}"/>
          </ac:spMkLst>
        </pc:spChg>
      </pc:sldChg>
      <pc:sldChg chg="modSp mod modNotesTx">
        <pc:chgData name="Anneleen Janssen" userId="34277971-d75d-4b0a-8685-0fd54352d3ac" providerId="ADAL" clId="{B5C755BC-15DC-475A-8398-3F2EFDABD79B}" dt="2023-10-02T20:11:26.238" v="5443" actId="20577"/>
        <pc:sldMkLst>
          <pc:docMk/>
          <pc:sldMk cId="361887144" sldId="910"/>
        </pc:sldMkLst>
        <pc:spChg chg="mod">
          <ac:chgData name="Anneleen Janssen" userId="34277971-d75d-4b0a-8685-0fd54352d3ac" providerId="ADAL" clId="{B5C755BC-15DC-475A-8398-3F2EFDABD79B}" dt="2023-10-02T20:11:26.238" v="5443" actId="20577"/>
          <ac:spMkLst>
            <pc:docMk/>
            <pc:sldMk cId="361887144" sldId="910"/>
            <ac:spMk id="7" creationId="{7DEDB4A7-1E4C-41E9-B58C-DC30E24576E3}"/>
          </ac:spMkLst>
        </pc:spChg>
      </pc:sldChg>
      <pc:sldChg chg="addSp delSp modSp del mod">
        <pc:chgData name="Anneleen Janssen" userId="34277971-d75d-4b0a-8685-0fd54352d3ac" providerId="ADAL" clId="{B5C755BC-15DC-475A-8398-3F2EFDABD79B}" dt="2023-10-02T20:03:43.933" v="5276" actId="47"/>
        <pc:sldMkLst>
          <pc:docMk/>
          <pc:sldMk cId="3120812555" sldId="912"/>
        </pc:sldMkLst>
        <pc:spChg chg="mod">
          <ac:chgData name="Anneleen Janssen" userId="34277971-d75d-4b0a-8685-0fd54352d3ac" providerId="ADAL" clId="{B5C755BC-15DC-475A-8398-3F2EFDABD79B}" dt="2023-10-02T07:02:11.985" v="3245" actId="113"/>
          <ac:spMkLst>
            <pc:docMk/>
            <pc:sldMk cId="3120812555" sldId="912"/>
            <ac:spMk id="2" creationId="{5F7F341F-54FA-C05A-96E9-31DF91F5F944}"/>
          </ac:spMkLst>
        </pc:spChg>
        <pc:spChg chg="mod">
          <ac:chgData name="Anneleen Janssen" userId="34277971-d75d-4b0a-8685-0fd54352d3ac" providerId="ADAL" clId="{B5C755BC-15DC-475A-8398-3F2EFDABD79B}" dt="2023-10-01T15:31:01.755" v="1877" actId="20577"/>
          <ac:spMkLst>
            <pc:docMk/>
            <pc:sldMk cId="3120812555" sldId="912"/>
            <ac:spMk id="5" creationId="{E0C70981-F6F1-4DA0-952C-2A0883AEC23D}"/>
          </ac:spMkLst>
        </pc:spChg>
        <pc:spChg chg="mod">
          <ac:chgData name="Anneleen Janssen" userId="34277971-d75d-4b0a-8685-0fd54352d3ac" providerId="ADAL" clId="{B5C755BC-15DC-475A-8398-3F2EFDABD79B}" dt="2023-10-02T16:46:23.952" v="3266" actId="1036"/>
          <ac:spMkLst>
            <pc:docMk/>
            <pc:sldMk cId="3120812555" sldId="912"/>
            <ac:spMk id="6" creationId="{2A84C0A3-98E8-DD1C-5996-32CEFB7445BB}"/>
          </ac:spMkLst>
        </pc:spChg>
        <pc:spChg chg="add mod">
          <ac:chgData name="Anneleen Janssen" userId="34277971-d75d-4b0a-8685-0fd54352d3ac" providerId="ADAL" clId="{B5C755BC-15DC-475A-8398-3F2EFDABD79B}" dt="2023-10-01T15:24:36.599" v="1821"/>
          <ac:spMkLst>
            <pc:docMk/>
            <pc:sldMk cId="3120812555" sldId="912"/>
            <ac:spMk id="8" creationId="{88DE7504-0065-DEBC-9481-6F0A0A8169B4}"/>
          </ac:spMkLst>
        </pc:spChg>
        <pc:spChg chg="add mod">
          <ac:chgData name="Anneleen Janssen" userId="34277971-d75d-4b0a-8685-0fd54352d3ac" providerId="ADAL" clId="{B5C755BC-15DC-475A-8398-3F2EFDABD79B}" dt="2023-10-02T05:59:20.984" v="2301" actId="1076"/>
          <ac:spMkLst>
            <pc:docMk/>
            <pc:sldMk cId="3120812555" sldId="912"/>
            <ac:spMk id="9" creationId="{0EAF5F12-4B1A-ED33-2AE3-956A40881F07}"/>
          </ac:spMkLst>
        </pc:spChg>
        <pc:spChg chg="add mod">
          <ac:chgData name="Anneleen Janssen" userId="34277971-d75d-4b0a-8685-0fd54352d3ac" providerId="ADAL" clId="{B5C755BC-15DC-475A-8398-3F2EFDABD79B}" dt="2023-10-02T16:48:24.584" v="3384" actId="20577"/>
          <ac:spMkLst>
            <pc:docMk/>
            <pc:sldMk cId="3120812555" sldId="912"/>
            <ac:spMk id="10" creationId="{ACE683E6-6ABB-B8E0-D6CE-71844890EB49}"/>
          </ac:spMkLst>
        </pc:spChg>
        <pc:spChg chg="mod">
          <ac:chgData name="Anneleen Janssen" userId="34277971-d75d-4b0a-8685-0fd54352d3ac" providerId="ADAL" clId="{B5C755BC-15DC-475A-8398-3F2EFDABD79B}" dt="2023-10-02T16:50:03.842" v="3385" actId="207"/>
          <ac:spMkLst>
            <pc:docMk/>
            <pc:sldMk cId="3120812555" sldId="912"/>
            <ac:spMk id="18" creationId="{7E553D7B-5192-A6AE-F3AB-9EBDA114E367}"/>
          </ac:spMkLst>
        </pc:spChg>
        <pc:spChg chg="mod">
          <ac:chgData name="Anneleen Janssen" userId="34277971-d75d-4b0a-8685-0fd54352d3ac" providerId="ADAL" clId="{B5C755BC-15DC-475A-8398-3F2EFDABD79B}" dt="2023-10-02T16:46:42.256" v="3267" actId="207"/>
          <ac:spMkLst>
            <pc:docMk/>
            <pc:sldMk cId="3120812555" sldId="912"/>
            <ac:spMk id="19" creationId="{A2C9E5AE-EEF6-CBB8-70FB-7414F02399EA}"/>
          </ac:spMkLst>
        </pc:spChg>
        <pc:spChg chg="mod">
          <ac:chgData name="Anneleen Janssen" userId="34277971-d75d-4b0a-8685-0fd54352d3ac" providerId="ADAL" clId="{B5C755BC-15DC-475A-8398-3F2EFDABD79B}" dt="2023-10-02T17:25:49.354" v="3389" actId="207"/>
          <ac:spMkLst>
            <pc:docMk/>
            <pc:sldMk cId="3120812555" sldId="912"/>
            <ac:spMk id="20" creationId="{FBE1F4B1-CA25-13FD-3800-CB10BB1E2BD7}"/>
          </ac:spMkLst>
        </pc:spChg>
        <pc:spChg chg="del">
          <ac:chgData name="Anneleen Janssen" userId="34277971-d75d-4b0a-8685-0fd54352d3ac" providerId="ADAL" clId="{B5C755BC-15DC-475A-8398-3F2EFDABD79B}" dt="2023-10-02T16:46:16.064" v="3249" actId="478"/>
          <ac:spMkLst>
            <pc:docMk/>
            <pc:sldMk cId="3120812555" sldId="912"/>
            <ac:spMk id="21" creationId="{1A4001CE-04F0-15CF-CA3A-E0ADAD48E0AD}"/>
          </ac:spMkLst>
        </pc:spChg>
        <pc:spChg chg="del">
          <ac:chgData name="Anneleen Janssen" userId="34277971-d75d-4b0a-8685-0fd54352d3ac" providerId="ADAL" clId="{B5C755BC-15DC-475A-8398-3F2EFDABD79B}" dt="2023-10-02T16:46:16.064" v="3249" actId="478"/>
          <ac:spMkLst>
            <pc:docMk/>
            <pc:sldMk cId="3120812555" sldId="912"/>
            <ac:spMk id="22" creationId="{A3BBA7A0-478F-98D7-3013-BA3BEA33AC25}"/>
          </ac:spMkLst>
        </pc:spChg>
        <pc:spChg chg="del">
          <ac:chgData name="Anneleen Janssen" userId="34277971-d75d-4b0a-8685-0fd54352d3ac" providerId="ADAL" clId="{B5C755BC-15DC-475A-8398-3F2EFDABD79B}" dt="2023-10-02T16:46:16.064" v="3249" actId="478"/>
          <ac:spMkLst>
            <pc:docMk/>
            <pc:sldMk cId="3120812555" sldId="912"/>
            <ac:spMk id="23" creationId="{D20F6F0F-14F1-FF4E-7769-B56C31C04AAA}"/>
          </ac:spMkLst>
        </pc:spChg>
        <pc:spChg chg="del">
          <ac:chgData name="Anneleen Janssen" userId="34277971-d75d-4b0a-8685-0fd54352d3ac" providerId="ADAL" clId="{B5C755BC-15DC-475A-8398-3F2EFDABD79B}" dt="2023-10-02T16:46:16.064" v="3249" actId="478"/>
          <ac:spMkLst>
            <pc:docMk/>
            <pc:sldMk cId="3120812555" sldId="912"/>
            <ac:spMk id="24" creationId="{4A041F87-7B6F-25B3-1DD0-3FC641017595}"/>
          </ac:spMkLst>
        </pc:spChg>
      </pc:sldChg>
      <pc:sldChg chg="modSp mod">
        <pc:chgData name="Anneleen Janssen" userId="34277971-d75d-4b0a-8685-0fd54352d3ac" providerId="ADAL" clId="{B5C755BC-15DC-475A-8398-3F2EFDABD79B}" dt="2023-10-02T20:12:26.437" v="5449" actId="20577"/>
        <pc:sldMkLst>
          <pc:docMk/>
          <pc:sldMk cId="4221490486" sldId="913"/>
        </pc:sldMkLst>
        <pc:spChg chg="mod">
          <ac:chgData name="Anneleen Janssen" userId="34277971-d75d-4b0a-8685-0fd54352d3ac" providerId="ADAL" clId="{B5C755BC-15DC-475A-8398-3F2EFDABD79B}" dt="2023-10-02T20:12:26.437" v="5449" actId="20577"/>
          <ac:spMkLst>
            <pc:docMk/>
            <pc:sldMk cId="4221490486" sldId="913"/>
            <ac:spMk id="7" creationId="{7DEDB4A7-1E4C-41E9-B58C-DC30E24576E3}"/>
          </ac:spMkLst>
        </pc:spChg>
        <pc:spChg chg="mod">
          <ac:chgData name="Anneleen Janssen" userId="34277971-d75d-4b0a-8685-0fd54352d3ac" providerId="ADAL" clId="{B5C755BC-15DC-475A-8398-3F2EFDABD79B}" dt="2023-10-01T08:40:09.944" v="346" actId="20577"/>
          <ac:spMkLst>
            <pc:docMk/>
            <pc:sldMk cId="4221490486" sldId="913"/>
            <ac:spMk id="11" creationId="{86AEB077-908E-CFE7-8F88-BBFC0F4BC29C}"/>
          </ac:spMkLst>
        </pc:spChg>
      </pc:sldChg>
      <pc:sldChg chg="addSp modSp del">
        <pc:chgData name="Anneleen Janssen" userId="34277971-d75d-4b0a-8685-0fd54352d3ac" providerId="ADAL" clId="{B5C755BC-15DC-475A-8398-3F2EFDABD79B}" dt="2023-10-02T19:24:48.848" v="4085" actId="47"/>
        <pc:sldMkLst>
          <pc:docMk/>
          <pc:sldMk cId="2376257324" sldId="914"/>
        </pc:sldMkLst>
        <pc:spChg chg="add mod">
          <ac:chgData name="Anneleen Janssen" userId="34277971-d75d-4b0a-8685-0fd54352d3ac" providerId="ADAL" clId="{B5C755BC-15DC-475A-8398-3F2EFDABD79B}" dt="2023-10-01T13:21:48.863" v="1206"/>
          <ac:spMkLst>
            <pc:docMk/>
            <pc:sldMk cId="2376257324" sldId="914"/>
            <ac:spMk id="5" creationId="{4980A623-BC3D-2D74-7913-84C69F95170A}"/>
          </ac:spMkLst>
        </pc:spChg>
        <pc:cxnChg chg="add mod">
          <ac:chgData name="Anneleen Janssen" userId="34277971-d75d-4b0a-8685-0fd54352d3ac" providerId="ADAL" clId="{B5C755BC-15DC-475A-8398-3F2EFDABD79B}" dt="2023-10-01T13:21:56.891" v="1207"/>
          <ac:cxnSpMkLst>
            <pc:docMk/>
            <pc:sldMk cId="2376257324" sldId="914"/>
            <ac:cxnSpMk id="6" creationId="{5F9769DF-B0AF-4256-2D1D-645D4545F5B8}"/>
          </ac:cxnSpMkLst>
        </pc:cxnChg>
      </pc:sldChg>
      <pc:sldChg chg="modSp mod">
        <pc:chgData name="Anneleen Janssen" userId="34277971-d75d-4b0a-8685-0fd54352d3ac" providerId="ADAL" clId="{B5C755BC-15DC-475A-8398-3F2EFDABD79B}" dt="2023-10-03T07:10:46.459" v="7382" actId="20577"/>
        <pc:sldMkLst>
          <pc:docMk/>
          <pc:sldMk cId="1887468569" sldId="915"/>
        </pc:sldMkLst>
        <pc:spChg chg="mod">
          <ac:chgData name="Anneleen Janssen" userId="34277971-d75d-4b0a-8685-0fd54352d3ac" providerId="ADAL" clId="{B5C755BC-15DC-475A-8398-3F2EFDABD79B}" dt="2023-10-03T07:10:46.459" v="7382" actId="20577"/>
          <ac:spMkLst>
            <pc:docMk/>
            <pc:sldMk cId="1887468569" sldId="915"/>
            <ac:spMk id="7" creationId="{7DEDB4A7-1E4C-41E9-B58C-DC30E24576E3}"/>
          </ac:spMkLst>
        </pc:spChg>
        <pc:spChg chg="mod">
          <ac:chgData name="Anneleen Janssen" userId="34277971-d75d-4b0a-8685-0fd54352d3ac" providerId="ADAL" clId="{B5C755BC-15DC-475A-8398-3F2EFDABD79B}" dt="2023-10-03T07:00:17.323" v="7268" actId="20577"/>
          <ac:spMkLst>
            <pc:docMk/>
            <pc:sldMk cId="1887468569" sldId="915"/>
            <ac:spMk id="11" creationId="{86AEB077-908E-CFE7-8F88-BBFC0F4BC29C}"/>
          </ac:spMkLst>
        </pc:spChg>
      </pc:sldChg>
      <pc:sldChg chg="del">
        <pc:chgData name="Anneleen Janssen" userId="34277971-d75d-4b0a-8685-0fd54352d3ac" providerId="ADAL" clId="{B5C755BC-15DC-475A-8398-3F2EFDABD79B}" dt="2023-10-02T20:24:16.902" v="5873" actId="47"/>
        <pc:sldMkLst>
          <pc:docMk/>
          <pc:sldMk cId="2967220051" sldId="918"/>
        </pc:sldMkLst>
      </pc:sldChg>
      <pc:sldChg chg="addSp modSp del mod">
        <pc:chgData name="Anneleen Janssen" userId="34277971-d75d-4b0a-8685-0fd54352d3ac" providerId="ADAL" clId="{B5C755BC-15DC-475A-8398-3F2EFDABD79B}" dt="2023-10-02T20:10:39.027" v="5433" actId="47"/>
        <pc:sldMkLst>
          <pc:docMk/>
          <pc:sldMk cId="2706407612" sldId="919"/>
        </pc:sldMkLst>
        <pc:spChg chg="add mod">
          <ac:chgData name="Anneleen Janssen" userId="34277971-d75d-4b0a-8685-0fd54352d3ac" providerId="ADAL" clId="{B5C755BC-15DC-475A-8398-3F2EFDABD79B}" dt="2023-10-01T08:40:02.046" v="333"/>
          <ac:spMkLst>
            <pc:docMk/>
            <pc:sldMk cId="2706407612" sldId="919"/>
            <ac:spMk id="2" creationId="{C54EB6A9-90C2-72AA-A6D5-26C6D8E20250}"/>
          </ac:spMkLst>
        </pc:spChg>
        <pc:cxnChg chg="add">
          <ac:chgData name="Anneleen Janssen" userId="34277971-d75d-4b0a-8685-0fd54352d3ac" providerId="ADAL" clId="{B5C755BC-15DC-475A-8398-3F2EFDABD79B}" dt="2023-10-01T08:40:26.754" v="348" actId="11529"/>
          <ac:cxnSpMkLst>
            <pc:docMk/>
            <pc:sldMk cId="2706407612" sldId="919"/>
            <ac:cxnSpMk id="8" creationId="{20F296CF-FBB3-B33D-5266-D9A12C59B9F2}"/>
          </ac:cxnSpMkLst>
        </pc:cxnChg>
      </pc:sldChg>
      <pc:sldChg chg="ord">
        <pc:chgData name="Anneleen Janssen" userId="34277971-d75d-4b0a-8685-0fd54352d3ac" providerId="ADAL" clId="{B5C755BC-15DC-475A-8398-3F2EFDABD79B}" dt="2023-10-02T20:10:30.428" v="5432"/>
        <pc:sldMkLst>
          <pc:docMk/>
          <pc:sldMk cId="2960812762" sldId="920"/>
        </pc:sldMkLst>
      </pc:sldChg>
      <pc:sldChg chg="addSp delSp modSp mod modNotesTx">
        <pc:chgData name="Anneleen Janssen" userId="34277971-d75d-4b0a-8685-0fd54352d3ac" providerId="ADAL" clId="{B5C755BC-15DC-475A-8398-3F2EFDABD79B}" dt="2023-10-03T08:18:57.644" v="7520" actId="6549"/>
        <pc:sldMkLst>
          <pc:docMk/>
          <pc:sldMk cId="2982773146" sldId="921"/>
        </pc:sldMkLst>
        <pc:spChg chg="add del mod">
          <ac:chgData name="Anneleen Janssen" userId="34277971-d75d-4b0a-8685-0fd54352d3ac" providerId="ADAL" clId="{B5C755BC-15DC-475A-8398-3F2EFDABD79B}" dt="2023-10-02T20:18:44.165" v="5729" actId="478"/>
          <ac:spMkLst>
            <pc:docMk/>
            <pc:sldMk cId="2982773146" sldId="921"/>
            <ac:spMk id="2" creationId="{DAEE403B-993A-2011-1DAB-35C0D3FB8EFA}"/>
          </ac:spMkLst>
        </pc:spChg>
        <pc:spChg chg="mod">
          <ac:chgData name="Anneleen Janssen" userId="34277971-d75d-4b0a-8685-0fd54352d3ac" providerId="ADAL" clId="{B5C755BC-15DC-475A-8398-3F2EFDABD79B}" dt="2023-10-02T20:12:34.305" v="5450" actId="207"/>
          <ac:spMkLst>
            <pc:docMk/>
            <pc:sldMk cId="2982773146" sldId="921"/>
            <ac:spMk id="6" creationId="{3D9DA4F2-8592-EB17-355B-BFAD84204857}"/>
          </ac:spMkLst>
        </pc:spChg>
        <pc:spChg chg="mod">
          <ac:chgData name="Anneleen Janssen" userId="34277971-d75d-4b0a-8685-0fd54352d3ac" providerId="ADAL" clId="{B5C755BC-15DC-475A-8398-3F2EFDABD79B}" dt="2023-10-03T06:56:21.204" v="7055" actId="20577"/>
          <ac:spMkLst>
            <pc:docMk/>
            <pc:sldMk cId="2982773146" sldId="921"/>
            <ac:spMk id="7" creationId="{96E7F27F-B5B6-C12F-D25D-794884CFC529}"/>
          </ac:spMkLst>
        </pc:spChg>
      </pc:sldChg>
      <pc:sldChg chg="addSp delSp modSp mod">
        <pc:chgData name="Anneleen Janssen" userId="34277971-d75d-4b0a-8685-0fd54352d3ac" providerId="ADAL" clId="{B5C755BC-15DC-475A-8398-3F2EFDABD79B}" dt="2023-10-03T06:59:54.318" v="7261" actId="6549"/>
        <pc:sldMkLst>
          <pc:docMk/>
          <pc:sldMk cId="245654037" sldId="924"/>
        </pc:sldMkLst>
        <pc:spChg chg="add del mod">
          <ac:chgData name="Anneleen Janssen" userId="34277971-d75d-4b0a-8685-0fd54352d3ac" providerId="ADAL" clId="{B5C755BC-15DC-475A-8398-3F2EFDABD79B}" dt="2023-10-02T20:25:37.843" v="5918" actId="478"/>
          <ac:spMkLst>
            <pc:docMk/>
            <pc:sldMk cId="245654037" sldId="924"/>
            <ac:spMk id="2" creationId="{DF1BD451-53BA-0FAB-F953-52987AD25F55}"/>
          </ac:spMkLst>
        </pc:spChg>
        <pc:spChg chg="mod">
          <ac:chgData name="Anneleen Janssen" userId="34277971-d75d-4b0a-8685-0fd54352d3ac" providerId="ADAL" clId="{B5C755BC-15DC-475A-8398-3F2EFDABD79B}" dt="2023-10-03T06:59:54.318" v="7261" actId="6549"/>
          <ac:spMkLst>
            <pc:docMk/>
            <pc:sldMk cId="245654037" sldId="924"/>
            <ac:spMk id="7" creationId="{96E7F27F-B5B6-C12F-D25D-794884CFC529}"/>
          </ac:spMkLst>
        </pc:spChg>
      </pc:sldChg>
      <pc:sldChg chg="modSp mod">
        <pc:chgData name="Anneleen Janssen" userId="34277971-d75d-4b0a-8685-0fd54352d3ac" providerId="ADAL" clId="{B5C755BC-15DC-475A-8398-3F2EFDABD79B}" dt="2023-10-02T20:26:37.446" v="5925" actId="20577"/>
        <pc:sldMkLst>
          <pc:docMk/>
          <pc:sldMk cId="1906971457" sldId="925"/>
        </pc:sldMkLst>
        <pc:spChg chg="mod">
          <ac:chgData name="Anneleen Janssen" userId="34277971-d75d-4b0a-8685-0fd54352d3ac" providerId="ADAL" clId="{B5C755BC-15DC-475A-8398-3F2EFDABD79B}" dt="2023-10-02T20:26:37.446" v="5925" actId="20577"/>
          <ac:spMkLst>
            <pc:docMk/>
            <pc:sldMk cId="1906971457" sldId="925"/>
            <ac:spMk id="7" creationId="{7DEDB4A7-1E4C-41E9-B58C-DC30E24576E3}"/>
          </ac:spMkLst>
        </pc:spChg>
      </pc:sldChg>
      <pc:sldChg chg="modSp mod">
        <pc:chgData name="Anneleen Janssen" userId="34277971-d75d-4b0a-8685-0fd54352d3ac" providerId="ADAL" clId="{B5C755BC-15DC-475A-8398-3F2EFDABD79B}" dt="2023-10-02T20:26:53.872" v="5927" actId="20577"/>
        <pc:sldMkLst>
          <pc:docMk/>
          <pc:sldMk cId="2055878542" sldId="926"/>
        </pc:sldMkLst>
        <pc:spChg chg="mod">
          <ac:chgData name="Anneleen Janssen" userId="34277971-d75d-4b0a-8685-0fd54352d3ac" providerId="ADAL" clId="{B5C755BC-15DC-475A-8398-3F2EFDABD79B}" dt="2023-10-02T20:26:53.872" v="5927" actId="20577"/>
          <ac:spMkLst>
            <pc:docMk/>
            <pc:sldMk cId="2055878542" sldId="926"/>
            <ac:spMk id="7" creationId="{7DEDB4A7-1E4C-41E9-B58C-DC30E24576E3}"/>
          </ac:spMkLst>
        </pc:spChg>
      </pc:sldChg>
      <pc:sldChg chg="modSp mod">
        <pc:chgData name="Anneleen Janssen" userId="34277971-d75d-4b0a-8685-0fd54352d3ac" providerId="ADAL" clId="{B5C755BC-15DC-475A-8398-3F2EFDABD79B}" dt="2023-10-03T14:24:50.565" v="7768" actId="207"/>
        <pc:sldMkLst>
          <pc:docMk/>
          <pc:sldMk cId="3883905883" sldId="930"/>
        </pc:sldMkLst>
        <pc:spChg chg="mod">
          <ac:chgData name="Anneleen Janssen" userId="34277971-d75d-4b0a-8685-0fd54352d3ac" providerId="ADAL" clId="{B5C755BC-15DC-475A-8398-3F2EFDABD79B}" dt="2023-10-03T14:24:50.565" v="7768" actId="207"/>
          <ac:spMkLst>
            <pc:docMk/>
            <pc:sldMk cId="3883905883" sldId="930"/>
            <ac:spMk id="8" creationId="{C62ADF7E-6893-1A93-5BE0-EED94FA6D4E9}"/>
          </ac:spMkLst>
        </pc:spChg>
      </pc:sldChg>
      <pc:sldChg chg="modNotesTx">
        <pc:chgData name="Anneleen Janssen" userId="34277971-d75d-4b0a-8685-0fd54352d3ac" providerId="ADAL" clId="{B5C755BC-15DC-475A-8398-3F2EFDABD79B}" dt="2023-10-02T05:48:26.853" v="2129" actId="6549"/>
        <pc:sldMkLst>
          <pc:docMk/>
          <pc:sldMk cId="2438280935" sldId="932"/>
        </pc:sldMkLst>
      </pc:sldChg>
      <pc:sldChg chg="modSp mod modNotesTx">
        <pc:chgData name="Anneleen Janssen" userId="34277971-d75d-4b0a-8685-0fd54352d3ac" providerId="ADAL" clId="{B5C755BC-15DC-475A-8398-3F2EFDABD79B}" dt="2023-10-02T05:51:46.402" v="2174" actId="14100"/>
        <pc:sldMkLst>
          <pc:docMk/>
          <pc:sldMk cId="1649354109" sldId="934"/>
        </pc:sldMkLst>
        <pc:spChg chg="mod">
          <ac:chgData name="Anneleen Janssen" userId="34277971-d75d-4b0a-8685-0fd54352d3ac" providerId="ADAL" clId="{B5C755BC-15DC-475A-8398-3F2EFDABD79B}" dt="2023-10-02T05:51:46.402" v="2174" actId="14100"/>
          <ac:spMkLst>
            <pc:docMk/>
            <pc:sldMk cId="1649354109" sldId="934"/>
            <ac:spMk id="6" creationId="{8FA7CD93-132A-C2A8-6A7B-FA312BE9A6D6}"/>
          </ac:spMkLst>
        </pc:spChg>
      </pc:sldChg>
      <pc:sldChg chg="modNotesTx">
        <pc:chgData name="Anneleen Janssen" userId="34277971-d75d-4b0a-8685-0fd54352d3ac" providerId="ADAL" clId="{B5C755BC-15DC-475A-8398-3F2EFDABD79B}" dt="2023-10-02T05:53:51.355" v="2176" actId="6549"/>
        <pc:sldMkLst>
          <pc:docMk/>
          <pc:sldMk cId="941671675" sldId="950"/>
        </pc:sldMkLst>
      </pc:sldChg>
      <pc:sldChg chg="addSp delSp mod">
        <pc:chgData name="Anneleen Janssen" userId="34277971-d75d-4b0a-8685-0fd54352d3ac" providerId="ADAL" clId="{B5C755BC-15DC-475A-8398-3F2EFDABD79B}" dt="2023-10-02T05:43:55.198" v="2096" actId="22"/>
        <pc:sldMkLst>
          <pc:docMk/>
          <pc:sldMk cId="1829044414" sldId="957"/>
        </pc:sldMkLst>
        <pc:spChg chg="add del">
          <ac:chgData name="Anneleen Janssen" userId="34277971-d75d-4b0a-8685-0fd54352d3ac" providerId="ADAL" clId="{B5C755BC-15DC-475A-8398-3F2EFDABD79B}" dt="2023-10-02T05:43:55.198" v="2096" actId="22"/>
          <ac:spMkLst>
            <pc:docMk/>
            <pc:sldMk cId="1829044414" sldId="957"/>
            <ac:spMk id="6" creationId="{AE882A36-C46F-0FE7-04FA-3AE70C75FD2D}"/>
          </ac:spMkLst>
        </pc:spChg>
      </pc:sldChg>
      <pc:sldChg chg="modNotesTx">
        <pc:chgData name="Anneleen Janssen" userId="34277971-d75d-4b0a-8685-0fd54352d3ac" providerId="ADAL" clId="{B5C755BC-15DC-475A-8398-3F2EFDABD79B}" dt="2023-10-02T05:56:56.671" v="2299" actId="6549"/>
        <pc:sldMkLst>
          <pc:docMk/>
          <pc:sldMk cId="1388211942" sldId="980"/>
        </pc:sldMkLst>
      </pc:sldChg>
      <pc:sldChg chg="modNotesTx">
        <pc:chgData name="Anneleen Janssen" userId="34277971-d75d-4b0a-8685-0fd54352d3ac" providerId="ADAL" clId="{B5C755BC-15DC-475A-8398-3F2EFDABD79B}" dt="2023-10-02T05:55:38.863" v="2298" actId="20577"/>
        <pc:sldMkLst>
          <pc:docMk/>
          <pc:sldMk cId="3269009654" sldId="981"/>
        </pc:sldMkLst>
      </pc:sldChg>
      <pc:sldChg chg="modSp mod">
        <pc:chgData name="Anneleen Janssen" userId="34277971-d75d-4b0a-8685-0fd54352d3ac" providerId="ADAL" clId="{B5C755BC-15DC-475A-8398-3F2EFDABD79B}" dt="2023-10-02T05:35:16.989" v="2092" actId="6549"/>
        <pc:sldMkLst>
          <pc:docMk/>
          <pc:sldMk cId="1866045443" sldId="982"/>
        </pc:sldMkLst>
        <pc:spChg chg="mod">
          <ac:chgData name="Anneleen Janssen" userId="34277971-d75d-4b0a-8685-0fd54352d3ac" providerId="ADAL" clId="{B5C755BC-15DC-475A-8398-3F2EFDABD79B}" dt="2023-10-02T05:35:16.989" v="2092" actId="6549"/>
          <ac:spMkLst>
            <pc:docMk/>
            <pc:sldMk cId="1866045443" sldId="982"/>
            <ac:spMk id="7" creationId="{8E757798-F6A0-CAC3-C2D2-B65C90D6F23A}"/>
          </ac:spMkLst>
        </pc:spChg>
      </pc:sldChg>
      <pc:sldChg chg="modNotesTx">
        <pc:chgData name="Anneleen Janssen" userId="34277971-d75d-4b0a-8685-0fd54352d3ac" providerId="ADAL" clId="{B5C755BC-15DC-475A-8398-3F2EFDABD79B}" dt="2023-10-02T05:30:54.880" v="2061"/>
        <pc:sldMkLst>
          <pc:docMk/>
          <pc:sldMk cId="2487551060" sldId="985"/>
        </pc:sldMkLst>
      </pc:sldChg>
      <pc:sldChg chg="modNotesTx">
        <pc:chgData name="Anneleen Janssen" userId="34277971-d75d-4b0a-8685-0fd54352d3ac" providerId="ADAL" clId="{B5C755BC-15DC-475A-8398-3F2EFDABD79B}" dt="2023-10-02T05:33:36.036" v="2062"/>
        <pc:sldMkLst>
          <pc:docMk/>
          <pc:sldMk cId="601451878" sldId="986"/>
        </pc:sldMkLst>
      </pc:sldChg>
      <pc:sldChg chg="modNotesTx">
        <pc:chgData name="Anneleen Janssen" userId="34277971-d75d-4b0a-8685-0fd54352d3ac" providerId="ADAL" clId="{B5C755BC-15DC-475A-8398-3F2EFDABD79B}" dt="2023-10-02T05:34:23.846" v="2063"/>
        <pc:sldMkLst>
          <pc:docMk/>
          <pc:sldMk cId="952046771" sldId="987"/>
        </pc:sldMkLst>
      </pc:sldChg>
      <pc:sldChg chg="addSp delSp modSp mod">
        <pc:chgData name="Anneleen Janssen" userId="34277971-d75d-4b0a-8685-0fd54352d3ac" providerId="ADAL" clId="{B5C755BC-15DC-475A-8398-3F2EFDABD79B}" dt="2023-10-03T08:41:20.876" v="7742" actId="1038"/>
        <pc:sldMkLst>
          <pc:docMk/>
          <pc:sldMk cId="1438446673" sldId="989"/>
        </pc:sldMkLst>
        <pc:spChg chg="add mod">
          <ac:chgData name="Anneleen Janssen" userId="34277971-d75d-4b0a-8685-0fd54352d3ac" providerId="ADAL" clId="{B5C755BC-15DC-475A-8398-3F2EFDABD79B}" dt="2023-10-03T06:47:47.066" v="6939" actId="122"/>
          <ac:spMkLst>
            <pc:docMk/>
            <pc:sldMk cId="1438446673" sldId="989"/>
            <ac:spMk id="7" creationId="{9CA43A04-B905-519E-8073-81D6CE48C38A}"/>
          </ac:spMkLst>
        </pc:spChg>
        <pc:picChg chg="add del mod ord modCrop">
          <ac:chgData name="Anneleen Janssen" userId="34277971-d75d-4b0a-8685-0fd54352d3ac" providerId="ADAL" clId="{B5C755BC-15DC-475A-8398-3F2EFDABD79B}" dt="2023-10-03T08:40:49.496" v="7721" actId="478"/>
          <ac:picMkLst>
            <pc:docMk/>
            <pc:sldMk cId="1438446673" sldId="989"/>
            <ac:picMk id="5" creationId="{E599EEFA-10E5-9E56-12E4-2E005E524AD6}"/>
          </ac:picMkLst>
        </pc:picChg>
        <pc:picChg chg="add del mod modCrop">
          <ac:chgData name="Anneleen Janssen" userId="34277971-d75d-4b0a-8685-0fd54352d3ac" providerId="ADAL" clId="{B5C755BC-15DC-475A-8398-3F2EFDABD79B}" dt="2023-10-03T08:40:47.878" v="7720" actId="21"/>
          <ac:picMkLst>
            <pc:docMk/>
            <pc:sldMk cId="1438446673" sldId="989"/>
            <ac:picMk id="6" creationId="{4AA1668A-589F-7B01-C7EC-52B1D33CAB92}"/>
          </ac:picMkLst>
        </pc:picChg>
        <pc:picChg chg="add mod ord modCrop">
          <ac:chgData name="Anneleen Janssen" userId="34277971-d75d-4b0a-8685-0fd54352d3ac" providerId="ADAL" clId="{B5C755BC-15DC-475A-8398-3F2EFDABD79B}" dt="2023-10-03T08:41:20.876" v="7742" actId="1038"/>
          <ac:picMkLst>
            <pc:docMk/>
            <pc:sldMk cId="1438446673" sldId="989"/>
            <ac:picMk id="8" creationId="{1F29C5FC-070F-0CF8-C4DA-739387528AA5}"/>
          </ac:picMkLst>
        </pc:picChg>
        <pc:picChg chg="del">
          <ac:chgData name="Anneleen Janssen" userId="34277971-d75d-4b0a-8685-0fd54352d3ac" providerId="ADAL" clId="{B5C755BC-15DC-475A-8398-3F2EFDABD79B}" dt="2023-10-03T06:46:38.856" v="6912" actId="478"/>
          <ac:picMkLst>
            <pc:docMk/>
            <pc:sldMk cId="1438446673" sldId="989"/>
            <ac:picMk id="12" creationId="{6302E7D0-164D-899D-3B07-EE7E249C4A7B}"/>
          </ac:picMkLst>
        </pc:picChg>
        <pc:cxnChg chg="mod">
          <ac:chgData name="Anneleen Janssen" userId="34277971-d75d-4b0a-8685-0fd54352d3ac" providerId="ADAL" clId="{B5C755BC-15DC-475A-8398-3F2EFDABD79B}" dt="2023-10-03T06:49:35.143" v="6954" actId="14100"/>
          <ac:cxnSpMkLst>
            <pc:docMk/>
            <pc:sldMk cId="1438446673" sldId="989"/>
            <ac:cxnSpMk id="14" creationId="{F8F7801A-CC02-5968-630E-58F72A0DF569}"/>
          </ac:cxnSpMkLst>
        </pc:cxnChg>
        <pc:cxnChg chg="mod">
          <ac:chgData name="Anneleen Janssen" userId="34277971-d75d-4b0a-8685-0fd54352d3ac" providerId="ADAL" clId="{B5C755BC-15DC-475A-8398-3F2EFDABD79B}" dt="2023-10-03T06:49:37.464" v="6955" actId="14100"/>
          <ac:cxnSpMkLst>
            <pc:docMk/>
            <pc:sldMk cId="1438446673" sldId="989"/>
            <ac:cxnSpMk id="19" creationId="{1B2ECB59-D882-35F3-393F-55BDD3E78235}"/>
          </ac:cxnSpMkLst>
        </pc:cxnChg>
        <pc:cxnChg chg="mod">
          <ac:chgData name="Anneleen Janssen" userId="34277971-d75d-4b0a-8685-0fd54352d3ac" providerId="ADAL" clId="{B5C755BC-15DC-475A-8398-3F2EFDABD79B}" dt="2023-10-03T06:49:31.366" v="6953" actId="14100"/>
          <ac:cxnSpMkLst>
            <pc:docMk/>
            <pc:sldMk cId="1438446673" sldId="989"/>
            <ac:cxnSpMk id="21" creationId="{142F00F3-F576-5446-9555-9F2C26D26BC8}"/>
          </ac:cxnSpMkLst>
        </pc:cxnChg>
        <pc:cxnChg chg="mod">
          <ac:chgData name="Anneleen Janssen" userId="34277971-d75d-4b0a-8685-0fd54352d3ac" providerId="ADAL" clId="{B5C755BC-15DC-475A-8398-3F2EFDABD79B}" dt="2023-10-03T06:48:47.093" v="6948" actId="14100"/>
          <ac:cxnSpMkLst>
            <pc:docMk/>
            <pc:sldMk cId="1438446673" sldId="989"/>
            <ac:cxnSpMk id="26" creationId="{7C394A01-7D97-38A1-CB5F-F86794374176}"/>
          </ac:cxnSpMkLst>
        </pc:cxnChg>
        <pc:cxnChg chg="mod">
          <ac:chgData name="Anneleen Janssen" userId="34277971-d75d-4b0a-8685-0fd54352d3ac" providerId="ADAL" clId="{B5C755BC-15DC-475A-8398-3F2EFDABD79B}" dt="2023-10-03T06:50:05.700" v="6992" actId="14100"/>
          <ac:cxnSpMkLst>
            <pc:docMk/>
            <pc:sldMk cId="1438446673" sldId="989"/>
            <ac:cxnSpMk id="30" creationId="{5CDB8200-6983-918A-FDDD-5FD4364C9D27}"/>
          </ac:cxnSpMkLst>
        </pc:cxnChg>
      </pc:sldChg>
      <pc:sldChg chg="modNotesTx">
        <pc:chgData name="Anneleen Janssen" userId="34277971-d75d-4b0a-8685-0fd54352d3ac" providerId="ADAL" clId="{B5C755BC-15DC-475A-8398-3F2EFDABD79B}" dt="2023-10-02T05:54:44.333" v="2177"/>
        <pc:sldMkLst>
          <pc:docMk/>
          <pc:sldMk cId="2217129258" sldId="993"/>
        </pc:sldMkLst>
      </pc:sldChg>
      <pc:sldChg chg="del modNotesTx">
        <pc:chgData name="Anneleen Janssen" userId="34277971-d75d-4b0a-8685-0fd54352d3ac" providerId="ADAL" clId="{B5C755BC-15DC-475A-8398-3F2EFDABD79B}" dt="2023-10-02T20:24:48.835" v="5892" actId="47"/>
        <pc:sldMkLst>
          <pc:docMk/>
          <pc:sldMk cId="990927839" sldId="996"/>
        </pc:sldMkLst>
      </pc:sldChg>
      <pc:sldChg chg="modNotesTx">
        <pc:chgData name="Anneleen Janssen" userId="34277971-d75d-4b0a-8685-0fd54352d3ac" providerId="ADAL" clId="{B5C755BC-15DC-475A-8398-3F2EFDABD79B}" dt="2023-10-03T08:16:17.830" v="7519" actId="20577"/>
        <pc:sldMkLst>
          <pc:docMk/>
          <pc:sldMk cId="1873522023" sldId="997"/>
        </pc:sldMkLst>
      </pc:sldChg>
      <pc:sldChg chg="addSp delSp modSp add del mod">
        <pc:chgData name="Anneleen Janssen" userId="34277971-d75d-4b0a-8685-0fd54352d3ac" providerId="ADAL" clId="{B5C755BC-15DC-475A-8398-3F2EFDABD79B}" dt="2023-10-04T22:09:02.315" v="7862" actId="20577"/>
        <pc:sldMkLst>
          <pc:docMk/>
          <pc:sldMk cId="283769748" sldId="998"/>
        </pc:sldMkLst>
        <pc:spChg chg="add del mod">
          <ac:chgData name="Anneleen Janssen" userId="34277971-d75d-4b0a-8685-0fd54352d3ac" providerId="ADAL" clId="{B5C755BC-15DC-475A-8398-3F2EFDABD79B}" dt="2023-10-02T19:12:54.340" v="3607" actId="478"/>
          <ac:spMkLst>
            <pc:docMk/>
            <pc:sldMk cId="283769748" sldId="998"/>
            <ac:spMk id="4" creationId="{EF68BA1C-C205-D6F7-AC5C-8113FEED1B13}"/>
          </ac:spMkLst>
        </pc:spChg>
        <pc:spChg chg="mod">
          <ac:chgData name="Anneleen Janssen" userId="34277971-d75d-4b0a-8685-0fd54352d3ac" providerId="ADAL" clId="{B5C755BC-15DC-475A-8398-3F2EFDABD79B}" dt="2023-10-02T19:14:51.189" v="3654" actId="20577"/>
          <ac:spMkLst>
            <pc:docMk/>
            <pc:sldMk cId="283769748" sldId="998"/>
            <ac:spMk id="7" creationId="{7DEDB4A7-1E4C-41E9-B58C-DC30E24576E3}"/>
          </ac:spMkLst>
        </pc:spChg>
        <pc:spChg chg="mod">
          <ac:chgData name="Anneleen Janssen" userId="34277971-d75d-4b0a-8685-0fd54352d3ac" providerId="ADAL" clId="{B5C755BC-15DC-475A-8398-3F2EFDABD79B}" dt="2023-10-04T22:09:02.315" v="7862" actId="20577"/>
          <ac:spMkLst>
            <pc:docMk/>
            <pc:sldMk cId="283769748" sldId="998"/>
            <ac:spMk id="11" creationId="{86AEB077-908E-CFE7-8F88-BBFC0F4BC29C}"/>
          </ac:spMkLst>
        </pc:spChg>
      </pc:sldChg>
      <pc:sldChg chg="addSp delSp modSp new del mod modClrScheme chgLayout">
        <pc:chgData name="Anneleen Janssen" userId="34277971-d75d-4b0a-8685-0fd54352d3ac" providerId="ADAL" clId="{B5C755BC-15DC-475A-8398-3F2EFDABD79B}" dt="2023-10-01T08:40:17.146" v="347" actId="47"/>
        <pc:sldMkLst>
          <pc:docMk/>
          <pc:sldMk cId="740987451" sldId="999"/>
        </pc:sldMkLst>
        <pc:spChg chg="del mod ord">
          <ac:chgData name="Anneleen Janssen" userId="34277971-d75d-4b0a-8685-0fd54352d3ac" providerId="ADAL" clId="{B5C755BC-15DC-475A-8398-3F2EFDABD79B}" dt="2023-10-01T08:35:06.723" v="107" actId="700"/>
          <ac:spMkLst>
            <pc:docMk/>
            <pc:sldMk cId="740987451" sldId="999"/>
            <ac:spMk id="2" creationId="{846D9DDB-09E2-E27B-689A-0C81B1A2597F}"/>
          </ac:spMkLst>
        </pc:spChg>
        <pc:spChg chg="del mod ord">
          <ac:chgData name="Anneleen Janssen" userId="34277971-d75d-4b0a-8685-0fd54352d3ac" providerId="ADAL" clId="{B5C755BC-15DC-475A-8398-3F2EFDABD79B}" dt="2023-10-01T08:35:06.723" v="107" actId="700"/>
          <ac:spMkLst>
            <pc:docMk/>
            <pc:sldMk cId="740987451" sldId="999"/>
            <ac:spMk id="3" creationId="{11EC7D17-2099-79A0-D177-9EC95F07C04E}"/>
          </ac:spMkLst>
        </pc:spChg>
        <pc:spChg chg="mod ord">
          <ac:chgData name="Anneleen Janssen" userId="34277971-d75d-4b0a-8685-0fd54352d3ac" providerId="ADAL" clId="{B5C755BC-15DC-475A-8398-3F2EFDABD79B}" dt="2023-10-01T08:35:06.723" v="107" actId="700"/>
          <ac:spMkLst>
            <pc:docMk/>
            <pc:sldMk cId="740987451" sldId="999"/>
            <ac:spMk id="4" creationId="{E10BC6EA-0E8B-734D-2E1E-47E90529BC54}"/>
          </ac:spMkLst>
        </pc:spChg>
        <pc:spChg chg="mod ord">
          <ac:chgData name="Anneleen Janssen" userId="34277971-d75d-4b0a-8685-0fd54352d3ac" providerId="ADAL" clId="{B5C755BC-15DC-475A-8398-3F2EFDABD79B}" dt="2023-10-01T08:35:06.723" v="107" actId="700"/>
          <ac:spMkLst>
            <pc:docMk/>
            <pc:sldMk cId="740987451" sldId="999"/>
            <ac:spMk id="5" creationId="{A6F2119D-5439-0EEA-07DE-846EEBB38D12}"/>
          </ac:spMkLst>
        </pc:spChg>
        <pc:spChg chg="add mod ord">
          <ac:chgData name="Anneleen Janssen" userId="34277971-d75d-4b0a-8685-0fd54352d3ac" providerId="ADAL" clId="{B5C755BC-15DC-475A-8398-3F2EFDABD79B}" dt="2023-10-01T08:35:06.723" v="107" actId="700"/>
          <ac:spMkLst>
            <pc:docMk/>
            <pc:sldMk cId="740987451" sldId="999"/>
            <ac:spMk id="6" creationId="{853406C1-D02D-A60E-C693-EE0B12304FD4}"/>
          </ac:spMkLst>
        </pc:spChg>
        <pc:spChg chg="add mod ord">
          <ac:chgData name="Anneleen Janssen" userId="34277971-d75d-4b0a-8685-0fd54352d3ac" providerId="ADAL" clId="{B5C755BC-15DC-475A-8398-3F2EFDABD79B}" dt="2023-10-01T08:35:06.723" v="107" actId="700"/>
          <ac:spMkLst>
            <pc:docMk/>
            <pc:sldMk cId="740987451" sldId="999"/>
            <ac:spMk id="7" creationId="{0A57A767-7096-5C38-6AF3-384259379EF3}"/>
          </ac:spMkLst>
        </pc:spChg>
      </pc:sldChg>
      <pc:sldChg chg="delSp modSp add mod">
        <pc:chgData name="Anneleen Janssen" userId="34277971-d75d-4b0a-8685-0fd54352d3ac" providerId="ADAL" clId="{B5C755BC-15DC-475A-8398-3F2EFDABD79B}" dt="2023-10-03T06:57:11.696" v="7056" actId="255"/>
        <pc:sldMkLst>
          <pc:docMk/>
          <pc:sldMk cId="1346802779" sldId="1000"/>
        </pc:sldMkLst>
        <pc:spChg chg="del">
          <ac:chgData name="Anneleen Janssen" userId="34277971-d75d-4b0a-8685-0fd54352d3ac" providerId="ADAL" clId="{B5C755BC-15DC-475A-8398-3F2EFDABD79B}" dt="2023-10-02T20:19:37.433" v="5750" actId="478"/>
          <ac:spMkLst>
            <pc:docMk/>
            <pc:sldMk cId="1346802779" sldId="1000"/>
            <ac:spMk id="2" creationId="{DAEE403B-993A-2011-1DAB-35C0D3FB8EFA}"/>
          </ac:spMkLst>
        </pc:spChg>
        <pc:spChg chg="mod">
          <ac:chgData name="Anneleen Janssen" userId="34277971-d75d-4b0a-8685-0fd54352d3ac" providerId="ADAL" clId="{B5C755BC-15DC-475A-8398-3F2EFDABD79B}" dt="2023-10-01T08:39:28.980" v="271" actId="20577"/>
          <ac:spMkLst>
            <pc:docMk/>
            <pc:sldMk cId="1346802779" sldId="1000"/>
            <ac:spMk id="6" creationId="{3D9DA4F2-8592-EB17-355B-BFAD84204857}"/>
          </ac:spMkLst>
        </pc:spChg>
        <pc:spChg chg="mod">
          <ac:chgData name="Anneleen Janssen" userId="34277971-d75d-4b0a-8685-0fd54352d3ac" providerId="ADAL" clId="{B5C755BC-15DC-475A-8398-3F2EFDABD79B}" dt="2023-10-03T06:57:11.696" v="7056" actId="255"/>
          <ac:spMkLst>
            <pc:docMk/>
            <pc:sldMk cId="1346802779" sldId="1000"/>
            <ac:spMk id="7" creationId="{96E7F27F-B5B6-C12F-D25D-794884CFC529}"/>
          </ac:spMkLst>
        </pc:spChg>
      </pc:sldChg>
      <pc:sldChg chg="delSp modSp add mod ord">
        <pc:chgData name="Anneleen Janssen" userId="34277971-d75d-4b0a-8685-0fd54352d3ac" providerId="ADAL" clId="{B5C755BC-15DC-475A-8398-3F2EFDABD79B}" dt="2023-10-03T07:13:21.495" v="7411" actId="20577"/>
        <pc:sldMkLst>
          <pc:docMk/>
          <pc:sldMk cId="455629655" sldId="1001"/>
        </pc:sldMkLst>
        <pc:spChg chg="del">
          <ac:chgData name="Anneleen Janssen" userId="34277971-d75d-4b0a-8685-0fd54352d3ac" providerId="ADAL" clId="{B5C755BC-15DC-475A-8398-3F2EFDABD79B}" dt="2023-10-02T20:25:11.194" v="5909" actId="478"/>
          <ac:spMkLst>
            <pc:docMk/>
            <pc:sldMk cId="455629655" sldId="1001"/>
            <ac:spMk id="4" creationId="{EF68BA1C-C205-D6F7-AC5C-8113FEED1B13}"/>
          </ac:spMkLst>
        </pc:spChg>
        <pc:spChg chg="mod">
          <ac:chgData name="Anneleen Janssen" userId="34277971-d75d-4b0a-8685-0fd54352d3ac" providerId="ADAL" clId="{B5C755BC-15DC-475A-8398-3F2EFDABD79B}" dt="2023-10-03T07:13:21.495" v="7411" actId="20577"/>
          <ac:spMkLst>
            <pc:docMk/>
            <pc:sldMk cId="455629655" sldId="1001"/>
            <ac:spMk id="7" creationId="{7DEDB4A7-1E4C-41E9-B58C-DC30E24576E3}"/>
          </ac:spMkLst>
        </pc:spChg>
        <pc:spChg chg="mod">
          <ac:chgData name="Anneleen Janssen" userId="34277971-d75d-4b0a-8685-0fd54352d3ac" providerId="ADAL" clId="{B5C755BC-15DC-475A-8398-3F2EFDABD79B}" dt="2023-10-02T20:27:43.043" v="5930" actId="21"/>
          <ac:spMkLst>
            <pc:docMk/>
            <pc:sldMk cId="455629655" sldId="1001"/>
            <ac:spMk id="11" creationId="{86AEB077-908E-CFE7-8F88-BBFC0F4BC29C}"/>
          </ac:spMkLst>
        </pc:spChg>
      </pc:sldChg>
      <pc:sldChg chg="delSp modSp add mod">
        <pc:chgData name="Anneleen Janssen" userId="34277971-d75d-4b0a-8685-0fd54352d3ac" providerId="ADAL" clId="{B5C755BC-15DC-475A-8398-3F2EFDABD79B}" dt="2023-10-02T20:27:52.905" v="5933" actId="20577"/>
        <pc:sldMkLst>
          <pc:docMk/>
          <pc:sldMk cId="3278086959" sldId="1002"/>
        </pc:sldMkLst>
        <pc:spChg chg="del mod">
          <ac:chgData name="Anneleen Janssen" userId="34277971-d75d-4b0a-8685-0fd54352d3ac" providerId="ADAL" clId="{B5C755BC-15DC-475A-8398-3F2EFDABD79B}" dt="2023-10-02T20:27:18.155" v="5929" actId="478"/>
          <ac:spMkLst>
            <pc:docMk/>
            <pc:sldMk cId="3278086959" sldId="1002"/>
            <ac:spMk id="4" creationId="{EF68BA1C-C205-D6F7-AC5C-8113FEED1B13}"/>
          </ac:spMkLst>
        </pc:spChg>
        <pc:spChg chg="mod">
          <ac:chgData name="Anneleen Janssen" userId="34277971-d75d-4b0a-8685-0fd54352d3ac" providerId="ADAL" clId="{B5C755BC-15DC-475A-8398-3F2EFDABD79B}" dt="2023-10-01T08:53:18.959" v="1038" actId="20577"/>
          <ac:spMkLst>
            <pc:docMk/>
            <pc:sldMk cId="3278086959" sldId="1002"/>
            <ac:spMk id="7" creationId="{7DEDB4A7-1E4C-41E9-B58C-DC30E24576E3}"/>
          </ac:spMkLst>
        </pc:spChg>
        <pc:spChg chg="mod">
          <ac:chgData name="Anneleen Janssen" userId="34277971-d75d-4b0a-8685-0fd54352d3ac" providerId="ADAL" clId="{B5C755BC-15DC-475A-8398-3F2EFDABD79B}" dt="2023-10-02T20:27:52.905" v="5933" actId="20577"/>
          <ac:spMkLst>
            <pc:docMk/>
            <pc:sldMk cId="3278086959" sldId="1002"/>
            <ac:spMk id="11" creationId="{86AEB077-908E-CFE7-8F88-BBFC0F4BC29C}"/>
          </ac:spMkLst>
        </pc:spChg>
      </pc:sldChg>
      <pc:sldChg chg="addSp modSp del mod modNotesTx">
        <pc:chgData name="Anneleen Janssen" userId="34277971-d75d-4b0a-8685-0fd54352d3ac" providerId="ADAL" clId="{B5C755BC-15DC-475A-8398-3F2EFDABD79B}" dt="2023-10-02T20:19:45.852" v="5751" actId="47"/>
        <pc:sldMkLst>
          <pc:docMk/>
          <pc:sldMk cId="2167644436" sldId="1003"/>
        </pc:sldMkLst>
        <pc:spChg chg="mod">
          <ac:chgData name="Anneleen Janssen" userId="34277971-d75d-4b0a-8685-0fd54352d3ac" providerId="ADAL" clId="{B5C755BC-15DC-475A-8398-3F2EFDABD79B}" dt="2023-10-02T05:47:38.757" v="2127" actId="14100"/>
          <ac:spMkLst>
            <pc:docMk/>
            <pc:sldMk cId="2167644436" sldId="1003"/>
            <ac:spMk id="4" creationId="{B0EEE675-E202-768E-21B7-B81317BADF0B}"/>
          </ac:spMkLst>
        </pc:spChg>
        <pc:spChg chg="add mod">
          <ac:chgData name="Anneleen Janssen" userId="34277971-d75d-4b0a-8685-0fd54352d3ac" providerId="ADAL" clId="{B5C755BC-15DC-475A-8398-3F2EFDABD79B}" dt="2023-10-02T05:44:14.554" v="2099"/>
          <ac:spMkLst>
            <pc:docMk/>
            <pc:sldMk cId="2167644436" sldId="1003"/>
            <ac:spMk id="5" creationId="{8CC0753B-20C0-2654-3D93-58CF4C5DE071}"/>
          </ac:spMkLst>
        </pc:spChg>
        <pc:spChg chg="mod">
          <ac:chgData name="Anneleen Janssen" userId="34277971-d75d-4b0a-8685-0fd54352d3ac" providerId="ADAL" clId="{B5C755BC-15DC-475A-8398-3F2EFDABD79B}" dt="2023-10-02T05:44:08.148" v="2098" actId="20577"/>
          <ac:spMkLst>
            <pc:docMk/>
            <pc:sldMk cId="2167644436" sldId="1003"/>
            <ac:spMk id="7" creationId="{8B9E2081-8EAC-40C7-5BA3-F5D0388744E1}"/>
          </ac:spMkLst>
        </pc:spChg>
        <pc:spChg chg="mod">
          <ac:chgData name="Anneleen Janssen" userId="34277971-d75d-4b0a-8685-0fd54352d3ac" providerId="ADAL" clId="{B5C755BC-15DC-475A-8398-3F2EFDABD79B}" dt="2023-10-02T05:47:30.286" v="2126" actId="20577"/>
          <ac:spMkLst>
            <pc:docMk/>
            <pc:sldMk cId="2167644436" sldId="1003"/>
            <ac:spMk id="8" creationId="{A094C37D-BDF0-4DDF-F5B0-E0C5A1EE0E3D}"/>
          </ac:spMkLst>
        </pc:spChg>
        <pc:cxnChg chg="add">
          <ac:chgData name="Anneleen Janssen" userId="34277971-d75d-4b0a-8685-0fd54352d3ac" providerId="ADAL" clId="{B5C755BC-15DC-475A-8398-3F2EFDABD79B}" dt="2023-10-02T18:40:06.528" v="3605" actId="11529"/>
          <ac:cxnSpMkLst>
            <pc:docMk/>
            <pc:sldMk cId="2167644436" sldId="1003"/>
            <ac:cxnSpMk id="9" creationId="{9C0AC440-72B6-FE2D-14EF-334EB45FDF79}"/>
          </ac:cxnSpMkLst>
        </pc:cxnChg>
      </pc:sldChg>
      <pc:sldChg chg="modSp add del mod modClrScheme chgLayout">
        <pc:chgData name="Anneleen Janssen" userId="34277971-d75d-4b0a-8685-0fd54352d3ac" providerId="ADAL" clId="{B5C755BC-15DC-475A-8398-3F2EFDABD79B}" dt="2023-10-01T13:42:48.147" v="1762" actId="47"/>
        <pc:sldMkLst>
          <pc:docMk/>
          <pc:sldMk cId="3622023757" sldId="1003"/>
        </pc:sldMkLst>
        <pc:spChg chg="mod ord">
          <ac:chgData name="Anneleen Janssen" userId="34277971-d75d-4b0a-8685-0fd54352d3ac" providerId="ADAL" clId="{B5C755BC-15DC-475A-8398-3F2EFDABD79B}" dt="2023-10-01T13:42:15.758" v="1705" actId="700"/>
          <ac:spMkLst>
            <pc:docMk/>
            <pc:sldMk cId="3622023757" sldId="1003"/>
            <ac:spMk id="2" creationId="{EAC5C49A-6FA0-0C16-E419-D0D1AD64003C}"/>
          </ac:spMkLst>
        </pc:spChg>
        <pc:spChg chg="mod ord">
          <ac:chgData name="Anneleen Janssen" userId="34277971-d75d-4b0a-8685-0fd54352d3ac" providerId="ADAL" clId="{B5C755BC-15DC-475A-8398-3F2EFDABD79B}" dt="2023-10-01T13:42:15.758" v="1705" actId="700"/>
          <ac:spMkLst>
            <pc:docMk/>
            <pc:sldMk cId="3622023757" sldId="1003"/>
            <ac:spMk id="3" creationId="{1C10E883-5870-DD7C-327E-A96542DB77D9}"/>
          </ac:spMkLst>
        </pc:spChg>
        <pc:spChg chg="mod ord">
          <ac:chgData name="Anneleen Janssen" userId="34277971-d75d-4b0a-8685-0fd54352d3ac" providerId="ADAL" clId="{B5C755BC-15DC-475A-8398-3F2EFDABD79B}" dt="2023-10-01T13:42:24.063" v="1726" actId="20577"/>
          <ac:spMkLst>
            <pc:docMk/>
            <pc:sldMk cId="3622023757" sldId="1003"/>
            <ac:spMk id="7" creationId="{7DEDB4A7-1E4C-41E9-B58C-DC30E24576E3}"/>
          </ac:spMkLst>
        </pc:spChg>
        <pc:spChg chg="mod ord">
          <ac:chgData name="Anneleen Janssen" userId="34277971-d75d-4b0a-8685-0fd54352d3ac" providerId="ADAL" clId="{B5C755BC-15DC-475A-8398-3F2EFDABD79B}" dt="2023-10-01T13:42:41.976" v="1761" actId="20577"/>
          <ac:spMkLst>
            <pc:docMk/>
            <pc:sldMk cId="3622023757" sldId="1003"/>
            <ac:spMk id="11" creationId="{86AEB077-908E-CFE7-8F88-BBFC0F4BC29C}"/>
          </ac:spMkLst>
        </pc:spChg>
      </pc:sldChg>
      <pc:sldChg chg="addSp modSp add del mod modNotesTx">
        <pc:chgData name="Anneleen Janssen" userId="34277971-d75d-4b0a-8685-0fd54352d3ac" providerId="ADAL" clId="{B5C755BC-15DC-475A-8398-3F2EFDABD79B}" dt="2023-10-02T20:19:48.715" v="5752" actId="47"/>
        <pc:sldMkLst>
          <pc:docMk/>
          <pc:sldMk cId="2920328171" sldId="1004"/>
        </pc:sldMkLst>
        <pc:spChg chg="mod">
          <ac:chgData name="Anneleen Janssen" userId="34277971-d75d-4b0a-8685-0fd54352d3ac" providerId="ADAL" clId="{B5C755BC-15DC-475A-8398-3F2EFDABD79B}" dt="2023-10-02T05:46:22.814" v="2112" actId="20577"/>
          <ac:spMkLst>
            <pc:docMk/>
            <pc:sldMk cId="2920328171" sldId="1004"/>
            <ac:spMk id="7" creationId="{8B9E2081-8EAC-40C7-5BA3-F5D0388744E1}"/>
          </ac:spMkLst>
        </pc:spChg>
        <pc:spChg chg="mod">
          <ac:chgData name="Anneleen Janssen" userId="34277971-d75d-4b0a-8685-0fd54352d3ac" providerId="ADAL" clId="{B5C755BC-15DC-475A-8398-3F2EFDABD79B}" dt="2023-10-02T05:47:24.893" v="2124" actId="6549"/>
          <ac:spMkLst>
            <pc:docMk/>
            <pc:sldMk cId="2920328171" sldId="1004"/>
            <ac:spMk id="8" creationId="{A094C37D-BDF0-4DDF-F5B0-E0C5A1EE0E3D}"/>
          </ac:spMkLst>
        </pc:spChg>
        <pc:cxnChg chg="add mod">
          <ac:chgData name="Anneleen Janssen" userId="34277971-d75d-4b0a-8685-0fd54352d3ac" providerId="ADAL" clId="{B5C755BC-15DC-475A-8398-3F2EFDABD79B}" dt="2023-10-02T18:40:11.642" v="3606"/>
          <ac:cxnSpMkLst>
            <pc:docMk/>
            <pc:sldMk cId="2920328171" sldId="1004"/>
            <ac:cxnSpMk id="6" creationId="{0ACF427B-E090-26EF-EC99-56E4625847E0}"/>
          </ac:cxnSpMkLst>
        </pc:cxnChg>
      </pc:sldChg>
      <pc:sldChg chg="addSp delSp modSp add mod">
        <pc:chgData name="Anneleen Janssen" userId="34277971-d75d-4b0a-8685-0fd54352d3ac" providerId="ADAL" clId="{B5C755BC-15DC-475A-8398-3F2EFDABD79B}" dt="2023-10-03T07:05:54.738" v="7322" actId="14100"/>
        <pc:sldMkLst>
          <pc:docMk/>
          <pc:sldMk cId="2371553893" sldId="1005"/>
        </pc:sldMkLst>
        <pc:spChg chg="del">
          <ac:chgData name="Anneleen Janssen" userId="34277971-d75d-4b0a-8685-0fd54352d3ac" providerId="ADAL" clId="{B5C755BC-15DC-475A-8398-3F2EFDABD79B}" dt="2023-10-02T19:15:23.757" v="3658" actId="478"/>
          <ac:spMkLst>
            <pc:docMk/>
            <pc:sldMk cId="2371553893" sldId="1005"/>
            <ac:spMk id="2" creationId="{035A0F39-C193-597E-33E9-6BB114AD6A08}"/>
          </ac:spMkLst>
        </pc:spChg>
        <pc:spChg chg="add mod">
          <ac:chgData name="Anneleen Janssen" userId="34277971-d75d-4b0a-8685-0fd54352d3ac" providerId="ADAL" clId="{B5C755BC-15DC-475A-8398-3F2EFDABD79B}" dt="2023-10-03T07:05:54.738" v="7322" actId="14100"/>
          <ac:spMkLst>
            <pc:docMk/>
            <pc:sldMk cId="2371553893" sldId="1005"/>
            <ac:spMk id="2" creationId="{0FCEBC08-A4BC-5E98-D9DD-80BE318AF43C}"/>
          </ac:spMkLst>
        </pc:spChg>
        <pc:spChg chg="add del mod">
          <ac:chgData name="Anneleen Janssen" userId="34277971-d75d-4b0a-8685-0fd54352d3ac" providerId="ADAL" clId="{B5C755BC-15DC-475A-8398-3F2EFDABD79B}" dt="2023-10-02T19:15:19.721" v="3657" actId="478"/>
          <ac:spMkLst>
            <pc:docMk/>
            <pc:sldMk cId="2371553893" sldId="1005"/>
            <ac:spMk id="5" creationId="{ECB14A8E-DD9F-8217-075F-6B7F25EBC481}"/>
          </ac:spMkLst>
        </pc:spChg>
        <pc:graphicFrameChg chg="mod modGraphic">
          <ac:chgData name="Anneleen Janssen" userId="34277971-d75d-4b0a-8685-0fd54352d3ac" providerId="ADAL" clId="{B5C755BC-15DC-475A-8398-3F2EFDABD79B}" dt="2023-10-03T07:05:45.809" v="7314" actId="1076"/>
          <ac:graphicFrameMkLst>
            <pc:docMk/>
            <pc:sldMk cId="2371553893" sldId="1005"/>
            <ac:graphicFrameMk id="10" creationId="{3C65410F-D14C-46EA-A8BF-680EBB4132D4}"/>
          </ac:graphicFrameMkLst>
        </pc:graphicFrameChg>
      </pc:sldChg>
      <pc:sldChg chg="addSp delSp modSp add del mod">
        <pc:chgData name="Anneleen Janssen" userId="34277971-d75d-4b0a-8685-0fd54352d3ac" providerId="ADAL" clId="{B5C755BC-15DC-475A-8398-3F2EFDABD79B}" dt="2023-10-02T20:03:43.933" v="5276" actId="47"/>
        <pc:sldMkLst>
          <pc:docMk/>
          <pc:sldMk cId="1012809141" sldId="1006"/>
        </pc:sldMkLst>
        <pc:spChg chg="del">
          <ac:chgData name="Anneleen Janssen" userId="34277971-d75d-4b0a-8685-0fd54352d3ac" providerId="ADAL" clId="{B5C755BC-15DC-475A-8398-3F2EFDABD79B}" dt="2023-10-02T16:47:21.851" v="3275" actId="478"/>
          <ac:spMkLst>
            <pc:docMk/>
            <pc:sldMk cId="1012809141" sldId="1006"/>
            <ac:spMk id="6" creationId="{2A84C0A3-98E8-DD1C-5996-32CEFB7445BB}"/>
          </ac:spMkLst>
        </pc:spChg>
        <pc:spChg chg="add mod">
          <ac:chgData name="Anneleen Janssen" userId="34277971-d75d-4b0a-8685-0fd54352d3ac" providerId="ADAL" clId="{B5C755BC-15DC-475A-8398-3F2EFDABD79B}" dt="2023-10-02T16:47:22.220" v="3276"/>
          <ac:spMkLst>
            <pc:docMk/>
            <pc:sldMk cId="1012809141" sldId="1006"/>
            <ac:spMk id="10" creationId="{E4466ADD-27CE-7AD4-7A6D-363806C15147}"/>
          </ac:spMkLst>
        </pc:spChg>
        <pc:spChg chg="mod">
          <ac:chgData name="Anneleen Janssen" userId="34277971-d75d-4b0a-8685-0fd54352d3ac" providerId="ADAL" clId="{B5C755BC-15DC-475A-8398-3F2EFDABD79B}" dt="2023-10-02T16:46:55.009" v="3270" actId="207"/>
          <ac:spMkLst>
            <pc:docMk/>
            <pc:sldMk cId="1012809141" sldId="1006"/>
            <ac:spMk id="19" creationId="{A2C9E5AE-EEF6-CBB8-70FB-7414F02399EA}"/>
          </ac:spMkLst>
        </pc:spChg>
        <pc:spChg chg="mod">
          <ac:chgData name="Anneleen Janssen" userId="34277971-d75d-4b0a-8685-0fd54352d3ac" providerId="ADAL" clId="{B5C755BC-15DC-475A-8398-3F2EFDABD79B}" dt="2023-10-02T17:26:05.035" v="3392" actId="207"/>
          <ac:spMkLst>
            <pc:docMk/>
            <pc:sldMk cId="1012809141" sldId="1006"/>
            <ac:spMk id="20" creationId="{FBE1F4B1-CA25-13FD-3800-CB10BB1E2BD7}"/>
          </ac:spMkLst>
        </pc:spChg>
      </pc:sldChg>
      <pc:sldChg chg="addSp delSp modSp add del mod">
        <pc:chgData name="Anneleen Janssen" userId="34277971-d75d-4b0a-8685-0fd54352d3ac" providerId="ADAL" clId="{B5C755BC-15DC-475A-8398-3F2EFDABD79B}" dt="2023-10-02T20:03:43.933" v="5276" actId="47"/>
        <pc:sldMkLst>
          <pc:docMk/>
          <pc:sldMk cId="1545136523" sldId="1007"/>
        </pc:sldMkLst>
        <pc:spChg chg="del">
          <ac:chgData name="Anneleen Janssen" userId="34277971-d75d-4b0a-8685-0fd54352d3ac" providerId="ADAL" clId="{B5C755BC-15DC-475A-8398-3F2EFDABD79B}" dt="2023-10-02T16:47:09.367" v="3273" actId="478"/>
          <ac:spMkLst>
            <pc:docMk/>
            <pc:sldMk cId="1545136523" sldId="1007"/>
            <ac:spMk id="6" creationId="{2A84C0A3-98E8-DD1C-5996-32CEFB7445BB}"/>
          </ac:spMkLst>
        </pc:spChg>
        <pc:spChg chg="mod">
          <ac:chgData name="Anneleen Janssen" userId="34277971-d75d-4b0a-8685-0fd54352d3ac" providerId="ADAL" clId="{B5C755BC-15DC-475A-8398-3F2EFDABD79B}" dt="2023-10-02T18:17:35.482" v="3567" actId="113"/>
          <ac:spMkLst>
            <pc:docMk/>
            <pc:sldMk cId="1545136523" sldId="1007"/>
            <ac:spMk id="9" creationId="{0EAF5F12-4B1A-ED33-2AE3-956A40881F07}"/>
          </ac:spMkLst>
        </pc:spChg>
        <pc:spChg chg="add mod">
          <ac:chgData name="Anneleen Janssen" userId="34277971-d75d-4b0a-8685-0fd54352d3ac" providerId="ADAL" clId="{B5C755BC-15DC-475A-8398-3F2EFDABD79B}" dt="2023-10-02T16:47:09.703" v="3274"/>
          <ac:spMkLst>
            <pc:docMk/>
            <pc:sldMk cId="1545136523" sldId="1007"/>
            <ac:spMk id="10" creationId="{C239964F-D0D7-3C17-B743-1BD5D08E3073}"/>
          </ac:spMkLst>
        </pc:spChg>
        <pc:spChg chg="add mod">
          <ac:chgData name="Anneleen Janssen" userId="34277971-d75d-4b0a-8685-0fd54352d3ac" providerId="ADAL" clId="{B5C755BC-15DC-475A-8398-3F2EFDABD79B}" dt="2023-10-02T18:17:58.649" v="3590" actId="20577"/>
          <ac:spMkLst>
            <pc:docMk/>
            <pc:sldMk cId="1545136523" sldId="1007"/>
            <ac:spMk id="11" creationId="{90E0A1E5-D7AE-CAAE-CEDC-857CEBB1F1C4}"/>
          </ac:spMkLst>
        </pc:spChg>
        <pc:spChg chg="add mod">
          <ac:chgData name="Anneleen Janssen" userId="34277971-d75d-4b0a-8685-0fd54352d3ac" providerId="ADAL" clId="{B5C755BC-15DC-475A-8398-3F2EFDABD79B}" dt="2023-10-02T18:17:51.543" v="3580" actId="20577"/>
          <ac:spMkLst>
            <pc:docMk/>
            <pc:sldMk cId="1545136523" sldId="1007"/>
            <ac:spMk id="12" creationId="{5BFF94F6-3B2C-9191-9A5D-E30ED47645F4}"/>
          </ac:spMkLst>
        </pc:spChg>
        <pc:spChg chg="add mod">
          <ac:chgData name="Anneleen Janssen" userId="34277971-d75d-4b0a-8685-0fd54352d3ac" providerId="ADAL" clId="{B5C755BC-15DC-475A-8398-3F2EFDABD79B}" dt="2023-10-02T18:18:59.717" v="3593" actId="1076"/>
          <ac:spMkLst>
            <pc:docMk/>
            <pc:sldMk cId="1545136523" sldId="1007"/>
            <ac:spMk id="13" creationId="{8E6271DF-9206-A36B-DBB1-BB623497EACF}"/>
          </ac:spMkLst>
        </pc:spChg>
        <pc:spChg chg="mod">
          <ac:chgData name="Anneleen Janssen" userId="34277971-d75d-4b0a-8685-0fd54352d3ac" providerId="ADAL" clId="{B5C755BC-15DC-475A-8398-3F2EFDABD79B}" dt="2023-10-02T16:46:49.170" v="3269" actId="207"/>
          <ac:spMkLst>
            <pc:docMk/>
            <pc:sldMk cId="1545136523" sldId="1007"/>
            <ac:spMk id="19" creationId="{A2C9E5AE-EEF6-CBB8-70FB-7414F02399EA}"/>
          </ac:spMkLst>
        </pc:spChg>
        <pc:spChg chg="mod">
          <ac:chgData name="Anneleen Janssen" userId="34277971-d75d-4b0a-8685-0fd54352d3ac" providerId="ADAL" clId="{B5C755BC-15DC-475A-8398-3F2EFDABD79B}" dt="2023-10-02T17:26:00.911" v="3391" actId="207"/>
          <ac:spMkLst>
            <pc:docMk/>
            <pc:sldMk cId="1545136523" sldId="1007"/>
            <ac:spMk id="20" creationId="{FBE1F4B1-CA25-13FD-3800-CB10BB1E2BD7}"/>
          </ac:spMkLst>
        </pc:spChg>
        <pc:spChg chg="del">
          <ac:chgData name="Anneleen Janssen" userId="34277971-d75d-4b0a-8685-0fd54352d3ac" providerId="ADAL" clId="{B5C755BC-15DC-475A-8398-3F2EFDABD79B}" dt="2023-10-02T17:25:38.056" v="3388" actId="478"/>
          <ac:spMkLst>
            <pc:docMk/>
            <pc:sldMk cId="1545136523" sldId="1007"/>
            <ac:spMk id="23" creationId="{D20F6F0F-14F1-FF4E-7769-B56C31C04AAA}"/>
          </ac:spMkLst>
        </pc:spChg>
        <pc:spChg chg="del">
          <ac:chgData name="Anneleen Janssen" userId="34277971-d75d-4b0a-8685-0fd54352d3ac" providerId="ADAL" clId="{B5C755BC-15DC-475A-8398-3F2EFDABD79B}" dt="2023-10-02T17:25:38.056" v="3388" actId="478"/>
          <ac:spMkLst>
            <pc:docMk/>
            <pc:sldMk cId="1545136523" sldId="1007"/>
            <ac:spMk id="24" creationId="{4A041F87-7B6F-25B3-1DD0-3FC641017595}"/>
          </ac:spMkLst>
        </pc:spChg>
      </pc:sldChg>
      <pc:sldChg chg="addSp delSp modSp add del mod">
        <pc:chgData name="Anneleen Janssen" userId="34277971-d75d-4b0a-8685-0fd54352d3ac" providerId="ADAL" clId="{B5C755BC-15DC-475A-8398-3F2EFDABD79B}" dt="2023-10-02T20:03:43.933" v="5276" actId="47"/>
        <pc:sldMkLst>
          <pc:docMk/>
          <pc:sldMk cId="4059536921" sldId="1008"/>
        </pc:sldMkLst>
        <pc:spChg chg="del">
          <ac:chgData name="Anneleen Janssen" userId="34277971-d75d-4b0a-8685-0fd54352d3ac" providerId="ADAL" clId="{B5C755BC-15DC-475A-8398-3F2EFDABD79B}" dt="2023-10-02T16:47:04.890" v="3271" actId="478"/>
          <ac:spMkLst>
            <pc:docMk/>
            <pc:sldMk cId="4059536921" sldId="1008"/>
            <ac:spMk id="6" creationId="{2A84C0A3-98E8-DD1C-5996-32CEFB7445BB}"/>
          </ac:spMkLst>
        </pc:spChg>
        <pc:spChg chg="add mod">
          <ac:chgData name="Anneleen Janssen" userId="34277971-d75d-4b0a-8685-0fd54352d3ac" providerId="ADAL" clId="{B5C755BC-15DC-475A-8398-3F2EFDABD79B}" dt="2023-10-02T16:47:05.263" v="3272"/>
          <ac:spMkLst>
            <pc:docMk/>
            <pc:sldMk cId="4059536921" sldId="1008"/>
            <ac:spMk id="10" creationId="{A10E44FA-FA28-B6AA-BACC-61DBB364B7CF}"/>
          </ac:spMkLst>
        </pc:spChg>
        <pc:spChg chg="mod">
          <ac:chgData name="Anneleen Janssen" userId="34277971-d75d-4b0a-8685-0fd54352d3ac" providerId="ADAL" clId="{B5C755BC-15DC-475A-8398-3F2EFDABD79B}" dt="2023-10-02T16:46:46.017" v="3268" actId="207"/>
          <ac:spMkLst>
            <pc:docMk/>
            <pc:sldMk cId="4059536921" sldId="1008"/>
            <ac:spMk id="19" creationId="{A2C9E5AE-EEF6-CBB8-70FB-7414F02399EA}"/>
          </ac:spMkLst>
        </pc:spChg>
        <pc:spChg chg="mod">
          <ac:chgData name="Anneleen Janssen" userId="34277971-d75d-4b0a-8685-0fd54352d3ac" providerId="ADAL" clId="{B5C755BC-15DC-475A-8398-3F2EFDABD79B}" dt="2023-10-02T17:25:56.455" v="3390" actId="207"/>
          <ac:spMkLst>
            <pc:docMk/>
            <pc:sldMk cId="4059536921" sldId="1008"/>
            <ac:spMk id="20" creationId="{FBE1F4B1-CA25-13FD-3800-CB10BB1E2BD7}"/>
          </ac:spMkLst>
        </pc:spChg>
        <pc:spChg chg="del">
          <ac:chgData name="Anneleen Janssen" userId="34277971-d75d-4b0a-8685-0fd54352d3ac" providerId="ADAL" clId="{B5C755BC-15DC-475A-8398-3F2EFDABD79B}" dt="2023-10-02T17:25:31.979" v="3387" actId="478"/>
          <ac:spMkLst>
            <pc:docMk/>
            <pc:sldMk cId="4059536921" sldId="1008"/>
            <ac:spMk id="22" creationId="{A3BBA7A0-478F-98D7-3013-BA3BEA33AC25}"/>
          </ac:spMkLst>
        </pc:spChg>
        <pc:spChg chg="del">
          <ac:chgData name="Anneleen Janssen" userId="34277971-d75d-4b0a-8685-0fd54352d3ac" providerId="ADAL" clId="{B5C755BC-15DC-475A-8398-3F2EFDABD79B}" dt="2023-10-02T17:25:31.979" v="3387" actId="478"/>
          <ac:spMkLst>
            <pc:docMk/>
            <pc:sldMk cId="4059536921" sldId="1008"/>
            <ac:spMk id="23" creationId="{D20F6F0F-14F1-FF4E-7769-B56C31C04AAA}"/>
          </ac:spMkLst>
        </pc:spChg>
        <pc:spChg chg="del">
          <ac:chgData name="Anneleen Janssen" userId="34277971-d75d-4b0a-8685-0fd54352d3ac" providerId="ADAL" clId="{B5C755BC-15DC-475A-8398-3F2EFDABD79B}" dt="2023-10-02T17:25:31.979" v="3387" actId="478"/>
          <ac:spMkLst>
            <pc:docMk/>
            <pc:sldMk cId="4059536921" sldId="1008"/>
            <ac:spMk id="24" creationId="{4A041F87-7B6F-25B3-1DD0-3FC641017595}"/>
          </ac:spMkLst>
        </pc:spChg>
      </pc:sldChg>
      <pc:sldChg chg="add del">
        <pc:chgData name="Anneleen Janssen" userId="34277971-d75d-4b0a-8685-0fd54352d3ac" providerId="ADAL" clId="{B5C755BC-15DC-475A-8398-3F2EFDABD79B}" dt="2023-10-02T20:03:43.933" v="5276" actId="47"/>
        <pc:sldMkLst>
          <pc:docMk/>
          <pc:sldMk cId="1277086727" sldId="1009"/>
        </pc:sldMkLst>
      </pc:sldChg>
      <pc:sldChg chg="addSp delSp modSp add del mod">
        <pc:chgData name="Anneleen Janssen" userId="34277971-d75d-4b0a-8685-0fd54352d3ac" providerId="ADAL" clId="{B5C755BC-15DC-475A-8398-3F2EFDABD79B}" dt="2023-10-02T19:35:37.026" v="4391" actId="47"/>
        <pc:sldMkLst>
          <pc:docMk/>
          <pc:sldMk cId="2939502549" sldId="1010"/>
        </pc:sldMkLst>
        <pc:spChg chg="del">
          <ac:chgData name="Anneleen Janssen" userId="34277971-d75d-4b0a-8685-0fd54352d3ac" providerId="ADAL" clId="{B5C755BC-15DC-475A-8398-3F2EFDABD79B}" dt="2023-10-02T17:27:14.260" v="3394" actId="478"/>
          <ac:spMkLst>
            <pc:docMk/>
            <pc:sldMk cId="2939502549" sldId="1010"/>
            <ac:spMk id="2" creationId="{5F7F341F-54FA-C05A-96E9-31DF91F5F944}"/>
          </ac:spMkLst>
        </pc:spChg>
        <pc:spChg chg="del">
          <ac:chgData name="Anneleen Janssen" userId="34277971-d75d-4b0a-8685-0fd54352d3ac" providerId="ADAL" clId="{B5C755BC-15DC-475A-8398-3F2EFDABD79B}" dt="2023-10-02T17:27:14.260" v="3394" actId="478"/>
          <ac:spMkLst>
            <pc:docMk/>
            <pc:sldMk cId="2939502549" sldId="1010"/>
            <ac:spMk id="10" creationId="{ACE683E6-6ABB-B8E0-D6CE-71844890EB49}"/>
          </ac:spMkLst>
        </pc:spChg>
        <pc:spChg chg="del">
          <ac:chgData name="Anneleen Janssen" userId="34277971-d75d-4b0a-8685-0fd54352d3ac" providerId="ADAL" clId="{B5C755BC-15DC-475A-8398-3F2EFDABD79B}" dt="2023-10-02T17:27:14.260" v="3394" actId="478"/>
          <ac:spMkLst>
            <pc:docMk/>
            <pc:sldMk cId="2939502549" sldId="1010"/>
            <ac:spMk id="18" creationId="{7E553D7B-5192-A6AE-F3AB-9EBDA114E367}"/>
          </ac:spMkLst>
        </pc:spChg>
        <pc:spChg chg="del">
          <ac:chgData name="Anneleen Janssen" userId="34277971-d75d-4b0a-8685-0fd54352d3ac" providerId="ADAL" clId="{B5C755BC-15DC-475A-8398-3F2EFDABD79B}" dt="2023-10-02T17:27:14.260" v="3394" actId="478"/>
          <ac:spMkLst>
            <pc:docMk/>
            <pc:sldMk cId="2939502549" sldId="1010"/>
            <ac:spMk id="20" creationId="{FBE1F4B1-CA25-13FD-3800-CB10BB1E2BD7}"/>
          </ac:spMkLst>
        </pc:spChg>
        <pc:cxnChg chg="add mod">
          <ac:chgData name="Anneleen Janssen" userId="34277971-d75d-4b0a-8685-0fd54352d3ac" providerId="ADAL" clId="{B5C755BC-15DC-475A-8398-3F2EFDABD79B}" dt="2023-10-02T17:27:27.763" v="3398" actId="14100"/>
          <ac:cxnSpMkLst>
            <pc:docMk/>
            <pc:sldMk cId="2939502549" sldId="1010"/>
            <ac:cxnSpMk id="12" creationId="{4E52E43F-39F7-7E0D-5603-45BABCF0EA43}"/>
          </ac:cxnSpMkLst>
        </pc:cxnChg>
        <pc:cxnChg chg="del">
          <ac:chgData name="Anneleen Janssen" userId="34277971-d75d-4b0a-8685-0fd54352d3ac" providerId="ADAL" clId="{B5C755BC-15DC-475A-8398-3F2EFDABD79B}" dt="2023-10-02T17:27:14.260" v="3394" actId="478"/>
          <ac:cxnSpMkLst>
            <pc:docMk/>
            <pc:sldMk cId="2939502549" sldId="1010"/>
            <ac:cxnSpMk id="27" creationId="{EB877576-7B0B-339F-4B7A-D7BD974D0980}"/>
          </ac:cxnSpMkLst>
        </pc:cxnChg>
        <pc:cxnChg chg="mod">
          <ac:chgData name="Anneleen Janssen" userId="34277971-d75d-4b0a-8685-0fd54352d3ac" providerId="ADAL" clId="{B5C755BC-15DC-475A-8398-3F2EFDABD79B}" dt="2023-10-02T17:27:20.045" v="3395" actId="14100"/>
          <ac:cxnSpMkLst>
            <pc:docMk/>
            <pc:sldMk cId="2939502549" sldId="1010"/>
            <ac:cxnSpMk id="28" creationId="{E75DE5C9-322B-6C2B-53DE-D2CF65AA073C}"/>
          </ac:cxnSpMkLst>
        </pc:cxnChg>
        <pc:cxnChg chg="del">
          <ac:chgData name="Anneleen Janssen" userId="34277971-d75d-4b0a-8685-0fd54352d3ac" providerId="ADAL" clId="{B5C755BC-15DC-475A-8398-3F2EFDABD79B}" dt="2023-10-02T17:27:14.260" v="3394" actId="478"/>
          <ac:cxnSpMkLst>
            <pc:docMk/>
            <pc:sldMk cId="2939502549" sldId="1010"/>
            <ac:cxnSpMk id="29" creationId="{BCEE4C3E-A3BC-E76D-0860-DE8415864929}"/>
          </ac:cxnSpMkLst>
        </pc:cxnChg>
      </pc:sldChg>
      <pc:sldChg chg="addSp delSp modSp add del mod ord modNotesTx">
        <pc:chgData name="Anneleen Janssen" userId="34277971-d75d-4b0a-8685-0fd54352d3ac" providerId="ADAL" clId="{B5C755BC-15DC-475A-8398-3F2EFDABD79B}" dt="2023-10-03T06:35:57.871" v="6641" actId="47"/>
        <pc:sldMkLst>
          <pc:docMk/>
          <pc:sldMk cId="1104113073" sldId="1011"/>
        </pc:sldMkLst>
        <pc:spChg chg="mod">
          <ac:chgData name="Anneleen Janssen" userId="34277971-d75d-4b0a-8685-0fd54352d3ac" providerId="ADAL" clId="{B5C755BC-15DC-475A-8398-3F2EFDABD79B}" dt="2023-10-03T06:33:21.406" v="6526" actId="14100"/>
          <ac:spMkLst>
            <pc:docMk/>
            <pc:sldMk cId="1104113073" sldId="1011"/>
            <ac:spMk id="2" creationId="{5F7F341F-54FA-C05A-96E9-31DF91F5F944}"/>
          </ac:spMkLst>
        </pc:spChg>
        <pc:spChg chg="add mod">
          <ac:chgData name="Anneleen Janssen" userId="34277971-d75d-4b0a-8685-0fd54352d3ac" providerId="ADAL" clId="{B5C755BC-15DC-475A-8398-3F2EFDABD79B}" dt="2023-10-03T06:32:11.593" v="6515" actId="113"/>
          <ac:spMkLst>
            <pc:docMk/>
            <pc:sldMk cId="1104113073" sldId="1011"/>
            <ac:spMk id="3" creationId="{33DE6D90-DEF3-E40C-61BD-FB2AF7DA2D53}"/>
          </ac:spMkLst>
        </pc:spChg>
        <pc:spChg chg="del">
          <ac:chgData name="Anneleen Janssen" userId="34277971-d75d-4b0a-8685-0fd54352d3ac" providerId="ADAL" clId="{B5C755BC-15DC-475A-8398-3F2EFDABD79B}" dt="2023-10-02T19:58:07.571" v="5068" actId="478"/>
          <ac:spMkLst>
            <pc:docMk/>
            <pc:sldMk cId="1104113073" sldId="1011"/>
            <ac:spMk id="3" creationId="{AC9B384E-5EAE-49B0-B529-DDB90BC80EBE}"/>
          </ac:spMkLst>
        </pc:spChg>
        <pc:spChg chg="del">
          <ac:chgData name="Anneleen Janssen" userId="34277971-d75d-4b0a-8685-0fd54352d3ac" providerId="ADAL" clId="{B5C755BC-15DC-475A-8398-3F2EFDABD79B}" dt="2023-10-02T19:58:07.571" v="5068" actId="478"/>
          <ac:spMkLst>
            <pc:docMk/>
            <pc:sldMk cId="1104113073" sldId="1011"/>
            <ac:spMk id="4" creationId="{BDD506D1-27EE-4DD8-AE38-F88B05C5633D}"/>
          </ac:spMkLst>
        </pc:spChg>
        <pc:spChg chg="add mod">
          <ac:chgData name="Anneleen Janssen" userId="34277971-d75d-4b0a-8685-0fd54352d3ac" providerId="ADAL" clId="{B5C755BC-15DC-475A-8398-3F2EFDABD79B}" dt="2023-10-03T06:32:11.593" v="6515" actId="113"/>
          <ac:spMkLst>
            <pc:docMk/>
            <pc:sldMk cId="1104113073" sldId="1011"/>
            <ac:spMk id="4" creationId="{D2A19860-61BD-A71D-1907-1D7B3DBB47AD}"/>
          </ac:spMkLst>
        </pc:spChg>
        <pc:spChg chg="mod">
          <ac:chgData name="Anneleen Janssen" userId="34277971-d75d-4b0a-8685-0fd54352d3ac" providerId="ADAL" clId="{B5C755BC-15DC-475A-8398-3F2EFDABD79B}" dt="2023-10-02T19:48:24.689" v="4744" actId="6549"/>
          <ac:spMkLst>
            <pc:docMk/>
            <pc:sldMk cId="1104113073" sldId="1011"/>
            <ac:spMk id="5" creationId="{E0C70981-F6F1-4DA0-952C-2A0883AEC23D}"/>
          </ac:spMkLst>
        </pc:spChg>
        <pc:spChg chg="mod">
          <ac:chgData name="Anneleen Janssen" userId="34277971-d75d-4b0a-8685-0fd54352d3ac" providerId="ADAL" clId="{B5C755BC-15DC-475A-8398-3F2EFDABD79B}" dt="2023-10-03T06:23:39.606" v="6313" actId="20577"/>
          <ac:spMkLst>
            <pc:docMk/>
            <pc:sldMk cId="1104113073" sldId="1011"/>
            <ac:spMk id="6" creationId="{2A84C0A3-98E8-DD1C-5996-32CEFB7445BB}"/>
          </ac:spMkLst>
        </pc:spChg>
        <pc:spChg chg="del">
          <ac:chgData name="Anneleen Janssen" userId="34277971-d75d-4b0a-8685-0fd54352d3ac" providerId="ADAL" clId="{B5C755BC-15DC-475A-8398-3F2EFDABD79B}" dt="2023-10-02T19:51:32.930" v="4815" actId="478"/>
          <ac:spMkLst>
            <pc:docMk/>
            <pc:sldMk cId="1104113073" sldId="1011"/>
            <ac:spMk id="7" creationId="{230E4A1A-6ED7-40CD-A862-037F49E39603}"/>
          </ac:spMkLst>
        </pc:spChg>
        <pc:spChg chg="add mod">
          <ac:chgData name="Anneleen Janssen" userId="34277971-d75d-4b0a-8685-0fd54352d3ac" providerId="ADAL" clId="{B5C755BC-15DC-475A-8398-3F2EFDABD79B}" dt="2023-10-03T06:32:11.593" v="6515" actId="113"/>
          <ac:spMkLst>
            <pc:docMk/>
            <pc:sldMk cId="1104113073" sldId="1011"/>
            <ac:spMk id="7" creationId="{E9337D64-5903-92E9-35DD-50725D9C4480}"/>
          </ac:spMkLst>
        </pc:spChg>
        <pc:spChg chg="add mod">
          <ac:chgData name="Anneleen Janssen" userId="34277971-d75d-4b0a-8685-0fd54352d3ac" providerId="ADAL" clId="{B5C755BC-15DC-475A-8398-3F2EFDABD79B}" dt="2023-10-03T06:32:11.593" v="6515" actId="113"/>
          <ac:spMkLst>
            <pc:docMk/>
            <pc:sldMk cId="1104113073" sldId="1011"/>
            <ac:spMk id="8" creationId="{5E49D8A8-E52E-943E-5021-97E10379B588}"/>
          </ac:spMkLst>
        </pc:spChg>
        <pc:spChg chg="del">
          <ac:chgData name="Anneleen Janssen" userId="34277971-d75d-4b0a-8685-0fd54352d3ac" providerId="ADAL" clId="{B5C755BC-15DC-475A-8398-3F2EFDABD79B}" dt="2023-10-02T19:30:25.418" v="4312" actId="478"/>
          <ac:spMkLst>
            <pc:docMk/>
            <pc:sldMk cId="1104113073" sldId="1011"/>
            <ac:spMk id="8" creationId="{88DE7504-0065-DEBC-9481-6F0A0A8169B4}"/>
          </ac:spMkLst>
        </pc:spChg>
        <pc:spChg chg="add del mod">
          <ac:chgData name="Anneleen Janssen" userId="34277971-d75d-4b0a-8685-0fd54352d3ac" providerId="ADAL" clId="{B5C755BC-15DC-475A-8398-3F2EFDABD79B}" dt="2023-10-02T20:05:36.118" v="5322" actId="478"/>
          <ac:spMkLst>
            <pc:docMk/>
            <pc:sldMk cId="1104113073" sldId="1011"/>
            <ac:spMk id="8" creationId="{9C39E706-96FE-9D24-D20E-CF5CE8D1069F}"/>
          </ac:spMkLst>
        </pc:spChg>
        <pc:spChg chg="del mod">
          <ac:chgData name="Anneleen Janssen" userId="34277971-d75d-4b0a-8685-0fd54352d3ac" providerId="ADAL" clId="{B5C755BC-15DC-475A-8398-3F2EFDABD79B}" dt="2023-10-02T19:30:53.350" v="4318" actId="478"/>
          <ac:spMkLst>
            <pc:docMk/>
            <pc:sldMk cId="1104113073" sldId="1011"/>
            <ac:spMk id="9" creationId="{0EAF5F12-4B1A-ED33-2AE3-956A40881F07}"/>
          </ac:spMkLst>
        </pc:spChg>
        <pc:spChg chg="add mod">
          <ac:chgData name="Anneleen Janssen" userId="34277971-d75d-4b0a-8685-0fd54352d3ac" providerId="ADAL" clId="{B5C755BC-15DC-475A-8398-3F2EFDABD79B}" dt="2023-10-03T06:32:11.593" v="6515" actId="113"/>
          <ac:spMkLst>
            <pc:docMk/>
            <pc:sldMk cId="1104113073" sldId="1011"/>
            <ac:spMk id="9" creationId="{4D3A6D3F-C052-AACC-3EDF-896F27ADA0B4}"/>
          </ac:spMkLst>
        </pc:spChg>
        <pc:spChg chg="add mod">
          <ac:chgData name="Anneleen Janssen" userId="34277971-d75d-4b0a-8685-0fd54352d3ac" providerId="ADAL" clId="{B5C755BC-15DC-475A-8398-3F2EFDABD79B}" dt="2023-10-03T06:32:11.593" v="6515" actId="113"/>
          <ac:spMkLst>
            <pc:docMk/>
            <pc:sldMk cId="1104113073" sldId="1011"/>
            <ac:spMk id="10" creationId="{55CF0331-550C-8490-2E12-5B2AEEF517B7}"/>
          </ac:spMkLst>
        </pc:spChg>
        <pc:spChg chg="del">
          <ac:chgData name="Anneleen Janssen" userId="34277971-d75d-4b0a-8685-0fd54352d3ac" providerId="ADAL" clId="{B5C755BC-15DC-475A-8398-3F2EFDABD79B}" dt="2023-10-02T17:27:47.082" v="3400" actId="478"/>
          <ac:spMkLst>
            <pc:docMk/>
            <pc:sldMk cId="1104113073" sldId="1011"/>
            <ac:spMk id="10" creationId="{ACE683E6-6ABB-B8E0-D6CE-71844890EB49}"/>
          </ac:spMkLst>
        </pc:spChg>
        <pc:spChg chg="add mod">
          <ac:chgData name="Anneleen Janssen" userId="34277971-d75d-4b0a-8685-0fd54352d3ac" providerId="ADAL" clId="{B5C755BC-15DC-475A-8398-3F2EFDABD79B}" dt="2023-10-03T06:32:11.593" v="6515" actId="113"/>
          <ac:spMkLst>
            <pc:docMk/>
            <pc:sldMk cId="1104113073" sldId="1011"/>
            <ac:spMk id="11" creationId="{5510AE27-A56B-0887-81B7-3EB7E1179E53}"/>
          </ac:spMkLst>
        </pc:spChg>
        <pc:spChg chg="add del mod">
          <ac:chgData name="Anneleen Janssen" userId="34277971-d75d-4b0a-8685-0fd54352d3ac" providerId="ADAL" clId="{B5C755BC-15DC-475A-8398-3F2EFDABD79B}" dt="2023-10-03T06:21:28.286" v="6247" actId="478"/>
          <ac:spMkLst>
            <pc:docMk/>
            <pc:sldMk cId="1104113073" sldId="1011"/>
            <ac:spMk id="12" creationId="{36F52538-9FD9-2D70-3560-806093485816}"/>
          </ac:spMkLst>
        </pc:spChg>
        <pc:spChg chg="mod">
          <ac:chgData name="Anneleen Janssen" userId="34277971-d75d-4b0a-8685-0fd54352d3ac" providerId="ADAL" clId="{B5C755BC-15DC-475A-8398-3F2EFDABD79B}" dt="2023-10-03T06:23:02.682" v="6279" actId="1035"/>
          <ac:spMkLst>
            <pc:docMk/>
            <pc:sldMk cId="1104113073" sldId="1011"/>
            <ac:spMk id="17" creationId="{B957992F-B85B-15E8-284D-0C43D3064002}"/>
          </ac:spMkLst>
        </pc:spChg>
        <pc:spChg chg="mod">
          <ac:chgData name="Anneleen Janssen" userId="34277971-d75d-4b0a-8685-0fd54352d3ac" providerId="ADAL" clId="{B5C755BC-15DC-475A-8398-3F2EFDABD79B}" dt="2023-10-03T06:23:02.682" v="6279" actId="1035"/>
          <ac:spMkLst>
            <pc:docMk/>
            <pc:sldMk cId="1104113073" sldId="1011"/>
            <ac:spMk id="18" creationId="{7E553D7B-5192-A6AE-F3AB-9EBDA114E367}"/>
          </ac:spMkLst>
        </pc:spChg>
        <pc:spChg chg="mod">
          <ac:chgData name="Anneleen Janssen" userId="34277971-d75d-4b0a-8685-0fd54352d3ac" providerId="ADAL" clId="{B5C755BC-15DC-475A-8398-3F2EFDABD79B}" dt="2023-10-03T06:31:41.920" v="6513" actId="1036"/>
          <ac:spMkLst>
            <pc:docMk/>
            <pc:sldMk cId="1104113073" sldId="1011"/>
            <ac:spMk id="19" creationId="{A2C9E5AE-EEF6-CBB8-70FB-7414F02399EA}"/>
          </ac:spMkLst>
        </pc:spChg>
        <pc:spChg chg="mod">
          <ac:chgData name="Anneleen Janssen" userId="34277971-d75d-4b0a-8685-0fd54352d3ac" providerId="ADAL" clId="{B5C755BC-15DC-475A-8398-3F2EFDABD79B}" dt="2023-10-03T06:31:41.920" v="6513" actId="1036"/>
          <ac:spMkLst>
            <pc:docMk/>
            <pc:sldMk cId="1104113073" sldId="1011"/>
            <ac:spMk id="20" creationId="{FBE1F4B1-CA25-13FD-3800-CB10BB1E2BD7}"/>
          </ac:spMkLst>
        </pc:spChg>
        <pc:spChg chg="add mod">
          <ac:chgData name="Anneleen Janssen" userId="34277971-d75d-4b0a-8685-0fd54352d3ac" providerId="ADAL" clId="{B5C755BC-15DC-475A-8398-3F2EFDABD79B}" dt="2023-10-03T06:31:25.340" v="6510" actId="555"/>
          <ac:spMkLst>
            <pc:docMk/>
            <pc:sldMk cId="1104113073" sldId="1011"/>
            <ac:spMk id="40" creationId="{4252243A-D90F-C798-2F6A-A52D23E88618}"/>
          </ac:spMkLst>
        </pc:spChg>
        <pc:spChg chg="add del mod">
          <ac:chgData name="Anneleen Janssen" userId="34277971-d75d-4b0a-8685-0fd54352d3ac" providerId="ADAL" clId="{B5C755BC-15DC-475A-8398-3F2EFDABD79B}" dt="2023-10-02T19:39:53.551" v="4442" actId="478"/>
          <ac:spMkLst>
            <pc:docMk/>
            <pc:sldMk cId="1104113073" sldId="1011"/>
            <ac:spMk id="41" creationId="{A88071CA-E7A1-E10D-A53A-00B43603E443}"/>
          </ac:spMkLst>
        </pc:spChg>
        <pc:spChg chg="add mod">
          <ac:chgData name="Anneleen Janssen" userId="34277971-d75d-4b0a-8685-0fd54352d3ac" providerId="ADAL" clId="{B5C755BC-15DC-475A-8398-3F2EFDABD79B}" dt="2023-10-03T06:23:02.682" v="6279" actId="1035"/>
          <ac:spMkLst>
            <pc:docMk/>
            <pc:sldMk cId="1104113073" sldId="1011"/>
            <ac:spMk id="42" creationId="{3F33E887-0756-B374-631B-6CBF4FDB384A}"/>
          </ac:spMkLst>
        </pc:spChg>
        <pc:spChg chg="add mod">
          <ac:chgData name="Anneleen Janssen" userId="34277971-d75d-4b0a-8685-0fd54352d3ac" providerId="ADAL" clId="{B5C755BC-15DC-475A-8398-3F2EFDABD79B}" dt="2023-10-03T06:31:41.920" v="6513" actId="1036"/>
          <ac:spMkLst>
            <pc:docMk/>
            <pc:sldMk cId="1104113073" sldId="1011"/>
            <ac:spMk id="43" creationId="{21B33DAA-9AC3-614A-0FDB-029A344827D5}"/>
          </ac:spMkLst>
        </pc:spChg>
        <pc:spChg chg="add mod">
          <ac:chgData name="Anneleen Janssen" userId="34277971-d75d-4b0a-8685-0fd54352d3ac" providerId="ADAL" clId="{B5C755BC-15DC-475A-8398-3F2EFDABD79B}" dt="2023-10-03T06:33:09.563" v="6521" actId="552"/>
          <ac:spMkLst>
            <pc:docMk/>
            <pc:sldMk cId="1104113073" sldId="1011"/>
            <ac:spMk id="44" creationId="{C1821091-803F-CA2E-C380-FEA94A57CDD7}"/>
          </ac:spMkLst>
        </pc:spChg>
        <pc:spChg chg="add del mod">
          <ac:chgData name="Anneleen Janssen" userId="34277971-d75d-4b0a-8685-0fd54352d3ac" providerId="ADAL" clId="{B5C755BC-15DC-475A-8398-3F2EFDABD79B}" dt="2023-10-03T06:21:28.286" v="6247" actId="478"/>
          <ac:spMkLst>
            <pc:docMk/>
            <pc:sldMk cId="1104113073" sldId="1011"/>
            <ac:spMk id="45" creationId="{250E74C3-FD68-37A6-DDF8-1029EC4EC722}"/>
          </ac:spMkLst>
        </pc:spChg>
        <pc:picChg chg="add mod">
          <ac:chgData name="Anneleen Janssen" userId="34277971-d75d-4b0a-8685-0fd54352d3ac" providerId="ADAL" clId="{B5C755BC-15DC-475A-8398-3F2EFDABD79B}" dt="2023-10-03T06:33:41.760" v="6572" actId="1038"/>
          <ac:picMkLst>
            <pc:docMk/>
            <pc:sldMk cId="1104113073" sldId="1011"/>
            <ac:picMk id="13" creationId="{8063F552-7AC1-FB4A-773D-0B860A3D3F70}"/>
          </ac:picMkLst>
        </pc:picChg>
        <pc:cxnChg chg="add del mod">
          <ac:chgData name="Anneleen Janssen" userId="34277971-d75d-4b0a-8685-0fd54352d3ac" providerId="ADAL" clId="{B5C755BC-15DC-475A-8398-3F2EFDABD79B}" dt="2023-10-02T19:36:43.569" v="4401" actId="478"/>
          <ac:cxnSpMkLst>
            <pc:docMk/>
            <pc:sldMk cId="1104113073" sldId="1011"/>
            <ac:cxnSpMk id="26" creationId="{676517E0-232A-E7C8-17E5-3FEE325DD709}"/>
          </ac:cxnSpMkLst>
        </pc:cxnChg>
        <pc:cxnChg chg="del mod">
          <ac:chgData name="Anneleen Janssen" userId="34277971-d75d-4b0a-8685-0fd54352d3ac" providerId="ADAL" clId="{B5C755BC-15DC-475A-8398-3F2EFDABD79B}" dt="2023-10-02T19:37:52.050" v="4408" actId="478"/>
          <ac:cxnSpMkLst>
            <pc:docMk/>
            <pc:sldMk cId="1104113073" sldId="1011"/>
            <ac:cxnSpMk id="27" creationId="{EB877576-7B0B-339F-4B7A-D7BD974D0980}"/>
          </ac:cxnSpMkLst>
        </pc:cxnChg>
        <pc:cxnChg chg="del mod">
          <ac:chgData name="Anneleen Janssen" userId="34277971-d75d-4b0a-8685-0fd54352d3ac" providerId="ADAL" clId="{B5C755BC-15DC-475A-8398-3F2EFDABD79B}" dt="2023-10-02T19:37:42.240" v="4406" actId="478"/>
          <ac:cxnSpMkLst>
            <pc:docMk/>
            <pc:sldMk cId="1104113073" sldId="1011"/>
            <ac:cxnSpMk id="28" creationId="{E75DE5C9-322B-6C2B-53DE-D2CF65AA073C}"/>
          </ac:cxnSpMkLst>
        </pc:cxnChg>
        <pc:cxnChg chg="del mod">
          <ac:chgData name="Anneleen Janssen" userId="34277971-d75d-4b0a-8685-0fd54352d3ac" providerId="ADAL" clId="{B5C755BC-15DC-475A-8398-3F2EFDABD79B}" dt="2023-10-02T19:37:53.136" v="4409" actId="478"/>
          <ac:cxnSpMkLst>
            <pc:docMk/>
            <pc:sldMk cId="1104113073" sldId="1011"/>
            <ac:cxnSpMk id="29" creationId="{BCEE4C3E-A3BC-E76D-0860-DE8415864929}"/>
          </ac:cxnSpMkLst>
        </pc:cxnChg>
        <pc:cxnChg chg="add del mod">
          <ac:chgData name="Anneleen Janssen" userId="34277971-d75d-4b0a-8685-0fd54352d3ac" providerId="ADAL" clId="{B5C755BC-15DC-475A-8398-3F2EFDABD79B}" dt="2023-10-02T19:37:54.642" v="4411" actId="478"/>
          <ac:cxnSpMkLst>
            <pc:docMk/>
            <pc:sldMk cId="1104113073" sldId="1011"/>
            <ac:cxnSpMk id="33" creationId="{F620472A-F85D-8024-13BB-E3206314D5F1}"/>
          </ac:cxnSpMkLst>
        </pc:cxnChg>
        <pc:cxnChg chg="add del mod">
          <ac:chgData name="Anneleen Janssen" userId="34277971-d75d-4b0a-8685-0fd54352d3ac" providerId="ADAL" clId="{B5C755BC-15DC-475A-8398-3F2EFDABD79B}" dt="2023-10-02T19:37:53.836" v="4410" actId="478"/>
          <ac:cxnSpMkLst>
            <pc:docMk/>
            <pc:sldMk cId="1104113073" sldId="1011"/>
            <ac:cxnSpMk id="38" creationId="{B38848D3-1CF7-DE81-F518-553DC4BCF9B3}"/>
          </ac:cxnSpMkLst>
        </pc:cxnChg>
      </pc:sldChg>
      <pc:sldChg chg="addSp delSp modSp add mod modNotesTx">
        <pc:chgData name="Anneleen Janssen" userId="34277971-d75d-4b0a-8685-0fd54352d3ac" providerId="ADAL" clId="{B5C755BC-15DC-475A-8398-3F2EFDABD79B}" dt="2023-10-03T08:19:31.412" v="7521"/>
        <pc:sldMkLst>
          <pc:docMk/>
          <pc:sldMk cId="1639940649" sldId="1012"/>
        </pc:sldMkLst>
        <pc:spChg chg="add del mod">
          <ac:chgData name="Anneleen Janssen" userId="34277971-d75d-4b0a-8685-0fd54352d3ac" providerId="ADAL" clId="{B5C755BC-15DC-475A-8398-3F2EFDABD79B}" dt="2023-10-02T20:20:32.456" v="5777" actId="478"/>
          <ac:spMkLst>
            <pc:docMk/>
            <pc:sldMk cId="1639940649" sldId="1012"/>
            <ac:spMk id="5" creationId="{FD94B057-7018-BAB7-92DA-BDBD26844768}"/>
          </ac:spMkLst>
        </pc:spChg>
        <pc:spChg chg="mod">
          <ac:chgData name="Anneleen Janssen" userId="34277971-d75d-4b0a-8685-0fd54352d3ac" providerId="ADAL" clId="{B5C755BC-15DC-475A-8398-3F2EFDABD79B}" dt="2023-10-02T20:20:23.687" v="5775" actId="20577"/>
          <ac:spMkLst>
            <pc:docMk/>
            <pc:sldMk cId="1639940649" sldId="1012"/>
            <ac:spMk id="7" creationId="{7DEDB4A7-1E4C-41E9-B58C-DC30E24576E3}"/>
          </ac:spMkLst>
        </pc:spChg>
        <pc:spChg chg="add del">
          <ac:chgData name="Anneleen Janssen" userId="34277971-d75d-4b0a-8685-0fd54352d3ac" providerId="ADAL" clId="{B5C755BC-15DC-475A-8398-3F2EFDABD79B}" dt="2023-10-02T20:21:14.819" v="5809" actId="22"/>
          <ac:spMkLst>
            <pc:docMk/>
            <pc:sldMk cId="1639940649" sldId="1012"/>
            <ac:spMk id="8" creationId="{2E61AA3A-C011-EEE5-C73A-C660D9954B87}"/>
          </ac:spMkLst>
        </pc:spChg>
        <pc:spChg chg="add mod">
          <ac:chgData name="Anneleen Janssen" userId="34277971-d75d-4b0a-8685-0fd54352d3ac" providerId="ADAL" clId="{B5C755BC-15DC-475A-8398-3F2EFDABD79B}" dt="2023-10-03T07:12:48.146" v="7403" actId="20577"/>
          <ac:spMkLst>
            <pc:docMk/>
            <pc:sldMk cId="1639940649" sldId="1012"/>
            <ac:spMk id="9" creationId="{7DBC5B45-2A78-9642-2AEF-B8BB74CF10FD}"/>
          </ac:spMkLst>
        </pc:spChg>
        <pc:spChg chg="del">
          <ac:chgData name="Anneleen Janssen" userId="34277971-d75d-4b0a-8685-0fd54352d3ac" providerId="ADAL" clId="{B5C755BC-15DC-475A-8398-3F2EFDABD79B}" dt="2023-10-02T20:20:28.578" v="5776" actId="478"/>
          <ac:spMkLst>
            <pc:docMk/>
            <pc:sldMk cId="1639940649" sldId="1012"/>
            <ac:spMk id="11" creationId="{86AEB077-908E-CFE7-8F88-BBFC0F4BC29C}"/>
          </ac:spMkLst>
        </pc:spChg>
      </pc:sldChg>
      <pc:sldChg chg="delSp add del mod">
        <pc:chgData name="Anneleen Janssen" userId="34277971-d75d-4b0a-8685-0fd54352d3ac" providerId="ADAL" clId="{B5C755BC-15DC-475A-8398-3F2EFDABD79B}" dt="2023-10-02T20:03:18.724" v="5274" actId="47"/>
        <pc:sldMkLst>
          <pc:docMk/>
          <pc:sldMk cId="2392544402" sldId="1012"/>
        </pc:sldMkLst>
        <pc:spChg chg="del">
          <ac:chgData name="Anneleen Janssen" userId="34277971-d75d-4b0a-8685-0fd54352d3ac" providerId="ADAL" clId="{B5C755BC-15DC-475A-8398-3F2EFDABD79B}" dt="2023-10-02T19:50:38.325" v="4803" actId="478"/>
          <ac:spMkLst>
            <pc:docMk/>
            <pc:sldMk cId="2392544402" sldId="1012"/>
            <ac:spMk id="40" creationId="{4252243A-D90F-C798-2F6A-A52D23E88618}"/>
          </ac:spMkLst>
        </pc:spChg>
        <pc:spChg chg="del">
          <ac:chgData name="Anneleen Janssen" userId="34277971-d75d-4b0a-8685-0fd54352d3ac" providerId="ADAL" clId="{B5C755BC-15DC-475A-8398-3F2EFDABD79B}" dt="2023-10-02T19:50:38.325" v="4803" actId="478"/>
          <ac:spMkLst>
            <pc:docMk/>
            <pc:sldMk cId="2392544402" sldId="1012"/>
            <ac:spMk id="42" creationId="{3F33E887-0756-B374-631B-6CBF4FDB384A}"/>
          </ac:spMkLst>
        </pc:spChg>
        <pc:spChg chg="del">
          <ac:chgData name="Anneleen Janssen" userId="34277971-d75d-4b0a-8685-0fd54352d3ac" providerId="ADAL" clId="{B5C755BC-15DC-475A-8398-3F2EFDABD79B}" dt="2023-10-02T19:50:38.325" v="4803" actId="478"/>
          <ac:spMkLst>
            <pc:docMk/>
            <pc:sldMk cId="2392544402" sldId="1012"/>
            <ac:spMk id="43" creationId="{21B33DAA-9AC3-614A-0FDB-029A344827D5}"/>
          </ac:spMkLst>
        </pc:spChg>
        <pc:spChg chg="del">
          <ac:chgData name="Anneleen Janssen" userId="34277971-d75d-4b0a-8685-0fd54352d3ac" providerId="ADAL" clId="{B5C755BC-15DC-475A-8398-3F2EFDABD79B}" dt="2023-10-02T19:50:38.325" v="4803" actId="478"/>
          <ac:spMkLst>
            <pc:docMk/>
            <pc:sldMk cId="2392544402" sldId="1012"/>
            <ac:spMk id="44" creationId="{C1821091-803F-CA2E-C380-FEA94A57CDD7}"/>
          </ac:spMkLst>
        </pc:spChg>
        <pc:spChg chg="del">
          <ac:chgData name="Anneleen Janssen" userId="34277971-d75d-4b0a-8685-0fd54352d3ac" providerId="ADAL" clId="{B5C755BC-15DC-475A-8398-3F2EFDABD79B}" dt="2023-10-02T19:50:38.325" v="4803" actId="478"/>
          <ac:spMkLst>
            <pc:docMk/>
            <pc:sldMk cId="2392544402" sldId="1012"/>
            <ac:spMk id="45" creationId="{250E74C3-FD68-37A6-DDF8-1029EC4EC722}"/>
          </ac:spMkLst>
        </pc:spChg>
      </pc:sldChg>
      <pc:sldChg chg="add del">
        <pc:chgData name="Anneleen Janssen" userId="34277971-d75d-4b0a-8685-0fd54352d3ac" providerId="ADAL" clId="{B5C755BC-15DC-475A-8398-3F2EFDABD79B}" dt="2023-10-02T20:03:49.177" v="5277" actId="47"/>
        <pc:sldMkLst>
          <pc:docMk/>
          <pc:sldMk cId="3843495125" sldId="1012"/>
        </pc:sldMkLst>
      </pc:sldChg>
      <pc:sldChg chg="add del">
        <pc:chgData name="Anneleen Janssen" userId="34277971-d75d-4b0a-8685-0fd54352d3ac" providerId="ADAL" clId="{B5C755BC-15DC-475A-8398-3F2EFDABD79B}" dt="2023-10-02T19:48:19.494" v="4743" actId="47"/>
        <pc:sldMkLst>
          <pc:docMk/>
          <pc:sldMk cId="4042478096" sldId="1012"/>
        </pc:sldMkLst>
      </pc:sldChg>
      <pc:sldChg chg="modSp add del mod">
        <pc:chgData name="Anneleen Janssen" userId="34277971-d75d-4b0a-8685-0fd54352d3ac" providerId="ADAL" clId="{B5C755BC-15DC-475A-8398-3F2EFDABD79B}" dt="2023-10-02T20:24:15.800" v="5872" actId="47"/>
        <pc:sldMkLst>
          <pc:docMk/>
          <pc:sldMk cId="1760184669" sldId="1013"/>
        </pc:sldMkLst>
        <pc:spChg chg="mod">
          <ac:chgData name="Anneleen Janssen" userId="34277971-d75d-4b0a-8685-0fd54352d3ac" providerId="ADAL" clId="{B5C755BC-15DC-475A-8398-3F2EFDABD79B}" dt="2023-10-02T20:20:58.776" v="5807" actId="20577"/>
          <ac:spMkLst>
            <pc:docMk/>
            <pc:sldMk cId="1760184669" sldId="1013"/>
            <ac:spMk id="7" creationId="{7DEDB4A7-1E4C-41E9-B58C-DC30E24576E3}"/>
          </ac:spMkLst>
        </pc:spChg>
      </pc:sldChg>
      <pc:sldChg chg="modSp add mod">
        <pc:chgData name="Anneleen Janssen" userId="34277971-d75d-4b0a-8685-0fd54352d3ac" providerId="ADAL" clId="{B5C755BC-15DC-475A-8398-3F2EFDABD79B}" dt="2023-10-03T07:12:58.466" v="7405" actId="20577"/>
        <pc:sldMkLst>
          <pc:docMk/>
          <pc:sldMk cId="3494596752" sldId="1014"/>
        </pc:sldMkLst>
        <pc:spChg chg="mod">
          <ac:chgData name="Anneleen Janssen" userId="34277971-d75d-4b0a-8685-0fd54352d3ac" providerId="ADAL" clId="{B5C755BC-15DC-475A-8398-3F2EFDABD79B}" dt="2023-10-02T20:24:04.938" v="5870" actId="20577"/>
          <ac:spMkLst>
            <pc:docMk/>
            <pc:sldMk cId="3494596752" sldId="1014"/>
            <ac:spMk id="7" creationId="{7DEDB4A7-1E4C-41E9-B58C-DC30E24576E3}"/>
          </ac:spMkLst>
        </pc:spChg>
        <pc:spChg chg="mod">
          <ac:chgData name="Anneleen Janssen" userId="34277971-d75d-4b0a-8685-0fd54352d3ac" providerId="ADAL" clId="{B5C755BC-15DC-475A-8398-3F2EFDABD79B}" dt="2023-10-03T07:12:58.466" v="7405" actId="20577"/>
          <ac:spMkLst>
            <pc:docMk/>
            <pc:sldMk cId="3494596752" sldId="1014"/>
            <ac:spMk id="9" creationId="{7DBC5B45-2A78-9642-2AEF-B8BB74CF10FD}"/>
          </ac:spMkLst>
        </pc:spChg>
      </pc:sldChg>
      <pc:sldChg chg="modSp add mod">
        <pc:chgData name="Anneleen Janssen" userId="34277971-d75d-4b0a-8685-0fd54352d3ac" providerId="ADAL" clId="{B5C755BC-15DC-475A-8398-3F2EFDABD79B}" dt="2023-10-03T07:13:47.579" v="7427" actId="20577"/>
        <pc:sldMkLst>
          <pc:docMk/>
          <pc:sldMk cId="506585646" sldId="1015"/>
        </pc:sldMkLst>
        <pc:spChg chg="mod">
          <ac:chgData name="Anneleen Janssen" userId="34277971-d75d-4b0a-8685-0fd54352d3ac" providerId="ADAL" clId="{B5C755BC-15DC-475A-8398-3F2EFDABD79B}" dt="2023-10-03T07:13:47.579" v="7427" actId="20577"/>
          <ac:spMkLst>
            <pc:docMk/>
            <pc:sldMk cId="506585646" sldId="1015"/>
            <ac:spMk id="7" creationId="{7DEDB4A7-1E4C-41E9-B58C-DC30E24576E3}"/>
          </ac:spMkLst>
        </pc:spChg>
        <pc:spChg chg="mod">
          <ac:chgData name="Anneleen Janssen" userId="34277971-d75d-4b0a-8685-0fd54352d3ac" providerId="ADAL" clId="{B5C755BC-15DC-475A-8398-3F2EFDABD79B}" dt="2023-10-03T07:13:43.693" v="7425" actId="20577"/>
          <ac:spMkLst>
            <pc:docMk/>
            <pc:sldMk cId="506585646" sldId="1015"/>
            <ac:spMk id="9" creationId="{7DBC5B45-2A78-9642-2AEF-B8BB74CF10FD}"/>
          </ac:spMkLst>
        </pc:spChg>
      </pc:sldChg>
      <pc:sldChg chg="add del">
        <pc:chgData name="Anneleen Janssen" userId="34277971-d75d-4b0a-8685-0fd54352d3ac" providerId="ADAL" clId="{B5C755BC-15DC-475A-8398-3F2EFDABD79B}" dt="2023-10-03T06:21:50.753" v="6248" actId="47"/>
        <pc:sldMkLst>
          <pc:docMk/>
          <pc:sldMk cId="2827061997" sldId="1016"/>
        </pc:sldMkLst>
      </pc:sldChg>
      <pc:sldChg chg="modSp add mod">
        <pc:chgData name="Anneleen Janssen" userId="34277971-d75d-4b0a-8685-0fd54352d3ac" providerId="ADAL" clId="{B5C755BC-15DC-475A-8398-3F2EFDABD79B}" dt="2023-10-03T08:37:50.006" v="7640"/>
        <pc:sldMkLst>
          <pc:docMk/>
          <pc:sldMk cId="4121766724" sldId="1016"/>
        </pc:sldMkLst>
        <pc:spChg chg="mod">
          <ac:chgData name="Anneleen Janssen" userId="34277971-d75d-4b0a-8685-0fd54352d3ac" providerId="ADAL" clId="{B5C755BC-15DC-475A-8398-3F2EFDABD79B}" dt="2023-10-03T06:54:50.554" v="7030" actId="113"/>
          <ac:spMkLst>
            <pc:docMk/>
            <pc:sldMk cId="4121766724" sldId="1016"/>
            <ac:spMk id="2" creationId="{5F7F341F-54FA-C05A-96E9-31DF91F5F944}"/>
          </ac:spMkLst>
        </pc:spChg>
        <pc:spChg chg="mod">
          <ac:chgData name="Anneleen Janssen" userId="34277971-d75d-4b0a-8685-0fd54352d3ac" providerId="ADAL" clId="{B5C755BC-15DC-475A-8398-3F2EFDABD79B}" dt="2023-10-03T08:36:40.090" v="7531" actId="20577"/>
          <ac:spMkLst>
            <pc:docMk/>
            <pc:sldMk cId="4121766724" sldId="1016"/>
            <ac:spMk id="5" creationId="{E0C70981-F6F1-4DA0-952C-2A0883AEC23D}"/>
          </ac:spMkLst>
        </pc:spChg>
        <pc:spChg chg="mod">
          <ac:chgData name="Anneleen Janssen" userId="34277971-d75d-4b0a-8685-0fd54352d3ac" providerId="ADAL" clId="{B5C755BC-15DC-475A-8398-3F2EFDABD79B}" dt="2023-10-03T06:54:54.681" v="7031" actId="113"/>
          <ac:spMkLst>
            <pc:docMk/>
            <pc:sldMk cId="4121766724" sldId="1016"/>
            <ac:spMk id="6" creationId="{2A84C0A3-98E8-DD1C-5996-32CEFB7445BB}"/>
          </ac:spMkLst>
        </pc:spChg>
        <pc:spChg chg="mod">
          <ac:chgData name="Anneleen Janssen" userId="34277971-d75d-4b0a-8685-0fd54352d3ac" providerId="ADAL" clId="{B5C755BC-15DC-475A-8398-3F2EFDABD79B}" dt="2023-10-03T06:54:32.677" v="7025" actId="113"/>
          <ac:spMkLst>
            <pc:docMk/>
            <pc:sldMk cId="4121766724" sldId="1016"/>
            <ac:spMk id="17" creationId="{B957992F-B85B-15E8-284D-0C43D3064002}"/>
          </ac:spMkLst>
        </pc:spChg>
        <pc:spChg chg="mod">
          <ac:chgData name="Anneleen Janssen" userId="34277971-d75d-4b0a-8685-0fd54352d3ac" providerId="ADAL" clId="{B5C755BC-15DC-475A-8398-3F2EFDABD79B}" dt="2023-10-03T06:54:42.037" v="7028" actId="113"/>
          <ac:spMkLst>
            <pc:docMk/>
            <pc:sldMk cId="4121766724" sldId="1016"/>
            <ac:spMk id="18" creationId="{7E553D7B-5192-A6AE-F3AB-9EBDA114E367}"/>
          </ac:spMkLst>
        </pc:spChg>
        <pc:spChg chg="mod">
          <ac:chgData name="Anneleen Janssen" userId="34277971-d75d-4b0a-8685-0fd54352d3ac" providerId="ADAL" clId="{B5C755BC-15DC-475A-8398-3F2EFDABD79B}" dt="2023-10-03T06:54:46.278" v="7029" actId="113"/>
          <ac:spMkLst>
            <pc:docMk/>
            <pc:sldMk cId="4121766724" sldId="1016"/>
            <ac:spMk id="19" creationId="{A2C9E5AE-EEF6-CBB8-70FB-7414F02399EA}"/>
          </ac:spMkLst>
        </pc:spChg>
        <pc:spChg chg="mod">
          <ac:chgData name="Anneleen Janssen" userId="34277971-d75d-4b0a-8685-0fd54352d3ac" providerId="ADAL" clId="{B5C755BC-15DC-475A-8398-3F2EFDABD79B}" dt="2023-10-03T08:37:50.006" v="7640"/>
          <ac:spMkLst>
            <pc:docMk/>
            <pc:sldMk cId="4121766724" sldId="1016"/>
            <ac:spMk id="43" creationId="{21B33DAA-9AC3-614A-0FDB-029A344827D5}"/>
          </ac:spMkLst>
        </pc:spChg>
        <pc:picChg chg="mod">
          <ac:chgData name="Anneleen Janssen" userId="34277971-d75d-4b0a-8685-0fd54352d3ac" providerId="ADAL" clId="{B5C755BC-15DC-475A-8398-3F2EFDABD79B}" dt="2023-10-03T06:34:55.234" v="6621" actId="1038"/>
          <ac:picMkLst>
            <pc:docMk/>
            <pc:sldMk cId="4121766724" sldId="1016"/>
            <ac:picMk id="13" creationId="{8063F552-7AC1-FB4A-773D-0B860A3D3F70}"/>
          </ac:picMkLst>
        </pc:picChg>
      </pc:sldChg>
      <pc:sldChg chg="modSp add mod">
        <pc:chgData name="Anneleen Janssen" userId="34277971-d75d-4b0a-8685-0fd54352d3ac" providerId="ADAL" clId="{B5C755BC-15DC-475A-8398-3F2EFDABD79B}" dt="2023-10-03T08:37:37.720" v="7639" actId="20577"/>
        <pc:sldMkLst>
          <pc:docMk/>
          <pc:sldMk cId="3253299590" sldId="1017"/>
        </pc:sldMkLst>
        <pc:spChg chg="mod">
          <ac:chgData name="Anneleen Janssen" userId="34277971-d75d-4b0a-8685-0fd54352d3ac" providerId="ADAL" clId="{B5C755BC-15DC-475A-8398-3F2EFDABD79B}" dt="2023-10-03T08:36:51.246" v="7541" actId="20577"/>
          <ac:spMkLst>
            <pc:docMk/>
            <pc:sldMk cId="3253299590" sldId="1017"/>
            <ac:spMk id="5" creationId="{E0C70981-F6F1-4DA0-952C-2A0883AEC23D}"/>
          </ac:spMkLst>
        </pc:spChg>
        <pc:spChg chg="mod">
          <ac:chgData name="Anneleen Janssen" userId="34277971-d75d-4b0a-8685-0fd54352d3ac" providerId="ADAL" clId="{B5C755BC-15DC-475A-8398-3F2EFDABD79B}" dt="2023-10-03T08:37:37.720" v="7639" actId="20577"/>
          <ac:spMkLst>
            <pc:docMk/>
            <pc:sldMk cId="3253299590" sldId="1017"/>
            <ac:spMk id="43" creationId="{21B33DAA-9AC3-614A-0FDB-029A344827D5}"/>
          </ac:spMkLst>
        </pc:spChg>
      </pc:sldChg>
      <pc:sldChg chg="modSp mod">
        <pc:chgData name="Anneleen Janssen" userId="34277971-d75d-4b0a-8685-0fd54352d3ac" providerId="ADAL" clId="{B5C755BC-15DC-475A-8398-3F2EFDABD79B}" dt="2023-10-03T17:45:21.647" v="7771" actId="5793"/>
        <pc:sldMkLst>
          <pc:docMk/>
          <pc:sldMk cId="4166474137" sldId="1018"/>
        </pc:sldMkLst>
        <pc:spChg chg="mod">
          <ac:chgData name="Anneleen Janssen" userId="34277971-d75d-4b0a-8685-0fd54352d3ac" providerId="ADAL" clId="{B5C755BC-15DC-475A-8398-3F2EFDABD79B}" dt="2023-10-03T17:45:21.647" v="7771" actId="5793"/>
          <ac:spMkLst>
            <pc:docMk/>
            <pc:sldMk cId="4166474137" sldId="1018"/>
            <ac:spMk id="8" creationId="{668D457B-F92B-753C-8484-0305D5CD4B7A}"/>
          </ac:spMkLst>
        </pc:spChg>
      </pc:sldChg>
      <pc:sldChg chg="add">
        <pc:chgData name="Anneleen Janssen" userId="34277971-d75d-4b0a-8685-0fd54352d3ac" providerId="ADAL" clId="{B5C755BC-15DC-475A-8398-3F2EFDABD79B}" dt="2023-10-03T17:47:42.842" v="7818"/>
        <pc:sldMkLst>
          <pc:docMk/>
          <pc:sldMk cId="3973509861" sldId="1019"/>
        </pc:sldMkLst>
      </pc:sldChg>
      <pc:sldChg chg="add">
        <pc:chgData name="Anneleen Janssen" userId="34277971-d75d-4b0a-8685-0fd54352d3ac" providerId="ADAL" clId="{B5C755BC-15DC-475A-8398-3F2EFDABD79B}" dt="2023-10-03T17:48:33.457" v="7821"/>
        <pc:sldMkLst>
          <pc:docMk/>
          <pc:sldMk cId="3819393972" sldId="1020"/>
        </pc:sldMkLst>
      </pc:sldChg>
      <pc:sldChg chg="modSp add mod">
        <pc:chgData name="Anneleen Janssen" userId="34277971-d75d-4b0a-8685-0fd54352d3ac" providerId="ADAL" clId="{B5C755BC-15DC-475A-8398-3F2EFDABD79B}" dt="2023-10-03T17:49:35.808" v="7825" actId="2711"/>
        <pc:sldMkLst>
          <pc:docMk/>
          <pc:sldMk cId="4028752441" sldId="1021"/>
        </pc:sldMkLst>
        <pc:spChg chg="mod">
          <ac:chgData name="Anneleen Janssen" userId="34277971-d75d-4b0a-8685-0fd54352d3ac" providerId="ADAL" clId="{B5C755BC-15DC-475A-8398-3F2EFDABD79B}" dt="2023-10-03T17:49:35.808" v="7825" actId="2711"/>
          <ac:spMkLst>
            <pc:docMk/>
            <pc:sldMk cId="4028752441" sldId="1021"/>
            <ac:spMk id="2" creationId="{2EDF7B23-4721-A590-18A9-6BEEE3325CE6}"/>
          </ac:spMkLst>
        </pc:spChg>
      </pc:sldChg>
      <pc:sldChg chg="add">
        <pc:chgData name="Anneleen Janssen" userId="34277971-d75d-4b0a-8685-0fd54352d3ac" providerId="ADAL" clId="{B5C755BC-15DC-475A-8398-3F2EFDABD79B}" dt="2023-10-03T17:50:03.696" v="7826"/>
        <pc:sldMkLst>
          <pc:docMk/>
          <pc:sldMk cId="2061584447" sldId="1022"/>
        </pc:sldMkLst>
      </pc:sldChg>
      <pc:sldChg chg="add">
        <pc:chgData name="Anneleen Janssen" userId="34277971-d75d-4b0a-8685-0fd54352d3ac" providerId="ADAL" clId="{B5C755BC-15DC-475A-8398-3F2EFDABD79B}" dt="2023-10-03T17:50:40.631" v="7829"/>
        <pc:sldMkLst>
          <pc:docMk/>
          <pc:sldMk cId="2871703224" sldId="1023"/>
        </pc:sldMkLst>
      </pc:sldChg>
      <pc:sldChg chg="modSp mod">
        <pc:chgData name="Anneleen Janssen" userId="34277971-d75d-4b0a-8685-0fd54352d3ac" providerId="ADAL" clId="{B5C755BC-15DC-475A-8398-3F2EFDABD79B}" dt="2023-10-03T17:51:36.513" v="7833" actId="20577"/>
        <pc:sldMkLst>
          <pc:docMk/>
          <pc:sldMk cId="220093267" sldId="1024"/>
        </pc:sldMkLst>
        <pc:graphicFrameChg chg="modGraphic">
          <ac:chgData name="Anneleen Janssen" userId="34277971-d75d-4b0a-8685-0fd54352d3ac" providerId="ADAL" clId="{B5C755BC-15DC-475A-8398-3F2EFDABD79B}" dt="2023-10-03T17:51:36.513" v="7833" actId="20577"/>
          <ac:graphicFrameMkLst>
            <pc:docMk/>
            <pc:sldMk cId="220093267" sldId="1024"/>
            <ac:graphicFrameMk id="9" creationId="{251D9824-A63D-5FE8-2755-602052705D3B}"/>
          </ac:graphicFrameMkLst>
        </pc:graphicFrameChg>
      </pc:sldChg>
      <pc:sldChg chg="add">
        <pc:chgData name="Anneleen Janssen" userId="34277971-d75d-4b0a-8685-0fd54352d3ac" providerId="ADAL" clId="{B5C755BC-15DC-475A-8398-3F2EFDABD79B}" dt="2023-10-03T17:52:00.134" v="7834"/>
        <pc:sldMkLst>
          <pc:docMk/>
          <pc:sldMk cId="1231154411" sldId="1025"/>
        </pc:sldMkLst>
      </pc:sldChg>
      <pc:sldChg chg="add">
        <pc:chgData name="Anneleen Janssen" userId="34277971-d75d-4b0a-8685-0fd54352d3ac" providerId="ADAL" clId="{B5C755BC-15DC-475A-8398-3F2EFDABD79B}" dt="2023-10-03T17:52:32.078" v="7836"/>
        <pc:sldMkLst>
          <pc:docMk/>
          <pc:sldMk cId="1539635531" sldId="1026"/>
        </pc:sldMkLst>
      </pc:sldChg>
      <pc:sldChg chg="add">
        <pc:chgData name="Anneleen Janssen" userId="34277971-d75d-4b0a-8685-0fd54352d3ac" providerId="ADAL" clId="{B5C755BC-15DC-475A-8398-3F2EFDABD79B}" dt="2023-10-03T17:52:46.162" v="7838"/>
        <pc:sldMkLst>
          <pc:docMk/>
          <pc:sldMk cId="2249238583" sldId="1027"/>
        </pc:sldMkLst>
      </pc:sldChg>
      <pc:sldChg chg="del">
        <pc:chgData name="Anneleen Janssen" userId="34277971-d75d-4b0a-8685-0fd54352d3ac" providerId="ADAL" clId="{B5C755BC-15DC-475A-8398-3F2EFDABD79B}" dt="2023-10-03T17:58:26.805" v="7842" actId="47"/>
        <pc:sldMkLst>
          <pc:docMk/>
          <pc:sldMk cId="54682132" sldId="1028"/>
        </pc:sldMkLst>
      </pc:sldChg>
      <pc:sldChg chg="del">
        <pc:chgData name="Anneleen Janssen" userId="34277971-d75d-4b0a-8685-0fd54352d3ac" providerId="ADAL" clId="{B5C755BC-15DC-475A-8398-3F2EFDABD79B}" dt="2023-10-03T17:59:28.267" v="7843" actId="47"/>
        <pc:sldMkLst>
          <pc:docMk/>
          <pc:sldMk cId="2399377916" sldId="1028"/>
        </pc:sldMkLst>
      </pc:sldChg>
      <pc:sldChg chg="add del">
        <pc:chgData name="Anneleen Janssen" userId="34277971-d75d-4b0a-8685-0fd54352d3ac" providerId="ADAL" clId="{B5C755BC-15DC-475A-8398-3F2EFDABD79B}" dt="2023-10-03T17:58:02.593" v="7841" actId="47"/>
        <pc:sldMkLst>
          <pc:docMk/>
          <pc:sldMk cId="3230132027" sldId="1028"/>
        </pc:sldMkLst>
      </pc:sldChg>
    </pc:docChg>
  </pc:docChgLst>
  <pc:docChgLst>
    <pc:chgData name="Anneleen Janssen" userId="34277971-d75d-4b0a-8685-0fd54352d3ac" providerId="ADAL" clId="{5785D1D1-8461-4CDA-9E9A-12F69FC325A0}"/>
    <pc:docChg chg="undo redo custSel addSld delSld modSld sldOrd">
      <pc:chgData name="Anneleen Janssen" userId="34277971-d75d-4b0a-8685-0fd54352d3ac" providerId="ADAL" clId="{5785D1D1-8461-4CDA-9E9A-12F69FC325A0}" dt="2023-09-26T21:45:39.238" v="14279" actId="478"/>
      <pc:docMkLst>
        <pc:docMk/>
      </pc:docMkLst>
      <pc:sldChg chg="del">
        <pc:chgData name="Anneleen Janssen" userId="34277971-d75d-4b0a-8685-0fd54352d3ac" providerId="ADAL" clId="{5785D1D1-8461-4CDA-9E9A-12F69FC325A0}" dt="2023-09-26T12:12:13.168" v="16" actId="47"/>
        <pc:sldMkLst>
          <pc:docMk/>
          <pc:sldMk cId="290316379" sldId="376"/>
        </pc:sldMkLst>
      </pc:sldChg>
      <pc:sldChg chg="addSp delSp modSp mod">
        <pc:chgData name="Anneleen Janssen" userId="34277971-d75d-4b0a-8685-0fd54352d3ac" providerId="ADAL" clId="{5785D1D1-8461-4CDA-9E9A-12F69FC325A0}" dt="2023-09-26T17:41:21.627" v="9368" actId="478"/>
        <pc:sldMkLst>
          <pc:docMk/>
          <pc:sldMk cId="1544598029" sldId="381"/>
        </pc:sldMkLst>
        <pc:spChg chg="mod">
          <ac:chgData name="Anneleen Janssen" userId="34277971-d75d-4b0a-8685-0fd54352d3ac" providerId="ADAL" clId="{5785D1D1-8461-4CDA-9E9A-12F69FC325A0}" dt="2023-09-26T17:41:14.797" v="9366" actId="20577"/>
          <ac:spMkLst>
            <pc:docMk/>
            <pc:sldMk cId="1544598029" sldId="381"/>
            <ac:spMk id="2" creationId="{CC7D1E2D-B3DB-BBFC-8802-E3B0E2C12C97}"/>
          </ac:spMkLst>
        </pc:spChg>
        <pc:spChg chg="del">
          <ac:chgData name="Anneleen Janssen" userId="34277971-d75d-4b0a-8685-0fd54352d3ac" providerId="ADAL" clId="{5785D1D1-8461-4CDA-9E9A-12F69FC325A0}" dt="2023-09-26T17:41:18.034" v="9367" actId="478"/>
          <ac:spMkLst>
            <pc:docMk/>
            <pc:sldMk cId="1544598029" sldId="381"/>
            <ac:spMk id="5" creationId="{52D2CA01-B884-28D8-94CB-F6ADC94DFD1F}"/>
          </ac:spMkLst>
        </pc:spChg>
        <pc:spChg chg="add del mod">
          <ac:chgData name="Anneleen Janssen" userId="34277971-d75d-4b0a-8685-0fd54352d3ac" providerId="ADAL" clId="{5785D1D1-8461-4CDA-9E9A-12F69FC325A0}" dt="2023-09-26T17:41:21.627" v="9368" actId="478"/>
          <ac:spMkLst>
            <pc:docMk/>
            <pc:sldMk cId="1544598029" sldId="381"/>
            <ac:spMk id="7" creationId="{42BFC35A-FFC3-D63C-30E2-AC447D0FCC25}"/>
          </ac:spMkLst>
        </pc:spChg>
        <pc:spChg chg="del">
          <ac:chgData name="Anneleen Janssen" userId="34277971-d75d-4b0a-8685-0fd54352d3ac" providerId="ADAL" clId="{5785D1D1-8461-4CDA-9E9A-12F69FC325A0}" dt="2023-09-26T17:41:21.627" v="9368" actId="478"/>
          <ac:spMkLst>
            <pc:docMk/>
            <pc:sldMk cId="1544598029" sldId="381"/>
            <ac:spMk id="9" creationId="{40373745-9BDA-FBC2-44B2-A50FC43CC7AA}"/>
          </ac:spMkLst>
        </pc:spChg>
      </pc:sldChg>
      <pc:sldChg chg="del">
        <pc:chgData name="Anneleen Janssen" userId="34277971-d75d-4b0a-8685-0fd54352d3ac" providerId="ADAL" clId="{5785D1D1-8461-4CDA-9E9A-12F69FC325A0}" dt="2023-09-26T12:55:20.925" v="857" actId="47"/>
        <pc:sldMkLst>
          <pc:docMk/>
          <pc:sldMk cId="1945300895" sldId="382"/>
        </pc:sldMkLst>
      </pc:sldChg>
      <pc:sldChg chg="del">
        <pc:chgData name="Anneleen Janssen" userId="34277971-d75d-4b0a-8685-0fd54352d3ac" providerId="ADAL" clId="{5785D1D1-8461-4CDA-9E9A-12F69FC325A0}" dt="2023-09-26T16:46:10.637" v="8176" actId="47"/>
        <pc:sldMkLst>
          <pc:docMk/>
          <pc:sldMk cId="3961935685" sldId="387"/>
        </pc:sldMkLst>
      </pc:sldChg>
      <pc:sldChg chg="del">
        <pc:chgData name="Anneleen Janssen" userId="34277971-d75d-4b0a-8685-0fd54352d3ac" providerId="ADAL" clId="{5785D1D1-8461-4CDA-9E9A-12F69FC325A0}" dt="2023-09-26T16:25:36.681" v="7649" actId="47"/>
        <pc:sldMkLst>
          <pc:docMk/>
          <pc:sldMk cId="2493344526" sldId="388"/>
        </pc:sldMkLst>
      </pc:sldChg>
      <pc:sldChg chg="del">
        <pc:chgData name="Anneleen Janssen" userId="34277971-d75d-4b0a-8685-0fd54352d3ac" providerId="ADAL" clId="{5785D1D1-8461-4CDA-9E9A-12F69FC325A0}" dt="2023-09-26T16:25:15.413" v="7648" actId="47"/>
        <pc:sldMkLst>
          <pc:docMk/>
          <pc:sldMk cId="1008237434" sldId="389"/>
        </pc:sldMkLst>
      </pc:sldChg>
      <pc:sldChg chg="modSp del mod">
        <pc:chgData name="Anneleen Janssen" userId="34277971-d75d-4b0a-8685-0fd54352d3ac" providerId="ADAL" clId="{5785D1D1-8461-4CDA-9E9A-12F69FC325A0}" dt="2023-09-26T17:25:53.446" v="8412" actId="47"/>
        <pc:sldMkLst>
          <pc:docMk/>
          <pc:sldMk cId="4268761113" sldId="392"/>
        </pc:sldMkLst>
        <pc:spChg chg="mod">
          <ac:chgData name="Anneleen Janssen" userId="34277971-d75d-4b0a-8685-0fd54352d3ac" providerId="ADAL" clId="{5785D1D1-8461-4CDA-9E9A-12F69FC325A0}" dt="2023-09-26T17:22:37.237" v="8402" actId="21"/>
          <ac:spMkLst>
            <pc:docMk/>
            <pc:sldMk cId="4268761113" sldId="392"/>
            <ac:spMk id="7" creationId="{AFB45EA4-E964-D6F1-0213-4BCDBCEDB1E9}"/>
          </ac:spMkLst>
        </pc:spChg>
      </pc:sldChg>
      <pc:sldChg chg="modSp del mod">
        <pc:chgData name="Anneleen Janssen" userId="34277971-d75d-4b0a-8685-0fd54352d3ac" providerId="ADAL" clId="{5785D1D1-8461-4CDA-9E9A-12F69FC325A0}" dt="2023-09-26T19:49:08.257" v="13095" actId="47"/>
        <pc:sldMkLst>
          <pc:docMk/>
          <pc:sldMk cId="1298800670" sldId="393"/>
        </pc:sldMkLst>
        <pc:spChg chg="mod">
          <ac:chgData name="Anneleen Janssen" userId="34277971-d75d-4b0a-8685-0fd54352d3ac" providerId="ADAL" clId="{5785D1D1-8461-4CDA-9E9A-12F69FC325A0}" dt="2023-09-26T17:40:22.504" v="9335" actId="6549"/>
          <ac:spMkLst>
            <pc:docMk/>
            <pc:sldMk cId="1298800670" sldId="393"/>
            <ac:spMk id="7" creationId="{AFB45EA4-E964-D6F1-0213-4BCDBCEDB1E9}"/>
          </ac:spMkLst>
        </pc:spChg>
      </pc:sldChg>
      <pc:sldChg chg="addSp delSp modSp del mod ord">
        <pc:chgData name="Anneleen Janssen" userId="34277971-d75d-4b0a-8685-0fd54352d3ac" providerId="ADAL" clId="{5785D1D1-8461-4CDA-9E9A-12F69FC325A0}" dt="2023-09-26T13:10:39.831" v="1344" actId="47"/>
        <pc:sldMkLst>
          <pc:docMk/>
          <pc:sldMk cId="3582384571" sldId="401"/>
        </pc:sldMkLst>
        <pc:spChg chg="del">
          <ac:chgData name="Anneleen Janssen" userId="34277971-d75d-4b0a-8685-0fd54352d3ac" providerId="ADAL" clId="{5785D1D1-8461-4CDA-9E9A-12F69FC325A0}" dt="2023-09-26T13:01:30.341" v="978" actId="478"/>
          <ac:spMkLst>
            <pc:docMk/>
            <pc:sldMk cId="3582384571" sldId="401"/>
            <ac:spMk id="2" creationId="{CBDD509C-1332-8B44-E0F8-DE6F6A11197E}"/>
          </ac:spMkLst>
        </pc:spChg>
        <pc:spChg chg="add del mod">
          <ac:chgData name="Anneleen Janssen" userId="34277971-d75d-4b0a-8685-0fd54352d3ac" providerId="ADAL" clId="{5785D1D1-8461-4CDA-9E9A-12F69FC325A0}" dt="2023-09-26T13:01:35.609" v="981" actId="478"/>
          <ac:spMkLst>
            <pc:docMk/>
            <pc:sldMk cId="3582384571" sldId="401"/>
            <ac:spMk id="6" creationId="{02DA0754-EAF1-4AD5-0481-9910C2186D51}"/>
          </ac:spMkLst>
        </pc:spChg>
        <pc:spChg chg="add del mod">
          <ac:chgData name="Anneleen Janssen" userId="34277971-d75d-4b0a-8685-0fd54352d3ac" providerId="ADAL" clId="{5785D1D1-8461-4CDA-9E9A-12F69FC325A0}" dt="2023-09-26T13:01:32.713" v="980"/>
          <ac:spMkLst>
            <pc:docMk/>
            <pc:sldMk cId="3582384571" sldId="401"/>
            <ac:spMk id="7" creationId="{05345F4C-C6B8-7026-DDD3-3241B70BC5DF}"/>
          </ac:spMkLst>
        </pc:spChg>
        <pc:spChg chg="add mod">
          <ac:chgData name="Anneleen Janssen" userId="34277971-d75d-4b0a-8685-0fd54352d3ac" providerId="ADAL" clId="{5785D1D1-8461-4CDA-9E9A-12F69FC325A0}" dt="2023-09-26T13:01:36.248" v="982"/>
          <ac:spMkLst>
            <pc:docMk/>
            <pc:sldMk cId="3582384571" sldId="401"/>
            <ac:spMk id="8" creationId="{C8029ED4-FF1D-C170-99A2-CA6C33C5E5C7}"/>
          </ac:spMkLst>
        </pc:spChg>
        <pc:spChg chg="mod">
          <ac:chgData name="Anneleen Janssen" userId="34277971-d75d-4b0a-8685-0fd54352d3ac" providerId="ADAL" clId="{5785D1D1-8461-4CDA-9E9A-12F69FC325A0}" dt="2023-09-26T13:01:57.014" v="983" actId="207"/>
          <ac:spMkLst>
            <pc:docMk/>
            <pc:sldMk cId="3582384571" sldId="401"/>
            <ac:spMk id="53" creationId="{25B8E674-C9B2-4DFD-B2A7-A941CC0AB65C}"/>
          </ac:spMkLst>
        </pc:spChg>
        <pc:spChg chg="del mod">
          <ac:chgData name="Anneleen Janssen" userId="34277971-d75d-4b0a-8685-0fd54352d3ac" providerId="ADAL" clId="{5785D1D1-8461-4CDA-9E9A-12F69FC325A0}" dt="2023-09-26T13:10:22.892" v="1341" actId="21"/>
          <ac:spMkLst>
            <pc:docMk/>
            <pc:sldMk cId="3582384571" sldId="401"/>
            <ac:spMk id="57" creationId="{2CE1CE36-D091-45EC-BB63-93BE3108CEB0}"/>
          </ac:spMkLst>
        </pc:spChg>
      </pc:sldChg>
      <pc:sldChg chg="del">
        <pc:chgData name="Anneleen Janssen" userId="34277971-d75d-4b0a-8685-0fd54352d3ac" providerId="ADAL" clId="{5785D1D1-8461-4CDA-9E9A-12F69FC325A0}" dt="2023-09-26T13:40:23.331" v="2464" actId="47"/>
        <pc:sldMkLst>
          <pc:docMk/>
          <pc:sldMk cId="3533650529" sldId="404"/>
        </pc:sldMkLst>
      </pc:sldChg>
      <pc:sldChg chg="delSp mod">
        <pc:chgData name="Anneleen Janssen" userId="34277971-d75d-4b0a-8685-0fd54352d3ac" providerId="ADAL" clId="{5785D1D1-8461-4CDA-9E9A-12F69FC325A0}" dt="2023-09-26T13:40:32.143" v="2466" actId="478"/>
        <pc:sldMkLst>
          <pc:docMk/>
          <pc:sldMk cId="65682908" sldId="450"/>
        </pc:sldMkLst>
        <pc:spChg chg="del">
          <ac:chgData name="Anneleen Janssen" userId="34277971-d75d-4b0a-8685-0fd54352d3ac" providerId="ADAL" clId="{5785D1D1-8461-4CDA-9E9A-12F69FC325A0}" dt="2023-09-26T13:40:32.143" v="2466" actId="478"/>
          <ac:spMkLst>
            <pc:docMk/>
            <pc:sldMk cId="65682908" sldId="450"/>
            <ac:spMk id="5" creationId="{F13AD45D-FF4F-4BB3-27F1-0D393A2E35B7}"/>
          </ac:spMkLst>
        </pc:spChg>
        <pc:spChg chg="del">
          <ac:chgData name="Anneleen Janssen" userId="34277971-d75d-4b0a-8685-0fd54352d3ac" providerId="ADAL" clId="{5785D1D1-8461-4CDA-9E9A-12F69FC325A0}" dt="2023-09-26T13:40:29.743" v="2465" actId="478"/>
          <ac:spMkLst>
            <pc:docMk/>
            <pc:sldMk cId="65682908" sldId="450"/>
            <ac:spMk id="6" creationId="{3EBD195E-F8DA-65DD-7126-B8930A728EAD}"/>
          </ac:spMkLst>
        </pc:spChg>
      </pc:sldChg>
      <pc:sldChg chg="delSp mod">
        <pc:chgData name="Anneleen Janssen" userId="34277971-d75d-4b0a-8685-0fd54352d3ac" providerId="ADAL" clId="{5785D1D1-8461-4CDA-9E9A-12F69FC325A0}" dt="2023-09-26T13:41:16.549" v="2534" actId="478"/>
        <pc:sldMkLst>
          <pc:docMk/>
          <pc:sldMk cId="913448043" sldId="452"/>
        </pc:sldMkLst>
        <pc:spChg chg="del">
          <ac:chgData name="Anneleen Janssen" userId="34277971-d75d-4b0a-8685-0fd54352d3ac" providerId="ADAL" clId="{5785D1D1-8461-4CDA-9E9A-12F69FC325A0}" dt="2023-09-26T13:41:16.549" v="2534" actId="478"/>
          <ac:spMkLst>
            <pc:docMk/>
            <pc:sldMk cId="913448043" sldId="452"/>
            <ac:spMk id="4" creationId="{5E4D8729-245C-4C10-6A77-AB21A77483B4}"/>
          </ac:spMkLst>
        </pc:spChg>
      </pc:sldChg>
      <pc:sldChg chg="delSp mod">
        <pc:chgData name="Anneleen Janssen" userId="34277971-d75d-4b0a-8685-0fd54352d3ac" providerId="ADAL" clId="{5785D1D1-8461-4CDA-9E9A-12F69FC325A0}" dt="2023-09-26T13:41:19.328" v="2535" actId="478"/>
        <pc:sldMkLst>
          <pc:docMk/>
          <pc:sldMk cId="1017814027" sldId="455"/>
        </pc:sldMkLst>
        <pc:spChg chg="del">
          <ac:chgData name="Anneleen Janssen" userId="34277971-d75d-4b0a-8685-0fd54352d3ac" providerId="ADAL" clId="{5785D1D1-8461-4CDA-9E9A-12F69FC325A0}" dt="2023-09-26T13:41:19.328" v="2535" actId="478"/>
          <ac:spMkLst>
            <pc:docMk/>
            <pc:sldMk cId="1017814027" sldId="455"/>
            <ac:spMk id="4" creationId="{D438E21C-8B79-8762-C1C8-42C5C2B08E18}"/>
          </ac:spMkLst>
        </pc:spChg>
      </pc:sldChg>
      <pc:sldChg chg="delSp mod">
        <pc:chgData name="Anneleen Janssen" userId="34277971-d75d-4b0a-8685-0fd54352d3ac" providerId="ADAL" clId="{5785D1D1-8461-4CDA-9E9A-12F69FC325A0}" dt="2023-09-26T13:41:22.294" v="2536" actId="478"/>
        <pc:sldMkLst>
          <pc:docMk/>
          <pc:sldMk cId="3537643996" sldId="503"/>
        </pc:sldMkLst>
        <pc:spChg chg="del">
          <ac:chgData name="Anneleen Janssen" userId="34277971-d75d-4b0a-8685-0fd54352d3ac" providerId="ADAL" clId="{5785D1D1-8461-4CDA-9E9A-12F69FC325A0}" dt="2023-09-26T13:41:22.294" v="2536" actId="478"/>
          <ac:spMkLst>
            <pc:docMk/>
            <pc:sldMk cId="3537643996" sldId="503"/>
            <ac:spMk id="5" creationId="{4C032664-4E64-36D7-BDC9-445F1E4321B2}"/>
          </ac:spMkLst>
        </pc:spChg>
      </pc:sldChg>
      <pc:sldChg chg="addSp delSp modSp mod modNotesTx">
        <pc:chgData name="Anneleen Janssen" userId="34277971-d75d-4b0a-8685-0fd54352d3ac" providerId="ADAL" clId="{5785D1D1-8461-4CDA-9E9A-12F69FC325A0}" dt="2023-09-26T13:27:11.426" v="1975" actId="6549"/>
        <pc:sldMkLst>
          <pc:docMk/>
          <pc:sldMk cId="509354491" sldId="668"/>
        </pc:sldMkLst>
        <pc:spChg chg="del mod">
          <ac:chgData name="Anneleen Janssen" userId="34277971-d75d-4b0a-8685-0fd54352d3ac" providerId="ADAL" clId="{5785D1D1-8461-4CDA-9E9A-12F69FC325A0}" dt="2023-09-26T12:53:27.717" v="830" actId="478"/>
          <ac:spMkLst>
            <pc:docMk/>
            <pc:sldMk cId="509354491" sldId="668"/>
            <ac:spMk id="2" creationId="{0FEDD9FB-CCAD-7E05-80FD-C7D23F381227}"/>
          </ac:spMkLst>
        </pc:spChg>
        <pc:spChg chg="add mod">
          <ac:chgData name="Anneleen Janssen" userId="34277971-d75d-4b0a-8685-0fd54352d3ac" providerId="ADAL" clId="{5785D1D1-8461-4CDA-9E9A-12F69FC325A0}" dt="2023-09-26T13:27:11.426" v="1975" actId="6549"/>
          <ac:spMkLst>
            <pc:docMk/>
            <pc:sldMk cId="509354491" sldId="668"/>
            <ac:spMk id="6" creationId="{2B07116A-F239-75A1-F806-D3E84B1BBD0A}"/>
          </ac:spMkLst>
        </pc:spChg>
      </pc:sldChg>
      <pc:sldChg chg="delSp modSp mod ord delCm">
        <pc:chgData name="Anneleen Janssen" userId="34277971-d75d-4b0a-8685-0fd54352d3ac" providerId="ADAL" clId="{5785D1D1-8461-4CDA-9E9A-12F69FC325A0}" dt="2023-09-26T16:41:07.597" v="7839" actId="20577"/>
        <pc:sldMkLst>
          <pc:docMk/>
          <pc:sldMk cId="3913001518" sldId="763"/>
        </pc:sldMkLst>
        <pc:spChg chg="mod">
          <ac:chgData name="Anneleen Janssen" userId="34277971-d75d-4b0a-8685-0fd54352d3ac" providerId="ADAL" clId="{5785D1D1-8461-4CDA-9E9A-12F69FC325A0}" dt="2023-09-26T16:41:07.597" v="7839" actId="20577"/>
          <ac:spMkLst>
            <pc:docMk/>
            <pc:sldMk cId="3913001518" sldId="763"/>
            <ac:spMk id="7" creationId="{DC213FE0-8A36-E274-DCB2-BC1B6B9FB531}"/>
          </ac:spMkLst>
        </pc:spChg>
        <pc:spChg chg="del">
          <ac:chgData name="Anneleen Janssen" userId="34277971-d75d-4b0a-8685-0fd54352d3ac" providerId="ADAL" clId="{5785D1D1-8461-4CDA-9E9A-12F69FC325A0}" dt="2023-09-26T16:39:16.164" v="7674" actId="478"/>
          <ac:spMkLst>
            <pc:docMk/>
            <pc:sldMk cId="3913001518" sldId="763"/>
            <ac:spMk id="8" creationId="{9C138E73-4F08-276A-8C89-C84066FE5566}"/>
          </ac:spMkLst>
        </pc:spChg>
      </pc:sldChg>
      <pc:sldChg chg="modSp mod">
        <pc:chgData name="Anneleen Janssen" userId="34277971-d75d-4b0a-8685-0fd54352d3ac" providerId="ADAL" clId="{5785D1D1-8461-4CDA-9E9A-12F69FC325A0}" dt="2023-09-26T13:56:33.395" v="3097" actId="255"/>
        <pc:sldMkLst>
          <pc:docMk/>
          <pc:sldMk cId="4004490509" sldId="767"/>
        </pc:sldMkLst>
        <pc:spChg chg="mod">
          <ac:chgData name="Anneleen Janssen" userId="34277971-d75d-4b0a-8685-0fd54352d3ac" providerId="ADAL" clId="{5785D1D1-8461-4CDA-9E9A-12F69FC325A0}" dt="2023-09-26T13:56:33.395" v="3097" actId="255"/>
          <ac:spMkLst>
            <pc:docMk/>
            <pc:sldMk cId="4004490509" sldId="767"/>
            <ac:spMk id="8" creationId="{DEC09C90-5CF3-693B-0B9A-F2E140EAD21D}"/>
          </ac:spMkLst>
        </pc:spChg>
      </pc:sldChg>
      <pc:sldChg chg="modSp mod ord">
        <pc:chgData name="Anneleen Janssen" userId="34277971-d75d-4b0a-8685-0fd54352d3ac" providerId="ADAL" clId="{5785D1D1-8461-4CDA-9E9A-12F69FC325A0}" dt="2023-09-26T15:42:46.180" v="5005" actId="6549"/>
        <pc:sldMkLst>
          <pc:docMk/>
          <pc:sldMk cId="1689008251" sldId="770"/>
        </pc:sldMkLst>
        <pc:spChg chg="mod">
          <ac:chgData name="Anneleen Janssen" userId="34277971-d75d-4b0a-8685-0fd54352d3ac" providerId="ADAL" clId="{5785D1D1-8461-4CDA-9E9A-12F69FC325A0}" dt="2023-09-26T13:48:35.163" v="2857" actId="6549"/>
          <ac:spMkLst>
            <pc:docMk/>
            <pc:sldMk cId="1689008251" sldId="770"/>
            <ac:spMk id="2" creationId="{52F9CD14-CD70-464B-A59C-AFE10CF274C6}"/>
          </ac:spMkLst>
        </pc:spChg>
        <pc:spChg chg="mod">
          <ac:chgData name="Anneleen Janssen" userId="34277971-d75d-4b0a-8685-0fd54352d3ac" providerId="ADAL" clId="{5785D1D1-8461-4CDA-9E9A-12F69FC325A0}" dt="2023-09-26T13:46:25.125" v="2776" actId="20577"/>
          <ac:spMkLst>
            <pc:docMk/>
            <pc:sldMk cId="1689008251" sldId="770"/>
            <ac:spMk id="5" creationId="{E0C70981-F6F1-4DA0-952C-2A0883AEC23D}"/>
          </ac:spMkLst>
        </pc:spChg>
        <pc:graphicFrameChg chg="mod modGraphic">
          <ac:chgData name="Anneleen Janssen" userId="34277971-d75d-4b0a-8685-0fd54352d3ac" providerId="ADAL" clId="{5785D1D1-8461-4CDA-9E9A-12F69FC325A0}" dt="2023-09-26T15:42:46.180" v="5005" actId="6549"/>
          <ac:graphicFrameMkLst>
            <pc:docMk/>
            <pc:sldMk cId="1689008251" sldId="770"/>
            <ac:graphicFrameMk id="6" creationId="{ACA7E0CE-A0DF-4C3F-B75B-165A97EA9E6C}"/>
          </ac:graphicFrameMkLst>
        </pc:graphicFrameChg>
      </pc:sldChg>
      <pc:sldChg chg="del">
        <pc:chgData name="Anneleen Janssen" userId="34277971-d75d-4b0a-8685-0fd54352d3ac" providerId="ADAL" clId="{5785D1D1-8461-4CDA-9E9A-12F69FC325A0}" dt="2023-09-26T17:30:22.114" v="8673" actId="47"/>
        <pc:sldMkLst>
          <pc:docMk/>
          <pc:sldMk cId="362814406" sldId="771"/>
        </pc:sldMkLst>
      </pc:sldChg>
      <pc:sldChg chg="del">
        <pc:chgData name="Anneleen Janssen" userId="34277971-d75d-4b0a-8685-0fd54352d3ac" providerId="ADAL" clId="{5785D1D1-8461-4CDA-9E9A-12F69FC325A0}" dt="2023-09-26T12:39:07.554" v="581" actId="2696"/>
        <pc:sldMkLst>
          <pc:docMk/>
          <pc:sldMk cId="4116906973" sldId="774"/>
        </pc:sldMkLst>
      </pc:sldChg>
      <pc:sldChg chg="delSp mod">
        <pc:chgData name="Anneleen Janssen" userId="34277971-d75d-4b0a-8685-0fd54352d3ac" providerId="ADAL" clId="{5785D1D1-8461-4CDA-9E9A-12F69FC325A0}" dt="2023-09-26T13:43:21.652" v="2644" actId="478"/>
        <pc:sldMkLst>
          <pc:docMk/>
          <pc:sldMk cId="3877421249" sldId="778"/>
        </pc:sldMkLst>
        <pc:spChg chg="del">
          <ac:chgData name="Anneleen Janssen" userId="34277971-d75d-4b0a-8685-0fd54352d3ac" providerId="ADAL" clId="{5785D1D1-8461-4CDA-9E9A-12F69FC325A0}" dt="2023-09-26T13:43:21.652" v="2644" actId="478"/>
          <ac:spMkLst>
            <pc:docMk/>
            <pc:sldMk cId="3877421249" sldId="778"/>
            <ac:spMk id="2" creationId="{B1CB5ECB-F76B-E3A5-9067-9424E236BB5D}"/>
          </ac:spMkLst>
        </pc:spChg>
      </pc:sldChg>
      <pc:sldChg chg="delSp mod">
        <pc:chgData name="Anneleen Janssen" userId="34277971-d75d-4b0a-8685-0fd54352d3ac" providerId="ADAL" clId="{5785D1D1-8461-4CDA-9E9A-12F69FC325A0}" dt="2023-09-26T13:43:25.055" v="2645" actId="478"/>
        <pc:sldMkLst>
          <pc:docMk/>
          <pc:sldMk cId="3598559426" sldId="779"/>
        </pc:sldMkLst>
        <pc:spChg chg="del">
          <ac:chgData name="Anneleen Janssen" userId="34277971-d75d-4b0a-8685-0fd54352d3ac" providerId="ADAL" clId="{5785D1D1-8461-4CDA-9E9A-12F69FC325A0}" dt="2023-09-26T13:43:25.055" v="2645" actId="478"/>
          <ac:spMkLst>
            <pc:docMk/>
            <pc:sldMk cId="3598559426" sldId="779"/>
            <ac:spMk id="3" creationId="{7824DD20-30C8-AB9E-1829-5E68AC419FD5}"/>
          </ac:spMkLst>
        </pc:spChg>
      </pc:sldChg>
      <pc:sldChg chg="delSp modSp mod">
        <pc:chgData name="Anneleen Janssen" userId="34277971-d75d-4b0a-8685-0fd54352d3ac" providerId="ADAL" clId="{5785D1D1-8461-4CDA-9E9A-12F69FC325A0}" dt="2023-09-26T13:45:09.705" v="2744" actId="2711"/>
        <pc:sldMkLst>
          <pc:docMk/>
          <pc:sldMk cId="3406576125" sldId="780"/>
        </pc:sldMkLst>
        <pc:spChg chg="del">
          <ac:chgData name="Anneleen Janssen" userId="34277971-d75d-4b0a-8685-0fd54352d3ac" providerId="ADAL" clId="{5785D1D1-8461-4CDA-9E9A-12F69FC325A0}" dt="2023-09-26T13:43:29.013" v="2646" actId="478"/>
          <ac:spMkLst>
            <pc:docMk/>
            <pc:sldMk cId="3406576125" sldId="780"/>
            <ac:spMk id="2" creationId="{48E638C9-8500-0D06-1C77-31391ED08D07}"/>
          </ac:spMkLst>
        </pc:spChg>
        <pc:spChg chg="mod">
          <ac:chgData name="Anneleen Janssen" userId="34277971-d75d-4b0a-8685-0fd54352d3ac" providerId="ADAL" clId="{5785D1D1-8461-4CDA-9E9A-12F69FC325A0}" dt="2023-09-26T13:45:09.705" v="2744" actId="2711"/>
          <ac:spMkLst>
            <pc:docMk/>
            <pc:sldMk cId="3406576125" sldId="780"/>
            <ac:spMk id="11268" creationId="{00000000-0000-0000-0000-000000000000}"/>
          </ac:spMkLst>
        </pc:spChg>
      </pc:sldChg>
      <pc:sldChg chg="delSp modSp mod">
        <pc:chgData name="Anneleen Janssen" userId="34277971-d75d-4b0a-8685-0fd54352d3ac" providerId="ADAL" clId="{5785D1D1-8461-4CDA-9E9A-12F69FC325A0}" dt="2023-09-26T13:45:16.689" v="2745" actId="2711"/>
        <pc:sldMkLst>
          <pc:docMk/>
          <pc:sldMk cId="1761493002" sldId="781"/>
        </pc:sldMkLst>
        <pc:spChg chg="mod">
          <ac:chgData name="Anneleen Janssen" userId="34277971-d75d-4b0a-8685-0fd54352d3ac" providerId="ADAL" clId="{5785D1D1-8461-4CDA-9E9A-12F69FC325A0}" dt="2023-09-26T13:45:16.689" v="2745" actId="2711"/>
          <ac:spMkLst>
            <pc:docMk/>
            <pc:sldMk cId="1761493002" sldId="781"/>
            <ac:spMk id="3" creationId="{00000000-0000-0000-0000-000000000000}"/>
          </ac:spMkLst>
        </pc:spChg>
        <pc:spChg chg="del">
          <ac:chgData name="Anneleen Janssen" userId="34277971-d75d-4b0a-8685-0fd54352d3ac" providerId="ADAL" clId="{5785D1D1-8461-4CDA-9E9A-12F69FC325A0}" dt="2023-09-26T13:43:33.239" v="2647" actId="478"/>
          <ac:spMkLst>
            <pc:docMk/>
            <pc:sldMk cId="1761493002" sldId="781"/>
            <ac:spMk id="5" creationId="{91AF2518-22BE-F760-28D0-81B670E9AF67}"/>
          </ac:spMkLst>
        </pc:spChg>
      </pc:sldChg>
      <pc:sldChg chg="delSp modSp mod">
        <pc:chgData name="Anneleen Janssen" userId="34277971-d75d-4b0a-8685-0fd54352d3ac" providerId="ADAL" clId="{5785D1D1-8461-4CDA-9E9A-12F69FC325A0}" dt="2023-09-26T13:45:35.317" v="2748" actId="2711"/>
        <pc:sldMkLst>
          <pc:docMk/>
          <pc:sldMk cId="1878630113" sldId="782"/>
        </pc:sldMkLst>
        <pc:spChg chg="mod">
          <ac:chgData name="Anneleen Janssen" userId="34277971-d75d-4b0a-8685-0fd54352d3ac" providerId="ADAL" clId="{5785D1D1-8461-4CDA-9E9A-12F69FC325A0}" dt="2023-09-26T13:45:30.084" v="2747" actId="113"/>
          <ac:spMkLst>
            <pc:docMk/>
            <pc:sldMk cId="1878630113" sldId="782"/>
            <ac:spMk id="2" creationId="{00000000-0000-0000-0000-000000000000}"/>
          </ac:spMkLst>
        </pc:spChg>
        <pc:spChg chg="mod">
          <ac:chgData name="Anneleen Janssen" userId="34277971-d75d-4b0a-8685-0fd54352d3ac" providerId="ADAL" clId="{5785D1D1-8461-4CDA-9E9A-12F69FC325A0}" dt="2023-09-26T13:45:35.317" v="2748" actId="2711"/>
          <ac:spMkLst>
            <pc:docMk/>
            <pc:sldMk cId="1878630113" sldId="782"/>
            <ac:spMk id="3" creationId="{00000000-0000-0000-0000-000000000000}"/>
          </ac:spMkLst>
        </pc:spChg>
        <pc:spChg chg="del">
          <ac:chgData name="Anneleen Janssen" userId="34277971-d75d-4b0a-8685-0fd54352d3ac" providerId="ADAL" clId="{5785D1D1-8461-4CDA-9E9A-12F69FC325A0}" dt="2023-09-26T13:43:47.647" v="2648" actId="478"/>
          <ac:spMkLst>
            <pc:docMk/>
            <pc:sldMk cId="1878630113" sldId="782"/>
            <ac:spMk id="5" creationId="{89468C84-AB5B-10DC-0564-431886F1458D}"/>
          </ac:spMkLst>
        </pc:spChg>
      </pc:sldChg>
      <pc:sldChg chg="delSp modSp mod">
        <pc:chgData name="Anneleen Janssen" userId="34277971-d75d-4b0a-8685-0fd54352d3ac" providerId="ADAL" clId="{5785D1D1-8461-4CDA-9E9A-12F69FC325A0}" dt="2023-09-26T13:46:05.081" v="2753" actId="108"/>
        <pc:sldMkLst>
          <pc:docMk/>
          <pc:sldMk cId="2946956352" sldId="783"/>
        </pc:sldMkLst>
        <pc:spChg chg="mod">
          <ac:chgData name="Anneleen Janssen" userId="34277971-d75d-4b0a-8685-0fd54352d3ac" providerId="ADAL" clId="{5785D1D1-8461-4CDA-9E9A-12F69FC325A0}" dt="2023-09-26T13:45:44.216" v="2750" actId="113"/>
          <ac:spMkLst>
            <pc:docMk/>
            <pc:sldMk cId="2946956352" sldId="783"/>
            <ac:spMk id="2" creationId="{00000000-0000-0000-0000-000000000000}"/>
          </ac:spMkLst>
        </pc:spChg>
        <pc:spChg chg="mod">
          <ac:chgData name="Anneleen Janssen" userId="34277971-d75d-4b0a-8685-0fd54352d3ac" providerId="ADAL" clId="{5785D1D1-8461-4CDA-9E9A-12F69FC325A0}" dt="2023-09-26T13:46:05.081" v="2753" actId="108"/>
          <ac:spMkLst>
            <pc:docMk/>
            <pc:sldMk cId="2946956352" sldId="783"/>
            <ac:spMk id="3" creationId="{00000000-0000-0000-0000-000000000000}"/>
          </ac:spMkLst>
        </pc:spChg>
        <pc:spChg chg="del">
          <ac:chgData name="Anneleen Janssen" userId="34277971-d75d-4b0a-8685-0fd54352d3ac" providerId="ADAL" clId="{5785D1D1-8461-4CDA-9E9A-12F69FC325A0}" dt="2023-09-26T13:43:59.587" v="2649" actId="478"/>
          <ac:spMkLst>
            <pc:docMk/>
            <pc:sldMk cId="2946956352" sldId="783"/>
            <ac:spMk id="5" creationId="{89468C84-AB5B-10DC-0564-431886F1458D}"/>
          </ac:spMkLst>
        </pc:spChg>
      </pc:sldChg>
      <pc:sldChg chg="delSp mod">
        <pc:chgData name="Anneleen Janssen" userId="34277971-d75d-4b0a-8685-0fd54352d3ac" providerId="ADAL" clId="{5785D1D1-8461-4CDA-9E9A-12F69FC325A0}" dt="2023-09-26T13:35:18.759" v="2235" actId="478"/>
        <pc:sldMkLst>
          <pc:docMk/>
          <pc:sldMk cId="1487108203" sldId="784"/>
        </pc:sldMkLst>
        <pc:spChg chg="del">
          <ac:chgData name="Anneleen Janssen" userId="34277971-d75d-4b0a-8685-0fd54352d3ac" providerId="ADAL" clId="{5785D1D1-8461-4CDA-9E9A-12F69FC325A0}" dt="2023-09-26T13:35:18.759" v="2235" actId="478"/>
          <ac:spMkLst>
            <pc:docMk/>
            <pc:sldMk cId="1487108203" sldId="784"/>
            <ac:spMk id="8" creationId="{726292E5-9EDC-28AD-9BB4-C5EF9F373650}"/>
          </ac:spMkLst>
        </pc:spChg>
      </pc:sldChg>
      <pc:sldChg chg="addSp delSp modSp mod modNotesTx">
        <pc:chgData name="Anneleen Janssen" userId="34277971-d75d-4b0a-8685-0fd54352d3ac" providerId="ADAL" clId="{5785D1D1-8461-4CDA-9E9A-12F69FC325A0}" dt="2023-09-26T13:12:02.198" v="1350"/>
        <pc:sldMkLst>
          <pc:docMk/>
          <pc:sldMk cId="2735229980" sldId="785"/>
        </pc:sldMkLst>
        <pc:spChg chg="del">
          <ac:chgData name="Anneleen Janssen" userId="34277971-d75d-4b0a-8685-0fd54352d3ac" providerId="ADAL" clId="{5785D1D1-8461-4CDA-9E9A-12F69FC325A0}" dt="2023-09-26T13:02:34.258" v="984" actId="478"/>
          <ac:spMkLst>
            <pc:docMk/>
            <pc:sldMk cId="2735229980" sldId="785"/>
            <ac:spMk id="2" creationId="{CBDD509C-1332-8B44-E0F8-DE6F6A11197E}"/>
          </ac:spMkLst>
        </pc:spChg>
        <pc:spChg chg="add del mod">
          <ac:chgData name="Anneleen Janssen" userId="34277971-d75d-4b0a-8685-0fd54352d3ac" providerId="ADAL" clId="{5785D1D1-8461-4CDA-9E9A-12F69FC325A0}" dt="2023-09-26T13:02:36" v="985" actId="478"/>
          <ac:spMkLst>
            <pc:docMk/>
            <pc:sldMk cId="2735229980" sldId="785"/>
            <ac:spMk id="6" creationId="{91256946-DA99-C4FC-5DF7-A734A0C872D0}"/>
          </ac:spMkLst>
        </pc:spChg>
        <pc:spChg chg="add mod">
          <ac:chgData name="Anneleen Janssen" userId="34277971-d75d-4b0a-8685-0fd54352d3ac" providerId="ADAL" clId="{5785D1D1-8461-4CDA-9E9A-12F69FC325A0}" dt="2023-09-26T13:02:42.916" v="986"/>
          <ac:spMkLst>
            <pc:docMk/>
            <pc:sldMk cId="2735229980" sldId="785"/>
            <ac:spMk id="7" creationId="{7B385131-219A-3D86-17B9-028BCEBB5204}"/>
          </ac:spMkLst>
        </pc:spChg>
        <pc:spChg chg="del mod">
          <ac:chgData name="Anneleen Janssen" userId="34277971-d75d-4b0a-8685-0fd54352d3ac" providerId="ADAL" clId="{5785D1D1-8461-4CDA-9E9A-12F69FC325A0}" dt="2023-09-26T13:12:02.198" v="1350"/>
          <ac:spMkLst>
            <pc:docMk/>
            <pc:sldMk cId="2735229980" sldId="785"/>
            <ac:spMk id="12" creationId="{7A40065D-2CF3-336F-98D5-F0992AF47837}"/>
          </ac:spMkLst>
        </pc:spChg>
        <pc:picChg chg="mod">
          <ac:chgData name="Anneleen Janssen" userId="34277971-d75d-4b0a-8685-0fd54352d3ac" providerId="ADAL" clId="{5785D1D1-8461-4CDA-9E9A-12F69FC325A0}" dt="2023-09-26T13:11:58.906" v="1348" actId="1076"/>
          <ac:picMkLst>
            <pc:docMk/>
            <pc:sldMk cId="2735229980" sldId="785"/>
            <ac:picMk id="42" creationId="{90F645EB-23EA-A671-A7B7-78DBDC0E3DD0}"/>
          </ac:picMkLst>
        </pc:picChg>
      </pc:sldChg>
      <pc:sldChg chg="delSp mod">
        <pc:chgData name="Anneleen Janssen" userId="34277971-d75d-4b0a-8685-0fd54352d3ac" providerId="ADAL" clId="{5785D1D1-8461-4CDA-9E9A-12F69FC325A0}" dt="2023-09-26T13:36:10.951" v="2270" actId="478"/>
        <pc:sldMkLst>
          <pc:docMk/>
          <pc:sldMk cId="2590234560" sldId="786"/>
        </pc:sldMkLst>
        <pc:spChg chg="del">
          <ac:chgData name="Anneleen Janssen" userId="34277971-d75d-4b0a-8685-0fd54352d3ac" providerId="ADAL" clId="{5785D1D1-8461-4CDA-9E9A-12F69FC325A0}" dt="2023-09-26T13:36:10.951" v="2270" actId="478"/>
          <ac:spMkLst>
            <pc:docMk/>
            <pc:sldMk cId="2590234560" sldId="786"/>
            <ac:spMk id="8" creationId="{726292E5-9EDC-28AD-9BB4-C5EF9F373650}"/>
          </ac:spMkLst>
        </pc:spChg>
      </pc:sldChg>
      <pc:sldChg chg="delSp mod">
        <pc:chgData name="Anneleen Janssen" userId="34277971-d75d-4b0a-8685-0fd54352d3ac" providerId="ADAL" clId="{5785D1D1-8461-4CDA-9E9A-12F69FC325A0}" dt="2023-09-26T13:36:15.563" v="2271" actId="478"/>
        <pc:sldMkLst>
          <pc:docMk/>
          <pc:sldMk cId="221896226" sldId="787"/>
        </pc:sldMkLst>
        <pc:spChg chg="del">
          <ac:chgData name="Anneleen Janssen" userId="34277971-d75d-4b0a-8685-0fd54352d3ac" providerId="ADAL" clId="{5785D1D1-8461-4CDA-9E9A-12F69FC325A0}" dt="2023-09-26T13:36:15.563" v="2271" actId="478"/>
          <ac:spMkLst>
            <pc:docMk/>
            <pc:sldMk cId="221896226" sldId="787"/>
            <ac:spMk id="8" creationId="{726292E5-9EDC-28AD-9BB4-C5EF9F373650}"/>
          </ac:spMkLst>
        </pc:spChg>
      </pc:sldChg>
      <pc:sldChg chg="delSp mod">
        <pc:chgData name="Anneleen Janssen" userId="34277971-d75d-4b0a-8685-0fd54352d3ac" providerId="ADAL" clId="{5785D1D1-8461-4CDA-9E9A-12F69FC325A0}" dt="2023-09-26T13:36:18.825" v="2272" actId="478"/>
        <pc:sldMkLst>
          <pc:docMk/>
          <pc:sldMk cId="1675026200" sldId="788"/>
        </pc:sldMkLst>
        <pc:spChg chg="del">
          <ac:chgData name="Anneleen Janssen" userId="34277971-d75d-4b0a-8685-0fd54352d3ac" providerId="ADAL" clId="{5785D1D1-8461-4CDA-9E9A-12F69FC325A0}" dt="2023-09-26T13:36:18.825" v="2272" actId="478"/>
          <ac:spMkLst>
            <pc:docMk/>
            <pc:sldMk cId="1675026200" sldId="788"/>
            <ac:spMk id="8" creationId="{726292E5-9EDC-28AD-9BB4-C5EF9F373650}"/>
          </ac:spMkLst>
        </pc:spChg>
      </pc:sldChg>
      <pc:sldChg chg="delSp mod">
        <pc:chgData name="Anneleen Janssen" userId="34277971-d75d-4b0a-8685-0fd54352d3ac" providerId="ADAL" clId="{5785D1D1-8461-4CDA-9E9A-12F69FC325A0}" dt="2023-09-26T13:36:24.827" v="2273" actId="478"/>
        <pc:sldMkLst>
          <pc:docMk/>
          <pc:sldMk cId="2641117516" sldId="789"/>
        </pc:sldMkLst>
        <pc:spChg chg="del">
          <ac:chgData name="Anneleen Janssen" userId="34277971-d75d-4b0a-8685-0fd54352d3ac" providerId="ADAL" clId="{5785D1D1-8461-4CDA-9E9A-12F69FC325A0}" dt="2023-09-26T13:36:24.827" v="2273" actId="478"/>
          <ac:spMkLst>
            <pc:docMk/>
            <pc:sldMk cId="2641117516" sldId="789"/>
            <ac:spMk id="8" creationId="{726292E5-9EDC-28AD-9BB4-C5EF9F373650}"/>
          </ac:spMkLst>
        </pc:spChg>
      </pc:sldChg>
      <pc:sldChg chg="delSp mod">
        <pc:chgData name="Anneleen Janssen" userId="34277971-d75d-4b0a-8685-0fd54352d3ac" providerId="ADAL" clId="{5785D1D1-8461-4CDA-9E9A-12F69FC325A0}" dt="2023-09-26T13:36:29.977" v="2274" actId="478"/>
        <pc:sldMkLst>
          <pc:docMk/>
          <pc:sldMk cId="2551401599" sldId="790"/>
        </pc:sldMkLst>
        <pc:spChg chg="del">
          <ac:chgData name="Anneleen Janssen" userId="34277971-d75d-4b0a-8685-0fd54352d3ac" providerId="ADAL" clId="{5785D1D1-8461-4CDA-9E9A-12F69FC325A0}" dt="2023-09-26T13:36:29.977" v="2274" actId="478"/>
          <ac:spMkLst>
            <pc:docMk/>
            <pc:sldMk cId="2551401599" sldId="790"/>
            <ac:spMk id="8" creationId="{726292E5-9EDC-28AD-9BB4-C5EF9F373650}"/>
          </ac:spMkLst>
        </pc:spChg>
      </pc:sldChg>
      <pc:sldChg chg="del">
        <pc:chgData name="Anneleen Janssen" userId="34277971-d75d-4b0a-8685-0fd54352d3ac" providerId="ADAL" clId="{5785D1D1-8461-4CDA-9E9A-12F69FC325A0}" dt="2023-09-26T13:51:30.131" v="2881" actId="47"/>
        <pc:sldMkLst>
          <pc:docMk/>
          <pc:sldMk cId="2231317298" sldId="791"/>
        </pc:sldMkLst>
      </pc:sldChg>
      <pc:sldChg chg="delSp mod">
        <pc:chgData name="Anneleen Janssen" userId="34277971-d75d-4b0a-8685-0fd54352d3ac" providerId="ADAL" clId="{5785D1D1-8461-4CDA-9E9A-12F69FC325A0}" dt="2023-09-26T18:42:28.966" v="11792" actId="478"/>
        <pc:sldMkLst>
          <pc:docMk/>
          <pc:sldMk cId="2225637893" sldId="793"/>
        </pc:sldMkLst>
        <pc:picChg chg="del">
          <ac:chgData name="Anneleen Janssen" userId="34277971-d75d-4b0a-8685-0fd54352d3ac" providerId="ADAL" clId="{5785D1D1-8461-4CDA-9E9A-12F69FC325A0}" dt="2023-09-26T18:42:28.966" v="11792" actId="478"/>
          <ac:picMkLst>
            <pc:docMk/>
            <pc:sldMk cId="2225637893" sldId="793"/>
            <ac:picMk id="9" creationId="{A3E09DDC-0660-4F6B-84AF-CAC48FA08DC4}"/>
          </ac:picMkLst>
        </pc:picChg>
      </pc:sldChg>
      <pc:sldChg chg="modSp mod">
        <pc:chgData name="Anneleen Janssen" userId="34277971-d75d-4b0a-8685-0fd54352d3ac" providerId="ADAL" clId="{5785D1D1-8461-4CDA-9E9A-12F69FC325A0}" dt="2023-09-26T19:10:55.758" v="12029" actId="20577"/>
        <pc:sldMkLst>
          <pc:docMk/>
          <pc:sldMk cId="501640350" sldId="800"/>
        </pc:sldMkLst>
        <pc:spChg chg="mod">
          <ac:chgData name="Anneleen Janssen" userId="34277971-d75d-4b0a-8685-0fd54352d3ac" providerId="ADAL" clId="{5785D1D1-8461-4CDA-9E9A-12F69FC325A0}" dt="2023-09-26T19:10:55.758" v="12029" actId="20577"/>
          <ac:spMkLst>
            <pc:docMk/>
            <pc:sldMk cId="501640350" sldId="800"/>
            <ac:spMk id="2" creationId="{DD207FCE-9F11-40B6-938F-0BB900BB2576}"/>
          </ac:spMkLst>
        </pc:spChg>
        <pc:spChg chg="mod">
          <ac:chgData name="Anneleen Janssen" userId="34277971-d75d-4b0a-8685-0fd54352d3ac" providerId="ADAL" clId="{5785D1D1-8461-4CDA-9E9A-12F69FC325A0}" dt="2023-09-26T17:46:12.464" v="9456" actId="20577"/>
          <ac:spMkLst>
            <pc:docMk/>
            <pc:sldMk cId="501640350" sldId="800"/>
            <ac:spMk id="5" creationId="{F9AC0D86-15F5-4993-BB7B-B94860253390}"/>
          </ac:spMkLst>
        </pc:spChg>
      </pc:sldChg>
      <pc:sldChg chg="addSp delSp modSp del mod ord delAnim">
        <pc:chgData name="Anneleen Janssen" userId="34277971-d75d-4b0a-8685-0fd54352d3ac" providerId="ADAL" clId="{5785D1D1-8461-4CDA-9E9A-12F69FC325A0}" dt="2023-09-26T18:44:55.855" v="11832" actId="47"/>
        <pc:sldMkLst>
          <pc:docMk/>
          <pc:sldMk cId="2552479697" sldId="814"/>
        </pc:sldMkLst>
        <pc:spChg chg="del">
          <ac:chgData name="Anneleen Janssen" userId="34277971-d75d-4b0a-8685-0fd54352d3ac" providerId="ADAL" clId="{5785D1D1-8461-4CDA-9E9A-12F69FC325A0}" dt="2023-09-26T18:44:39.997" v="11826" actId="21"/>
          <ac:spMkLst>
            <pc:docMk/>
            <pc:sldMk cId="2552479697" sldId="814"/>
            <ac:spMk id="2" creationId="{00000000-0000-0000-0000-000000000000}"/>
          </ac:spMkLst>
        </pc:spChg>
        <pc:spChg chg="add mod">
          <ac:chgData name="Anneleen Janssen" userId="34277971-d75d-4b0a-8685-0fd54352d3ac" providerId="ADAL" clId="{5785D1D1-8461-4CDA-9E9A-12F69FC325A0}" dt="2023-09-26T18:44:39.997" v="11826" actId="21"/>
          <ac:spMkLst>
            <pc:docMk/>
            <pc:sldMk cId="2552479697" sldId="814"/>
            <ac:spMk id="6" creationId="{26F669FA-4CFC-26EF-B6ED-C4929410C848}"/>
          </ac:spMkLst>
        </pc:spChg>
        <pc:spChg chg="del">
          <ac:chgData name="Anneleen Janssen" userId="34277971-d75d-4b0a-8685-0fd54352d3ac" providerId="ADAL" clId="{5785D1D1-8461-4CDA-9E9A-12F69FC325A0}" dt="2023-09-26T18:44:39.997" v="11826" actId="21"/>
          <ac:spMkLst>
            <pc:docMk/>
            <pc:sldMk cId="2552479697" sldId="814"/>
            <ac:spMk id="7" creationId="{00000000-0000-0000-0000-000000000000}"/>
          </ac:spMkLst>
        </pc:spChg>
        <pc:spChg chg="del">
          <ac:chgData name="Anneleen Janssen" userId="34277971-d75d-4b0a-8685-0fd54352d3ac" providerId="ADAL" clId="{5785D1D1-8461-4CDA-9E9A-12F69FC325A0}" dt="2023-09-26T18:44:39.997" v="11826" actId="21"/>
          <ac:spMkLst>
            <pc:docMk/>
            <pc:sldMk cId="2552479697" sldId="814"/>
            <ac:spMk id="8" creationId="{00000000-0000-0000-0000-000000000000}"/>
          </ac:spMkLst>
        </pc:spChg>
        <pc:picChg chg="del">
          <ac:chgData name="Anneleen Janssen" userId="34277971-d75d-4b0a-8685-0fd54352d3ac" providerId="ADAL" clId="{5785D1D1-8461-4CDA-9E9A-12F69FC325A0}" dt="2023-09-26T18:44:39.997" v="11826" actId="21"/>
          <ac:picMkLst>
            <pc:docMk/>
            <pc:sldMk cId="2552479697" sldId="814"/>
            <ac:picMk id="314" creationId="{00000000-0000-0000-0000-000000000000}"/>
          </ac:picMkLst>
        </pc:picChg>
      </pc:sldChg>
      <pc:sldChg chg="addSp modSp ord">
        <pc:chgData name="Anneleen Janssen" userId="34277971-d75d-4b0a-8685-0fd54352d3ac" providerId="ADAL" clId="{5785D1D1-8461-4CDA-9E9A-12F69FC325A0}" dt="2023-09-26T18:47:17.240" v="11876"/>
        <pc:sldMkLst>
          <pc:docMk/>
          <pc:sldMk cId="1371900209" sldId="815"/>
        </pc:sldMkLst>
        <pc:spChg chg="add mod">
          <ac:chgData name="Anneleen Janssen" userId="34277971-d75d-4b0a-8685-0fd54352d3ac" providerId="ADAL" clId="{5785D1D1-8461-4CDA-9E9A-12F69FC325A0}" dt="2023-09-26T18:47:17.240" v="11876"/>
          <ac:spMkLst>
            <pc:docMk/>
            <pc:sldMk cId="1371900209" sldId="815"/>
            <ac:spMk id="3" creationId="{06B12E8C-706D-0487-E6B4-A7097B1ED839}"/>
          </ac:spMkLst>
        </pc:spChg>
      </pc:sldChg>
      <pc:sldChg chg="addSp modSp ord">
        <pc:chgData name="Anneleen Janssen" userId="34277971-d75d-4b0a-8685-0fd54352d3ac" providerId="ADAL" clId="{5785D1D1-8461-4CDA-9E9A-12F69FC325A0}" dt="2023-09-26T18:47:15.554" v="11875"/>
        <pc:sldMkLst>
          <pc:docMk/>
          <pc:sldMk cId="390135241" sldId="816"/>
        </pc:sldMkLst>
        <pc:spChg chg="add mod">
          <ac:chgData name="Anneleen Janssen" userId="34277971-d75d-4b0a-8685-0fd54352d3ac" providerId="ADAL" clId="{5785D1D1-8461-4CDA-9E9A-12F69FC325A0}" dt="2023-09-26T18:47:15.554" v="11875"/>
          <ac:spMkLst>
            <pc:docMk/>
            <pc:sldMk cId="390135241" sldId="816"/>
            <ac:spMk id="2" creationId="{3732F262-BD8A-FF75-7331-E135F03C4AE4}"/>
          </ac:spMkLst>
        </pc:spChg>
      </pc:sldChg>
      <pc:sldChg chg="addSp modSp">
        <pc:chgData name="Anneleen Janssen" userId="34277971-d75d-4b0a-8685-0fd54352d3ac" providerId="ADAL" clId="{5785D1D1-8461-4CDA-9E9A-12F69FC325A0}" dt="2023-09-26T18:47:13.997" v="11874"/>
        <pc:sldMkLst>
          <pc:docMk/>
          <pc:sldMk cId="101870994" sldId="817"/>
        </pc:sldMkLst>
        <pc:spChg chg="add mod">
          <ac:chgData name="Anneleen Janssen" userId="34277971-d75d-4b0a-8685-0fd54352d3ac" providerId="ADAL" clId="{5785D1D1-8461-4CDA-9E9A-12F69FC325A0}" dt="2023-09-26T18:47:13.997" v="11874"/>
          <ac:spMkLst>
            <pc:docMk/>
            <pc:sldMk cId="101870994" sldId="817"/>
            <ac:spMk id="2" creationId="{DA50B207-93CF-B9BE-A187-DF67DB48179E}"/>
          </ac:spMkLst>
        </pc:spChg>
      </pc:sldChg>
      <pc:sldChg chg="addSp modSp">
        <pc:chgData name="Anneleen Janssen" userId="34277971-d75d-4b0a-8685-0fd54352d3ac" providerId="ADAL" clId="{5785D1D1-8461-4CDA-9E9A-12F69FC325A0}" dt="2023-09-26T18:47:12.522" v="11873"/>
        <pc:sldMkLst>
          <pc:docMk/>
          <pc:sldMk cId="950337392" sldId="818"/>
        </pc:sldMkLst>
        <pc:spChg chg="add mod">
          <ac:chgData name="Anneleen Janssen" userId="34277971-d75d-4b0a-8685-0fd54352d3ac" providerId="ADAL" clId="{5785D1D1-8461-4CDA-9E9A-12F69FC325A0}" dt="2023-09-26T18:47:12.522" v="11873"/>
          <ac:spMkLst>
            <pc:docMk/>
            <pc:sldMk cId="950337392" sldId="818"/>
            <ac:spMk id="2" creationId="{7C7366BE-5332-6B01-05CB-B5A05E56E29E}"/>
          </ac:spMkLst>
        </pc:spChg>
      </pc:sldChg>
      <pc:sldChg chg="addSp modSp">
        <pc:chgData name="Anneleen Janssen" userId="34277971-d75d-4b0a-8685-0fd54352d3ac" providerId="ADAL" clId="{5785D1D1-8461-4CDA-9E9A-12F69FC325A0}" dt="2023-09-26T18:47:11.013" v="11872"/>
        <pc:sldMkLst>
          <pc:docMk/>
          <pc:sldMk cId="2817941301" sldId="819"/>
        </pc:sldMkLst>
        <pc:spChg chg="add mod">
          <ac:chgData name="Anneleen Janssen" userId="34277971-d75d-4b0a-8685-0fd54352d3ac" providerId="ADAL" clId="{5785D1D1-8461-4CDA-9E9A-12F69FC325A0}" dt="2023-09-26T18:47:11.013" v="11872"/>
          <ac:spMkLst>
            <pc:docMk/>
            <pc:sldMk cId="2817941301" sldId="819"/>
            <ac:spMk id="4" creationId="{02244484-1772-5F9B-F121-E8541C9A68F4}"/>
          </ac:spMkLst>
        </pc:spChg>
      </pc:sldChg>
      <pc:sldChg chg="addSp modSp">
        <pc:chgData name="Anneleen Janssen" userId="34277971-d75d-4b0a-8685-0fd54352d3ac" providerId="ADAL" clId="{5785D1D1-8461-4CDA-9E9A-12F69FC325A0}" dt="2023-09-26T18:47:09.442" v="11871"/>
        <pc:sldMkLst>
          <pc:docMk/>
          <pc:sldMk cId="2700934413" sldId="820"/>
        </pc:sldMkLst>
        <pc:spChg chg="add mod">
          <ac:chgData name="Anneleen Janssen" userId="34277971-d75d-4b0a-8685-0fd54352d3ac" providerId="ADAL" clId="{5785D1D1-8461-4CDA-9E9A-12F69FC325A0}" dt="2023-09-26T18:47:09.442" v="11871"/>
          <ac:spMkLst>
            <pc:docMk/>
            <pc:sldMk cId="2700934413" sldId="820"/>
            <ac:spMk id="3" creationId="{6074CD38-DF2D-F95D-E0A3-52C3A0D44256}"/>
          </ac:spMkLst>
        </pc:spChg>
      </pc:sldChg>
      <pc:sldChg chg="addSp modSp">
        <pc:chgData name="Anneleen Janssen" userId="34277971-d75d-4b0a-8685-0fd54352d3ac" providerId="ADAL" clId="{5785D1D1-8461-4CDA-9E9A-12F69FC325A0}" dt="2023-09-26T18:47:07.892" v="11870"/>
        <pc:sldMkLst>
          <pc:docMk/>
          <pc:sldMk cId="2713790007" sldId="821"/>
        </pc:sldMkLst>
        <pc:spChg chg="add mod">
          <ac:chgData name="Anneleen Janssen" userId="34277971-d75d-4b0a-8685-0fd54352d3ac" providerId="ADAL" clId="{5785D1D1-8461-4CDA-9E9A-12F69FC325A0}" dt="2023-09-26T18:47:07.892" v="11870"/>
          <ac:spMkLst>
            <pc:docMk/>
            <pc:sldMk cId="2713790007" sldId="821"/>
            <ac:spMk id="2" creationId="{4826DF1F-F72B-C760-C98A-03E428EBBC49}"/>
          </ac:spMkLst>
        </pc:spChg>
      </pc:sldChg>
      <pc:sldChg chg="addSp modSp">
        <pc:chgData name="Anneleen Janssen" userId="34277971-d75d-4b0a-8685-0fd54352d3ac" providerId="ADAL" clId="{5785D1D1-8461-4CDA-9E9A-12F69FC325A0}" dt="2023-09-26T18:47:05.902" v="11869"/>
        <pc:sldMkLst>
          <pc:docMk/>
          <pc:sldMk cId="1816467120" sldId="822"/>
        </pc:sldMkLst>
        <pc:spChg chg="add mod">
          <ac:chgData name="Anneleen Janssen" userId="34277971-d75d-4b0a-8685-0fd54352d3ac" providerId="ADAL" clId="{5785D1D1-8461-4CDA-9E9A-12F69FC325A0}" dt="2023-09-26T18:47:05.902" v="11869"/>
          <ac:spMkLst>
            <pc:docMk/>
            <pc:sldMk cId="1816467120" sldId="822"/>
            <ac:spMk id="2" creationId="{59344309-D990-880C-6067-F185DFAE1A97}"/>
          </ac:spMkLst>
        </pc:spChg>
      </pc:sldChg>
      <pc:sldChg chg="addSp modSp">
        <pc:chgData name="Anneleen Janssen" userId="34277971-d75d-4b0a-8685-0fd54352d3ac" providerId="ADAL" clId="{5785D1D1-8461-4CDA-9E9A-12F69FC325A0}" dt="2023-09-26T18:47:03.628" v="11868"/>
        <pc:sldMkLst>
          <pc:docMk/>
          <pc:sldMk cId="4168062103" sldId="823"/>
        </pc:sldMkLst>
        <pc:spChg chg="add mod">
          <ac:chgData name="Anneleen Janssen" userId="34277971-d75d-4b0a-8685-0fd54352d3ac" providerId="ADAL" clId="{5785D1D1-8461-4CDA-9E9A-12F69FC325A0}" dt="2023-09-26T18:47:03.628" v="11868"/>
          <ac:spMkLst>
            <pc:docMk/>
            <pc:sldMk cId="4168062103" sldId="823"/>
            <ac:spMk id="3" creationId="{2D64BF35-01EA-6030-F3A3-AF49032D7545}"/>
          </ac:spMkLst>
        </pc:spChg>
      </pc:sldChg>
      <pc:sldChg chg="del">
        <pc:chgData name="Anneleen Janssen" userId="34277971-d75d-4b0a-8685-0fd54352d3ac" providerId="ADAL" clId="{5785D1D1-8461-4CDA-9E9A-12F69FC325A0}" dt="2023-09-26T17:27:06.838" v="8482" actId="47"/>
        <pc:sldMkLst>
          <pc:docMk/>
          <pc:sldMk cId="1162596032" sldId="824"/>
        </pc:sldMkLst>
      </pc:sldChg>
      <pc:sldChg chg="delSp mod">
        <pc:chgData name="Anneleen Janssen" userId="34277971-d75d-4b0a-8685-0fd54352d3ac" providerId="ADAL" clId="{5785D1D1-8461-4CDA-9E9A-12F69FC325A0}" dt="2023-09-26T17:27:40.899" v="8518" actId="478"/>
        <pc:sldMkLst>
          <pc:docMk/>
          <pc:sldMk cId="1640152634" sldId="825"/>
        </pc:sldMkLst>
        <pc:spChg chg="del">
          <ac:chgData name="Anneleen Janssen" userId="34277971-d75d-4b0a-8685-0fd54352d3ac" providerId="ADAL" clId="{5785D1D1-8461-4CDA-9E9A-12F69FC325A0}" dt="2023-09-26T17:27:40.899" v="8518" actId="478"/>
          <ac:spMkLst>
            <pc:docMk/>
            <pc:sldMk cId="1640152634" sldId="825"/>
            <ac:spMk id="4" creationId="{AA0C5826-3CCC-A10C-1923-A7404A7D0F30}"/>
          </ac:spMkLst>
        </pc:spChg>
      </pc:sldChg>
      <pc:sldChg chg="delSp mod">
        <pc:chgData name="Anneleen Janssen" userId="34277971-d75d-4b0a-8685-0fd54352d3ac" providerId="ADAL" clId="{5785D1D1-8461-4CDA-9E9A-12F69FC325A0}" dt="2023-09-26T17:27:44.193" v="8519" actId="478"/>
        <pc:sldMkLst>
          <pc:docMk/>
          <pc:sldMk cId="1106999776" sldId="826"/>
        </pc:sldMkLst>
        <pc:spChg chg="del">
          <ac:chgData name="Anneleen Janssen" userId="34277971-d75d-4b0a-8685-0fd54352d3ac" providerId="ADAL" clId="{5785D1D1-8461-4CDA-9E9A-12F69FC325A0}" dt="2023-09-26T17:27:44.193" v="8519" actId="478"/>
          <ac:spMkLst>
            <pc:docMk/>
            <pc:sldMk cId="1106999776" sldId="826"/>
            <ac:spMk id="2" creationId="{55A04E4A-8B5E-0578-96E5-75139F9E7658}"/>
          </ac:spMkLst>
        </pc:spChg>
      </pc:sldChg>
      <pc:sldChg chg="delSp mod">
        <pc:chgData name="Anneleen Janssen" userId="34277971-d75d-4b0a-8685-0fd54352d3ac" providerId="ADAL" clId="{5785D1D1-8461-4CDA-9E9A-12F69FC325A0}" dt="2023-09-26T17:27:48.960" v="8520" actId="478"/>
        <pc:sldMkLst>
          <pc:docMk/>
          <pc:sldMk cId="3489801276" sldId="827"/>
        </pc:sldMkLst>
        <pc:spChg chg="del">
          <ac:chgData name="Anneleen Janssen" userId="34277971-d75d-4b0a-8685-0fd54352d3ac" providerId="ADAL" clId="{5785D1D1-8461-4CDA-9E9A-12F69FC325A0}" dt="2023-09-26T17:27:48.960" v="8520" actId="478"/>
          <ac:spMkLst>
            <pc:docMk/>
            <pc:sldMk cId="3489801276" sldId="827"/>
            <ac:spMk id="14" creationId="{E3A0D05B-BA4A-B8B9-B73C-5513054C814F}"/>
          </ac:spMkLst>
        </pc:spChg>
      </pc:sldChg>
      <pc:sldChg chg="addSp modSp">
        <pc:chgData name="Anneleen Janssen" userId="34277971-d75d-4b0a-8685-0fd54352d3ac" providerId="ADAL" clId="{5785D1D1-8461-4CDA-9E9A-12F69FC325A0}" dt="2023-09-26T18:46:58.798" v="11867"/>
        <pc:sldMkLst>
          <pc:docMk/>
          <pc:sldMk cId="1435683834" sldId="828"/>
        </pc:sldMkLst>
        <pc:spChg chg="add mod">
          <ac:chgData name="Anneleen Janssen" userId="34277971-d75d-4b0a-8685-0fd54352d3ac" providerId="ADAL" clId="{5785D1D1-8461-4CDA-9E9A-12F69FC325A0}" dt="2023-09-26T18:46:58.798" v="11867"/>
          <ac:spMkLst>
            <pc:docMk/>
            <pc:sldMk cId="1435683834" sldId="828"/>
            <ac:spMk id="2" creationId="{0C95EA33-9394-687D-CF9C-F2D1DECA58B3}"/>
          </ac:spMkLst>
        </pc:spChg>
      </pc:sldChg>
      <pc:sldChg chg="addSp modSp">
        <pc:chgData name="Anneleen Janssen" userId="34277971-d75d-4b0a-8685-0fd54352d3ac" providerId="ADAL" clId="{5785D1D1-8461-4CDA-9E9A-12F69FC325A0}" dt="2023-09-26T18:46:56.591" v="11866"/>
        <pc:sldMkLst>
          <pc:docMk/>
          <pc:sldMk cId="2546986517" sldId="829"/>
        </pc:sldMkLst>
        <pc:spChg chg="add mod">
          <ac:chgData name="Anneleen Janssen" userId="34277971-d75d-4b0a-8685-0fd54352d3ac" providerId="ADAL" clId="{5785D1D1-8461-4CDA-9E9A-12F69FC325A0}" dt="2023-09-26T18:46:56.591" v="11866"/>
          <ac:spMkLst>
            <pc:docMk/>
            <pc:sldMk cId="2546986517" sldId="829"/>
            <ac:spMk id="2" creationId="{D491139E-1F7F-3B6C-7881-4DE3038A400D}"/>
          </ac:spMkLst>
        </pc:spChg>
      </pc:sldChg>
      <pc:sldChg chg="addSp modSp">
        <pc:chgData name="Anneleen Janssen" userId="34277971-d75d-4b0a-8685-0fd54352d3ac" providerId="ADAL" clId="{5785D1D1-8461-4CDA-9E9A-12F69FC325A0}" dt="2023-09-26T18:46:54.606" v="11865"/>
        <pc:sldMkLst>
          <pc:docMk/>
          <pc:sldMk cId="3955140222" sldId="830"/>
        </pc:sldMkLst>
        <pc:spChg chg="add mod">
          <ac:chgData name="Anneleen Janssen" userId="34277971-d75d-4b0a-8685-0fd54352d3ac" providerId="ADAL" clId="{5785D1D1-8461-4CDA-9E9A-12F69FC325A0}" dt="2023-09-26T18:46:54.606" v="11865"/>
          <ac:spMkLst>
            <pc:docMk/>
            <pc:sldMk cId="3955140222" sldId="830"/>
            <ac:spMk id="2" creationId="{1BC39F01-1D61-D093-7468-B03920EA1EE2}"/>
          </ac:spMkLst>
        </pc:spChg>
      </pc:sldChg>
      <pc:sldChg chg="addSp modSp mod">
        <pc:chgData name="Anneleen Janssen" userId="34277971-d75d-4b0a-8685-0fd54352d3ac" providerId="ADAL" clId="{5785D1D1-8461-4CDA-9E9A-12F69FC325A0}" dt="2023-09-26T18:46:52.845" v="11864" actId="1076"/>
        <pc:sldMkLst>
          <pc:docMk/>
          <pc:sldMk cId="4076171542" sldId="831"/>
        </pc:sldMkLst>
        <pc:spChg chg="add mod">
          <ac:chgData name="Anneleen Janssen" userId="34277971-d75d-4b0a-8685-0fd54352d3ac" providerId="ADAL" clId="{5785D1D1-8461-4CDA-9E9A-12F69FC325A0}" dt="2023-09-26T18:46:43.100" v="11862"/>
          <ac:spMkLst>
            <pc:docMk/>
            <pc:sldMk cId="4076171542" sldId="831"/>
            <ac:spMk id="3" creationId="{8A0598ED-651B-CD79-7A5B-C2C657FABA3B}"/>
          </ac:spMkLst>
        </pc:spChg>
        <pc:graphicFrameChg chg="mod">
          <ac:chgData name="Anneleen Janssen" userId="34277971-d75d-4b0a-8685-0fd54352d3ac" providerId="ADAL" clId="{5785D1D1-8461-4CDA-9E9A-12F69FC325A0}" dt="2023-09-26T18:46:52.845" v="11864" actId="1076"/>
          <ac:graphicFrameMkLst>
            <pc:docMk/>
            <pc:sldMk cId="4076171542" sldId="831"/>
            <ac:graphicFrameMk id="5" creationId="{00000000-0000-0000-0000-000000000000}"/>
          </ac:graphicFrameMkLst>
        </pc:graphicFrameChg>
      </pc:sldChg>
      <pc:sldChg chg="addSp modSp">
        <pc:chgData name="Anneleen Janssen" userId="34277971-d75d-4b0a-8685-0fd54352d3ac" providerId="ADAL" clId="{5785D1D1-8461-4CDA-9E9A-12F69FC325A0}" dt="2023-09-26T18:46:41.480" v="11861"/>
        <pc:sldMkLst>
          <pc:docMk/>
          <pc:sldMk cId="1258187034" sldId="832"/>
        </pc:sldMkLst>
        <pc:spChg chg="add mod">
          <ac:chgData name="Anneleen Janssen" userId="34277971-d75d-4b0a-8685-0fd54352d3ac" providerId="ADAL" clId="{5785D1D1-8461-4CDA-9E9A-12F69FC325A0}" dt="2023-09-26T18:46:41.480" v="11861"/>
          <ac:spMkLst>
            <pc:docMk/>
            <pc:sldMk cId="1258187034" sldId="832"/>
            <ac:spMk id="3" creationId="{0AB176CD-7DBE-990E-26F0-BE599DFF31B1}"/>
          </ac:spMkLst>
        </pc:spChg>
      </pc:sldChg>
      <pc:sldChg chg="addSp modSp">
        <pc:chgData name="Anneleen Janssen" userId="34277971-d75d-4b0a-8685-0fd54352d3ac" providerId="ADAL" clId="{5785D1D1-8461-4CDA-9E9A-12F69FC325A0}" dt="2023-09-26T18:46:39.191" v="11860"/>
        <pc:sldMkLst>
          <pc:docMk/>
          <pc:sldMk cId="741138925" sldId="833"/>
        </pc:sldMkLst>
        <pc:spChg chg="add mod">
          <ac:chgData name="Anneleen Janssen" userId="34277971-d75d-4b0a-8685-0fd54352d3ac" providerId="ADAL" clId="{5785D1D1-8461-4CDA-9E9A-12F69FC325A0}" dt="2023-09-26T18:46:39.191" v="11860"/>
          <ac:spMkLst>
            <pc:docMk/>
            <pc:sldMk cId="741138925" sldId="833"/>
            <ac:spMk id="4" creationId="{8CE843AC-D13F-71F1-E97B-BBE045D57680}"/>
          </ac:spMkLst>
        </pc:spChg>
      </pc:sldChg>
      <pc:sldChg chg="addSp delSp modSp del mod">
        <pc:chgData name="Anneleen Janssen" userId="34277971-d75d-4b0a-8685-0fd54352d3ac" providerId="ADAL" clId="{5785D1D1-8461-4CDA-9E9A-12F69FC325A0}" dt="2023-09-26T18:46:12.013" v="11855" actId="47"/>
        <pc:sldMkLst>
          <pc:docMk/>
          <pc:sldMk cId="487019048" sldId="834"/>
        </pc:sldMkLst>
        <pc:spChg chg="add del">
          <ac:chgData name="Anneleen Janssen" userId="34277971-d75d-4b0a-8685-0fd54352d3ac" providerId="ADAL" clId="{5785D1D1-8461-4CDA-9E9A-12F69FC325A0}" dt="2023-09-26T18:44:19.833" v="11824" actId="21"/>
          <ac:spMkLst>
            <pc:docMk/>
            <pc:sldMk cId="487019048" sldId="834"/>
            <ac:spMk id="2" creationId="{00000000-0000-0000-0000-000000000000}"/>
          </ac:spMkLst>
        </pc:spChg>
        <pc:spChg chg="add del mod">
          <ac:chgData name="Anneleen Janssen" userId="34277971-d75d-4b0a-8685-0fd54352d3ac" providerId="ADAL" clId="{5785D1D1-8461-4CDA-9E9A-12F69FC325A0}" dt="2023-09-26T18:44:14.932" v="11823" actId="21"/>
          <ac:spMkLst>
            <pc:docMk/>
            <pc:sldMk cId="487019048" sldId="834"/>
            <ac:spMk id="6" creationId="{13841AE1-8861-32C5-6FA8-2D718C894E4F}"/>
          </ac:spMkLst>
        </pc:spChg>
        <pc:spChg chg="add del">
          <ac:chgData name="Anneleen Janssen" userId="34277971-d75d-4b0a-8685-0fd54352d3ac" providerId="ADAL" clId="{5785D1D1-8461-4CDA-9E9A-12F69FC325A0}" dt="2023-09-26T18:44:19.833" v="11824" actId="21"/>
          <ac:spMkLst>
            <pc:docMk/>
            <pc:sldMk cId="487019048" sldId="834"/>
            <ac:spMk id="8" creationId="{2BFC527B-200D-25C3-FD47-E63F23D07216}"/>
          </ac:spMkLst>
        </pc:spChg>
        <pc:spChg chg="add mod">
          <ac:chgData name="Anneleen Janssen" userId="34277971-d75d-4b0a-8685-0fd54352d3ac" providerId="ADAL" clId="{5785D1D1-8461-4CDA-9E9A-12F69FC325A0}" dt="2023-09-26T18:44:19.833" v="11824" actId="21"/>
          <ac:spMkLst>
            <pc:docMk/>
            <pc:sldMk cId="487019048" sldId="834"/>
            <ac:spMk id="9" creationId="{292A1DF6-7C27-E03C-8E7E-F70C03E08694}"/>
          </ac:spMkLst>
        </pc:spChg>
      </pc:sldChg>
      <pc:sldChg chg="addSp delSp modSp mod ord">
        <pc:chgData name="Anneleen Janssen" userId="34277971-d75d-4b0a-8685-0fd54352d3ac" providerId="ADAL" clId="{5785D1D1-8461-4CDA-9E9A-12F69FC325A0}" dt="2023-09-26T21:24:33.096" v="14236" actId="1076"/>
        <pc:sldMkLst>
          <pc:docMk/>
          <pc:sldMk cId="1952185775" sldId="835"/>
        </pc:sldMkLst>
        <pc:spChg chg="del">
          <ac:chgData name="Anneleen Janssen" userId="34277971-d75d-4b0a-8685-0fd54352d3ac" providerId="ADAL" clId="{5785D1D1-8461-4CDA-9E9A-12F69FC325A0}" dt="2023-09-26T21:00:52.724" v="13849" actId="478"/>
          <ac:spMkLst>
            <pc:docMk/>
            <pc:sldMk cId="1952185775" sldId="835"/>
            <ac:spMk id="2" creationId="{DD207FCE-9F11-40B6-938F-0BB900BB2576}"/>
          </ac:spMkLst>
        </pc:spChg>
        <pc:spChg chg="mod">
          <ac:chgData name="Anneleen Janssen" userId="34277971-d75d-4b0a-8685-0fd54352d3ac" providerId="ADAL" clId="{5785D1D1-8461-4CDA-9E9A-12F69FC325A0}" dt="2023-09-26T17:40:39.423" v="9345" actId="20577"/>
          <ac:spMkLst>
            <pc:docMk/>
            <pc:sldMk cId="1952185775" sldId="835"/>
            <ac:spMk id="5" creationId="{F9AC0D86-15F5-4993-BB7B-B94860253390}"/>
          </ac:spMkLst>
        </pc:spChg>
        <pc:spChg chg="add mod">
          <ac:chgData name="Anneleen Janssen" userId="34277971-d75d-4b0a-8685-0fd54352d3ac" providerId="ADAL" clId="{5785D1D1-8461-4CDA-9E9A-12F69FC325A0}" dt="2023-09-26T21:24:33.096" v="14236" actId="1076"/>
          <ac:spMkLst>
            <pc:docMk/>
            <pc:sldMk cId="1952185775" sldId="835"/>
            <ac:spMk id="6" creationId="{4D9CAB1D-5556-514B-3AA8-98F99243C996}"/>
          </ac:spMkLst>
        </pc:spChg>
        <pc:picChg chg="mod">
          <ac:chgData name="Anneleen Janssen" userId="34277971-d75d-4b0a-8685-0fd54352d3ac" providerId="ADAL" clId="{5785D1D1-8461-4CDA-9E9A-12F69FC325A0}" dt="2023-09-26T21:23:43.512" v="14220" actId="1076"/>
          <ac:picMkLst>
            <pc:docMk/>
            <pc:sldMk cId="1952185775" sldId="835"/>
            <ac:picMk id="7" creationId="{A7FCBE4A-4CA8-47DC-9645-58473E4C4540}"/>
          </ac:picMkLst>
        </pc:picChg>
      </pc:sldChg>
      <pc:sldChg chg="del">
        <pc:chgData name="Anneleen Janssen" userId="34277971-d75d-4b0a-8685-0fd54352d3ac" providerId="ADAL" clId="{5785D1D1-8461-4CDA-9E9A-12F69FC325A0}" dt="2023-09-26T17:41:51.477" v="9369" actId="47"/>
        <pc:sldMkLst>
          <pc:docMk/>
          <pc:sldMk cId="897762016" sldId="872"/>
        </pc:sldMkLst>
      </pc:sldChg>
      <pc:sldChg chg="modSp del mod">
        <pc:chgData name="Anneleen Janssen" userId="34277971-d75d-4b0a-8685-0fd54352d3ac" providerId="ADAL" clId="{5785D1D1-8461-4CDA-9E9A-12F69FC325A0}" dt="2023-09-26T17:40:48.048" v="9348" actId="47"/>
        <pc:sldMkLst>
          <pc:docMk/>
          <pc:sldMk cId="2079235644" sldId="873"/>
        </pc:sldMkLst>
        <pc:spChg chg="mod">
          <ac:chgData name="Anneleen Janssen" userId="34277971-d75d-4b0a-8685-0fd54352d3ac" providerId="ADAL" clId="{5785D1D1-8461-4CDA-9E9A-12F69FC325A0}" dt="2023-09-26T17:32:07.097" v="8786" actId="21"/>
          <ac:spMkLst>
            <pc:docMk/>
            <pc:sldMk cId="2079235644" sldId="873"/>
            <ac:spMk id="2" creationId="{7961B370-D1B0-4F7B-9699-A9C8766BB2B3}"/>
          </ac:spMkLst>
        </pc:spChg>
      </pc:sldChg>
      <pc:sldChg chg="del">
        <pc:chgData name="Anneleen Janssen" userId="34277971-d75d-4b0a-8685-0fd54352d3ac" providerId="ADAL" clId="{5785D1D1-8461-4CDA-9E9A-12F69FC325A0}" dt="2023-09-26T17:40:58.807" v="9349" actId="47"/>
        <pc:sldMkLst>
          <pc:docMk/>
          <pc:sldMk cId="3274533689" sldId="885"/>
        </pc:sldMkLst>
      </pc:sldChg>
      <pc:sldChg chg="del">
        <pc:chgData name="Anneleen Janssen" userId="34277971-d75d-4b0a-8685-0fd54352d3ac" providerId="ADAL" clId="{5785D1D1-8461-4CDA-9E9A-12F69FC325A0}" dt="2023-09-26T17:41:03.832" v="9350" actId="47"/>
        <pc:sldMkLst>
          <pc:docMk/>
          <pc:sldMk cId="3210463716" sldId="886"/>
        </pc:sldMkLst>
      </pc:sldChg>
      <pc:sldChg chg="addSp delSp modSp del mod ord">
        <pc:chgData name="Anneleen Janssen" userId="34277971-d75d-4b0a-8685-0fd54352d3ac" providerId="ADAL" clId="{5785D1D1-8461-4CDA-9E9A-12F69FC325A0}" dt="2023-09-26T12:38:27.730" v="579" actId="47"/>
        <pc:sldMkLst>
          <pc:docMk/>
          <pc:sldMk cId="4239801023" sldId="887"/>
        </pc:sldMkLst>
        <pc:spChg chg="del mod">
          <ac:chgData name="Anneleen Janssen" userId="34277971-d75d-4b0a-8685-0fd54352d3ac" providerId="ADAL" clId="{5785D1D1-8461-4CDA-9E9A-12F69FC325A0}" dt="2023-09-26T12:16:15.992" v="37" actId="478"/>
          <ac:spMkLst>
            <pc:docMk/>
            <pc:sldMk cId="4239801023" sldId="887"/>
            <ac:spMk id="2" creationId="{2B50FDED-A493-4645-92EB-B62278EBDEE1}"/>
          </ac:spMkLst>
        </pc:spChg>
        <pc:spChg chg="mod">
          <ac:chgData name="Anneleen Janssen" userId="34277971-d75d-4b0a-8685-0fd54352d3ac" providerId="ADAL" clId="{5785D1D1-8461-4CDA-9E9A-12F69FC325A0}" dt="2023-09-26T12:37:32.404" v="573" actId="6549"/>
          <ac:spMkLst>
            <pc:docMk/>
            <pc:sldMk cId="4239801023" sldId="887"/>
            <ac:spMk id="3" creationId="{B3D9F8CB-E3A8-7084-10A1-F12607335343}"/>
          </ac:spMkLst>
        </pc:spChg>
        <pc:spChg chg="add del mod">
          <ac:chgData name="Anneleen Janssen" userId="34277971-d75d-4b0a-8685-0fd54352d3ac" providerId="ADAL" clId="{5785D1D1-8461-4CDA-9E9A-12F69FC325A0}" dt="2023-09-26T12:16:18.209" v="38" actId="478"/>
          <ac:spMkLst>
            <pc:docMk/>
            <pc:sldMk cId="4239801023" sldId="887"/>
            <ac:spMk id="5" creationId="{516111F6-0187-C331-E679-1D740AF99D63}"/>
          </ac:spMkLst>
        </pc:spChg>
        <pc:spChg chg="add mod">
          <ac:chgData name="Anneleen Janssen" userId="34277971-d75d-4b0a-8685-0fd54352d3ac" providerId="ADAL" clId="{5785D1D1-8461-4CDA-9E9A-12F69FC325A0}" dt="2023-09-26T12:33:14.101" v="360" actId="1076"/>
          <ac:spMkLst>
            <pc:docMk/>
            <pc:sldMk cId="4239801023" sldId="887"/>
            <ac:spMk id="6" creationId="{40164447-7C2E-FD4C-8198-E9F172264E01}"/>
          </ac:spMkLst>
        </pc:spChg>
        <pc:spChg chg="add mod ord">
          <ac:chgData name="Anneleen Janssen" userId="34277971-d75d-4b0a-8685-0fd54352d3ac" providerId="ADAL" clId="{5785D1D1-8461-4CDA-9E9A-12F69FC325A0}" dt="2023-09-26T12:27:58.091" v="275" actId="14100"/>
          <ac:spMkLst>
            <pc:docMk/>
            <pc:sldMk cId="4239801023" sldId="887"/>
            <ac:spMk id="13" creationId="{3B5E5023-E5F4-B20F-3585-AAFE199C23F2}"/>
          </ac:spMkLst>
        </pc:spChg>
        <pc:picChg chg="add mod">
          <ac:chgData name="Anneleen Janssen" userId="34277971-d75d-4b0a-8685-0fd54352d3ac" providerId="ADAL" clId="{5785D1D1-8461-4CDA-9E9A-12F69FC325A0}" dt="2023-09-26T12:27:18.876" v="269" actId="554"/>
          <ac:picMkLst>
            <pc:docMk/>
            <pc:sldMk cId="4239801023" sldId="887"/>
            <ac:picMk id="7" creationId="{8F19B5A1-3157-BD77-1C28-09F4D6B81D29}"/>
          </ac:picMkLst>
        </pc:picChg>
        <pc:picChg chg="add mod">
          <ac:chgData name="Anneleen Janssen" userId="34277971-d75d-4b0a-8685-0fd54352d3ac" providerId="ADAL" clId="{5785D1D1-8461-4CDA-9E9A-12F69FC325A0}" dt="2023-09-26T12:27:18.876" v="269" actId="554"/>
          <ac:picMkLst>
            <pc:docMk/>
            <pc:sldMk cId="4239801023" sldId="887"/>
            <ac:picMk id="8" creationId="{5BEF5919-5EE9-674B-EA20-50C5A1460762}"/>
          </ac:picMkLst>
        </pc:picChg>
        <pc:picChg chg="add mod">
          <ac:chgData name="Anneleen Janssen" userId="34277971-d75d-4b0a-8685-0fd54352d3ac" providerId="ADAL" clId="{5785D1D1-8461-4CDA-9E9A-12F69FC325A0}" dt="2023-09-26T12:27:18.876" v="269" actId="554"/>
          <ac:picMkLst>
            <pc:docMk/>
            <pc:sldMk cId="4239801023" sldId="887"/>
            <ac:picMk id="9" creationId="{91FD8140-1C54-9C71-919D-4FBCE8F2502F}"/>
          </ac:picMkLst>
        </pc:picChg>
        <pc:picChg chg="add mod">
          <ac:chgData name="Anneleen Janssen" userId="34277971-d75d-4b0a-8685-0fd54352d3ac" providerId="ADAL" clId="{5785D1D1-8461-4CDA-9E9A-12F69FC325A0}" dt="2023-09-26T12:27:18.876" v="269" actId="554"/>
          <ac:picMkLst>
            <pc:docMk/>
            <pc:sldMk cId="4239801023" sldId="887"/>
            <ac:picMk id="10" creationId="{E738BEAB-3FE3-D5BA-670C-61C5E4A0A982}"/>
          </ac:picMkLst>
        </pc:picChg>
        <pc:picChg chg="add mod">
          <ac:chgData name="Anneleen Janssen" userId="34277971-d75d-4b0a-8685-0fd54352d3ac" providerId="ADAL" clId="{5785D1D1-8461-4CDA-9E9A-12F69FC325A0}" dt="2023-09-26T12:27:18.876" v="269" actId="554"/>
          <ac:picMkLst>
            <pc:docMk/>
            <pc:sldMk cId="4239801023" sldId="887"/>
            <ac:picMk id="11" creationId="{F2788FA1-ED8B-AF8B-A99E-42B5950352B5}"/>
          </ac:picMkLst>
        </pc:picChg>
        <pc:picChg chg="add mod">
          <ac:chgData name="Anneleen Janssen" userId="34277971-d75d-4b0a-8685-0fd54352d3ac" providerId="ADAL" clId="{5785D1D1-8461-4CDA-9E9A-12F69FC325A0}" dt="2023-09-26T12:27:35.281" v="274" actId="1037"/>
          <ac:picMkLst>
            <pc:docMk/>
            <pc:sldMk cId="4239801023" sldId="887"/>
            <ac:picMk id="12" creationId="{36561A7C-A245-1F49-48C4-88A13A5A445C}"/>
          </ac:picMkLst>
        </pc:picChg>
      </pc:sldChg>
      <pc:sldChg chg="addSp delSp modSp del mod ord">
        <pc:chgData name="Anneleen Janssen" userId="34277971-d75d-4b0a-8685-0fd54352d3ac" providerId="ADAL" clId="{5785D1D1-8461-4CDA-9E9A-12F69FC325A0}" dt="2023-09-26T12:21:46.927" v="165" actId="47"/>
        <pc:sldMkLst>
          <pc:docMk/>
          <pc:sldMk cId="3403540288" sldId="889"/>
        </pc:sldMkLst>
        <pc:spChg chg="add del mod">
          <ac:chgData name="Anneleen Janssen" userId="34277971-d75d-4b0a-8685-0fd54352d3ac" providerId="ADAL" clId="{5785D1D1-8461-4CDA-9E9A-12F69FC325A0}" dt="2023-09-26T12:20:00.430" v="106" actId="21"/>
          <ac:spMkLst>
            <pc:docMk/>
            <pc:sldMk cId="3403540288" sldId="889"/>
            <ac:spMk id="5" creationId="{BD105437-4BD0-AD78-5A39-AD4AF2C396C2}"/>
          </ac:spMkLst>
        </pc:spChg>
      </pc:sldChg>
      <pc:sldChg chg="modSp del mod">
        <pc:chgData name="Anneleen Janssen" userId="34277971-d75d-4b0a-8685-0fd54352d3ac" providerId="ADAL" clId="{5785D1D1-8461-4CDA-9E9A-12F69FC325A0}" dt="2023-09-26T12:39:17.578" v="582" actId="47"/>
        <pc:sldMkLst>
          <pc:docMk/>
          <pc:sldMk cId="4020545125" sldId="890"/>
        </pc:sldMkLst>
        <pc:spChg chg="mod">
          <ac:chgData name="Anneleen Janssen" userId="34277971-d75d-4b0a-8685-0fd54352d3ac" providerId="ADAL" clId="{5785D1D1-8461-4CDA-9E9A-12F69FC325A0}" dt="2023-09-26T12:30:49.589" v="341" actId="20577"/>
          <ac:spMkLst>
            <pc:docMk/>
            <pc:sldMk cId="4020545125" sldId="890"/>
            <ac:spMk id="2" creationId="{2B50FDED-A493-4645-92EB-B62278EBDEE1}"/>
          </ac:spMkLst>
        </pc:spChg>
      </pc:sldChg>
      <pc:sldChg chg="del">
        <pc:chgData name="Anneleen Janssen" userId="34277971-d75d-4b0a-8685-0fd54352d3ac" providerId="ADAL" clId="{5785D1D1-8461-4CDA-9E9A-12F69FC325A0}" dt="2023-09-26T13:35:10.697" v="2234" actId="47"/>
        <pc:sldMkLst>
          <pc:docMk/>
          <pc:sldMk cId="3803734441" sldId="891"/>
        </pc:sldMkLst>
      </pc:sldChg>
      <pc:sldChg chg="delSp add mod">
        <pc:chgData name="Anneleen Janssen" userId="34277971-d75d-4b0a-8685-0fd54352d3ac" providerId="ADAL" clId="{5785D1D1-8461-4CDA-9E9A-12F69FC325A0}" dt="2023-09-26T21:01:30.454" v="13854" actId="478"/>
        <pc:sldMkLst>
          <pc:docMk/>
          <pc:sldMk cId="729026472" sldId="892"/>
        </pc:sldMkLst>
        <pc:spChg chg="del">
          <ac:chgData name="Anneleen Janssen" userId="34277971-d75d-4b0a-8685-0fd54352d3ac" providerId="ADAL" clId="{5785D1D1-8461-4CDA-9E9A-12F69FC325A0}" dt="2023-09-26T21:01:30.454" v="13854" actId="478"/>
          <ac:spMkLst>
            <pc:docMk/>
            <pc:sldMk cId="729026472" sldId="892"/>
            <ac:spMk id="19" creationId="{79729307-3DF3-B5B3-DFFB-9AE03482896C}"/>
          </ac:spMkLst>
        </pc:spChg>
        <pc:spChg chg="del">
          <ac:chgData name="Anneleen Janssen" userId="34277971-d75d-4b0a-8685-0fd54352d3ac" providerId="ADAL" clId="{5785D1D1-8461-4CDA-9E9A-12F69FC325A0}" dt="2023-09-26T21:01:30.454" v="13854" actId="478"/>
          <ac:spMkLst>
            <pc:docMk/>
            <pc:sldMk cId="729026472" sldId="892"/>
            <ac:spMk id="21" creationId="{33895AF7-F5F1-C4DF-397A-F243AFE81AA5}"/>
          </ac:spMkLst>
        </pc:spChg>
        <pc:spChg chg="del">
          <ac:chgData name="Anneleen Janssen" userId="34277971-d75d-4b0a-8685-0fd54352d3ac" providerId="ADAL" clId="{5785D1D1-8461-4CDA-9E9A-12F69FC325A0}" dt="2023-09-26T21:01:30.454" v="13854" actId="478"/>
          <ac:spMkLst>
            <pc:docMk/>
            <pc:sldMk cId="729026472" sldId="892"/>
            <ac:spMk id="23" creationId="{C45846E3-7A6C-DD5C-E084-9ABEC0165401}"/>
          </ac:spMkLst>
        </pc:spChg>
        <pc:spChg chg="del">
          <ac:chgData name="Anneleen Janssen" userId="34277971-d75d-4b0a-8685-0fd54352d3ac" providerId="ADAL" clId="{5785D1D1-8461-4CDA-9E9A-12F69FC325A0}" dt="2023-09-26T21:01:30.454" v="13854" actId="478"/>
          <ac:spMkLst>
            <pc:docMk/>
            <pc:sldMk cId="729026472" sldId="892"/>
            <ac:spMk id="24" creationId="{DEA76823-370F-9891-B8AC-2F588F40E81D}"/>
          </ac:spMkLst>
        </pc:spChg>
        <pc:spChg chg="del">
          <ac:chgData name="Anneleen Janssen" userId="34277971-d75d-4b0a-8685-0fd54352d3ac" providerId="ADAL" clId="{5785D1D1-8461-4CDA-9E9A-12F69FC325A0}" dt="2023-09-26T21:01:30.454" v="13854" actId="478"/>
          <ac:spMkLst>
            <pc:docMk/>
            <pc:sldMk cId="729026472" sldId="892"/>
            <ac:spMk id="26" creationId="{64B1296A-E53F-6B45-BEE0-AAE5DD2DAA8B}"/>
          </ac:spMkLst>
        </pc:spChg>
      </pc:sldChg>
      <pc:sldChg chg="del">
        <pc:chgData name="Anneleen Janssen" userId="34277971-d75d-4b0a-8685-0fd54352d3ac" providerId="ADAL" clId="{5785D1D1-8461-4CDA-9E9A-12F69FC325A0}" dt="2023-09-26T13:43:03.830" v="2625" actId="47"/>
        <pc:sldMkLst>
          <pc:docMk/>
          <pc:sldMk cId="857203090" sldId="892"/>
        </pc:sldMkLst>
      </pc:sldChg>
      <pc:sldChg chg="del">
        <pc:chgData name="Anneleen Janssen" userId="34277971-d75d-4b0a-8685-0fd54352d3ac" providerId="ADAL" clId="{5785D1D1-8461-4CDA-9E9A-12F69FC325A0}" dt="2023-09-26T16:25:12.178" v="7647" actId="47"/>
        <pc:sldMkLst>
          <pc:docMk/>
          <pc:sldMk cId="1553485930" sldId="893"/>
        </pc:sldMkLst>
      </pc:sldChg>
      <pc:sldChg chg="del">
        <pc:chgData name="Anneleen Janssen" userId="34277971-d75d-4b0a-8685-0fd54352d3ac" providerId="ADAL" clId="{5785D1D1-8461-4CDA-9E9A-12F69FC325A0}" dt="2023-09-26T17:20:58.596" v="8306" actId="47"/>
        <pc:sldMkLst>
          <pc:docMk/>
          <pc:sldMk cId="670639421" sldId="894"/>
        </pc:sldMkLst>
      </pc:sldChg>
      <pc:sldChg chg="del">
        <pc:chgData name="Anneleen Janssen" userId="34277971-d75d-4b0a-8685-0fd54352d3ac" providerId="ADAL" clId="{5785D1D1-8461-4CDA-9E9A-12F69FC325A0}" dt="2023-09-26T17:31:39.232" v="8785" actId="47"/>
        <pc:sldMkLst>
          <pc:docMk/>
          <pc:sldMk cId="3534395154" sldId="895"/>
        </pc:sldMkLst>
      </pc:sldChg>
      <pc:sldChg chg="addSp modSp add mod modNotesTx">
        <pc:chgData name="Anneleen Janssen" userId="34277971-d75d-4b0a-8685-0fd54352d3ac" providerId="ADAL" clId="{5785D1D1-8461-4CDA-9E9A-12F69FC325A0}" dt="2023-09-26T19:05:35.155" v="11967" actId="1076"/>
        <pc:sldMkLst>
          <pc:docMk/>
          <pc:sldMk cId="49003524" sldId="896"/>
        </pc:sldMkLst>
        <pc:spChg chg="add mod">
          <ac:chgData name="Anneleen Janssen" userId="34277971-d75d-4b0a-8685-0fd54352d3ac" providerId="ADAL" clId="{5785D1D1-8461-4CDA-9E9A-12F69FC325A0}" dt="2023-09-26T19:05:35.155" v="11967" actId="1076"/>
          <ac:spMkLst>
            <pc:docMk/>
            <pc:sldMk cId="49003524" sldId="896"/>
            <ac:spMk id="3" creationId="{609EAD23-DE78-52D7-D531-228DF104842F}"/>
          </ac:spMkLst>
        </pc:spChg>
        <pc:spChg chg="mod">
          <ac:chgData name="Anneleen Janssen" userId="34277971-d75d-4b0a-8685-0fd54352d3ac" providerId="ADAL" clId="{5785D1D1-8461-4CDA-9E9A-12F69FC325A0}" dt="2023-09-26T12:43:59.958" v="698" actId="114"/>
          <ac:spMkLst>
            <pc:docMk/>
            <pc:sldMk cId="49003524" sldId="896"/>
            <ac:spMk id="6" creationId="{CD8B7DC4-4F19-E4B4-AD53-4683BFAF01BB}"/>
          </ac:spMkLst>
        </pc:spChg>
      </pc:sldChg>
      <pc:sldChg chg="addSp delSp modSp new mod modClrScheme chgLayout">
        <pc:chgData name="Anneleen Janssen" userId="34277971-d75d-4b0a-8685-0fd54352d3ac" providerId="ADAL" clId="{5785D1D1-8461-4CDA-9E9A-12F69FC325A0}" dt="2023-09-26T13:54:35.768" v="3066" actId="255"/>
        <pc:sldMkLst>
          <pc:docMk/>
          <pc:sldMk cId="556583227" sldId="897"/>
        </pc:sldMkLst>
        <pc:spChg chg="mod ord">
          <ac:chgData name="Anneleen Janssen" userId="34277971-d75d-4b0a-8685-0fd54352d3ac" providerId="ADAL" clId="{5785D1D1-8461-4CDA-9E9A-12F69FC325A0}" dt="2023-09-26T12:33:55.348" v="363" actId="700"/>
          <ac:spMkLst>
            <pc:docMk/>
            <pc:sldMk cId="556583227" sldId="897"/>
            <ac:spMk id="2" creationId="{EAC5C49A-6FA0-0C16-E419-D0D1AD64003C}"/>
          </ac:spMkLst>
        </pc:spChg>
        <pc:spChg chg="mod ord">
          <ac:chgData name="Anneleen Janssen" userId="34277971-d75d-4b0a-8685-0fd54352d3ac" providerId="ADAL" clId="{5785D1D1-8461-4CDA-9E9A-12F69FC325A0}" dt="2023-09-26T12:33:55.348" v="363" actId="700"/>
          <ac:spMkLst>
            <pc:docMk/>
            <pc:sldMk cId="556583227" sldId="897"/>
            <ac:spMk id="3" creationId="{1C10E883-5870-DD7C-327E-A96542DB77D9}"/>
          </ac:spMkLst>
        </pc:spChg>
        <pc:spChg chg="del mod ord">
          <ac:chgData name="Anneleen Janssen" userId="34277971-d75d-4b0a-8685-0fd54352d3ac" providerId="ADAL" clId="{5785D1D1-8461-4CDA-9E9A-12F69FC325A0}" dt="2023-09-26T12:33:55.348" v="363" actId="700"/>
          <ac:spMkLst>
            <pc:docMk/>
            <pc:sldMk cId="556583227" sldId="897"/>
            <ac:spMk id="4" creationId="{E78B86E3-B567-523E-73AE-77EE4DAB5D9A}"/>
          </ac:spMkLst>
        </pc:spChg>
        <pc:spChg chg="add del mod">
          <ac:chgData name="Anneleen Janssen" userId="34277971-d75d-4b0a-8685-0fd54352d3ac" providerId="ADAL" clId="{5785D1D1-8461-4CDA-9E9A-12F69FC325A0}" dt="2023-09-26T13:34:05.861" v="2176" actId="478"/>
          <ac:spMkLst>
            <pc:docMk/>
            <pc:sldMk cId="556583227" sldId="897"/>
            <ac:spMk id="5" creationId="{28D03EE7-7E1F-F4D4-4490-871D567BCFB6}"/>
          </ac:spMkLst>
        </pc:spChg>
        <pc:spChg chg="del mod ord">
          <ac:chgData name="Anneleen Janssen" userId="34277971-d75d-4b0a-8685-0fd54352d3ac" providerId="ADAL" clId="{5785D1D1-8461-4CDA-9E9A-12F69FC325A0}" dt="2023-09-26T12:33:55.348" v="363" actId="700"/>
          <ac:spMkLst>
            <pc:docMk/>
            <pc:sldMk cId="556583227" sldId="897"/>
            <ac:spMk id="5" creationId="{DEC40EE8-F975-34A3-7988-B188234C977D}"/>
          </ac:spMkLst>
        </pc:spChg>
        <pc:spChg chg="del">
          <ac:chgData name="Anneleen Janssen" userId="34277971-d75d-4b0a-8685-0fd54352d3ac" providerId="ADAL" clId="{5785D1D1-8461-4CDA-9E9A-12F69FC325A0}" dt="2023-09-26T12:33:55.348" v="363" actId="700"/>
          <ac:spMkLst>
            <pc:docMk/>
            <pc:sldMk cId="556583227" sldId="897"/>
            <ac:spMk id="6" creationId="{219D6D61-B895-6D9D-6B85-40E0AEF1A544}"/>
          </ac:spMkLst>
        </pc:spChg>
        <pc:spChg chg="add del mod">
          <ac:chgData name="Anneleen Janssen" userId="34277971-d75d-4b0a-8685-0fd54352d3ac" providerId="ADAL" clId="{5785D1D1-8461-4CDA-9E9A-12F69FC325A0}" dt="2023-09-26T13:34:05.408" v="2175"/>
          <ac:spMkLst>
            <pc:docMk/>
            <pc:sldMk cId="556583227" sldId="897"/>
            <ac:spMk id="6" creationId="{2604EE0F-4CD5-F073-8E5B-3C7F5C08EDFC}"/>
          </ac:spMkLst>
        </pc:spChg>
        <pc:spChg chg="add mod ord">
          <ac:chgData name="Anneleen Janssen" userId="34277971-d75d-4b0a-8685-0fd54352d3ac" providerId="ADAL" clId="{5785D1D1-8461-4CDA-9E9A-12F69FC325A0}" dt="2023-09-26T13:34:23.267" v="2181" actId="255"/>
          <ac:spMkLst>
            <pc:docMk/>
            <pc:sldMk cId="556583227" sldId="897"/>
            <ac:spMk id="7" creationId="{7DEDB4A7-1E4C-41E9-B58C-DC30E24576E3}"/>
          </ac:spMkLst>
        </pc:spChg>
        <pc:spChg chg="add del mod ord">
          <ac:chgData name="Anneleen Janssen" userId="34277971-d75d-4b0a-8685-0fd54352d3ac" providerId="ADAL" clId="{5785D1D1-8461-4CDA-9E9A-12F69FC325A0}" dt="2023-09-26T13:34:08.901" v="2177" actId="478"/>
          <ac:spMkLst>
            <pc:docMk/>
            <pc:sldMk cId="556583227" sldId="897"/>
            <ac:spMk id="8" creationId="{5DD508BC-F0F9-AACC-6F7C-A287F3D6A6A7}"/>
          </ac:spMkLst>
        </pc:spChg>
        <pc:spChg chg="add del mod">
          <ac:chgData name="Anneleen Janssen" userId="34277971-d75d-4b0a-8685-0fd54352d3ac" providerId="ADAL" clId="{5785D1D1-8461-4CDA-9E9A-12F69FC325A0}" dt="2023-09-26T13:34:12.740" v="2178" actId="478"/>
          <ac:spMkLst>
            <pc:docMk/>
            <pc:sldMk cId="556583227" sldId="897"/>
            <ac:spMk id="10" creationId="{AC1B64DD-70FF-6DDF-47B5-9B7971A4DD21}"/>
          </ac:spMkLst>
        </pc:spChg>
        <pc:spChg chg="add mod">
          <ac:chgData name="Anneleen Janssen" userId="34277971-d75d-4b0a-8685-0fd54352d3ac" providerId="ADAL" clId="{5785D1D1-8461-4CDA-9E9A-12F69FC325A0}" dt="2023-09-26T13:54:35.768" v="3066" actId="255"/>
          <ac:spMkLst>
            <pc:docMk/>
            <pc:sldMk cId="556583227" sldId="897"/>
            <ac:spMk id="11" creationId="{86AEB077-908E-CFE7-8F88-BBFC0F4BC29C}"/>
          </ac:spMkLst>
        </pc:spChg>
      </pc:sldChg>
      <pc:sldChg chg="delSp modSp add del mod">
        <pc:chgData name="Anneleen Janssen" userId="34277971-d75d-4b0a-8685-0fd54352d3ac" providerId="ADAL" clId="{5785D1D1-8461-4CDA-9E9A-12F69FC325A0}" dt="2023-09-26T12:33:46.262" v="361" actId="47"/>
        <pc:sldMkLst>
          <pc:docMk/>
          <pc:sldMk cId="4010522563" sldId="897"/>
        </pc:sldMkLst>
        <pc:spChg chg="mod">
          <ac:chgData name="Anneleen Janssen" userId="34277971-d75d-4b0a-8685-0fd54352d3ac" providerId="ADAL" clId="{5785D1D1-8461-4CDA-9E9A-12F69FC325A0}" dt="2023-09-26T12:32:48.894" v="356" actId="20577"/>
          <ac:spMkLst>
            <pc:docMk/>
            <pc:sldMk cId="4010522563" sldId="897"/>
            <ac:spMk id="3" creationId="{B3D9F8CB-E3A8-7084-10A1-F12607335343}"/>
          </ac:spMkLst>
        </pc:spChg>
        <pc:spChg chg="del">
          <ac:chgData name="Anneleen Janssen" userId="34277971-d75d-4b0a-8685-0fd54352d3ac" providerId="ADAL" clId="{5785D1D1-8461-4CDA-9E9A-12F69FC325A0}" dt="2023-09-26T12:32:43.394" v="355" actId="478"/>
          <ac:spMkLst>
            <pc:docMk/>
            <pc:sldMk cId="4010522563" sldId="897"/>
            <ac:spMk id="6" creationId="{40164447-7C2E-FD4C-8198-E9F172264E01}"/>
          </ac:spMkLst>
        </pc:spChg>
        <pc:spChg chg="del">
          <ac:chgData name="Anneleen Janssen" userId="34277971-d75d-4b0a-8685-0fd54352d3ac" providerId="ADAL" clId="{5785D1D1-8461-4CDA-9E9A-12F69FC325A0}" dt="2023-09-26T12:32:40.468" v="354" actId="478"/>
          <ac:spMkLst>
            <pc:docMk/>
            <pc:sldMk cId="4010522563" sldId="897"/>
            <ac:spMk id="13" creationId="{3B5E5023-E5F4-B20F-3585-AAFE199C23F2}"/>
          </ac:spMkLst>
        </pc:spChg>
        <pc:picChg chg="del">
          <ac:chgData name="Anneleen Janssen" userId="34277971-d75d-4b0a-8685-0fd54352d3ac" providerId="ADAL" clId="{5785D1D1-8461-4CDA-9E9A-12F69FC325A0}" dt="2023-09-26T12:32:39.583" v="353" actId="478"/>
          <ac:picMkLst>
            <pc:docMk/>
            <pc:sldMk cId="4010522563" sldId="897"/>
            <ac:picMk id="7" creationId="{8F19B5A1-3157-BD77-1C28-09F4D6B81D29}"/>
          </ac:picMkLst>
        </pc:picChg>
        <pc:picChg chg="del">
          <ac:chgData name="Anneleen Janssen" userId="34277971-d75d-4b0a-8685-0fd54352d3ac" providerId="ADAL" clId="{5785D1D1-8461-4CDA-9E9A-12F69FC325A0}" dt="2023-09-26T12:32:39.583" v="353" actId="478"/>
          <ac:picMkLst>
            <pc:docMk/>
            <pc:sldMk cId="4010522563" sldId="897"/>
            <ac:picMk id="8" creationId="{5BEF5919-5EE9-674B-EA20-50C5A1460762}"/>
          </ac:picMkLst>
        </pc:picChg>
        <pc:picChg chg="del">
          <ac:chgData name="Anneleen Janssen" userId="34277971-d75d-4b0a-8685-0fd54352d3ac" providerId="ADAL" clId="{5785D1D1-8461-4CDA-9E9A-12F69FC325A0}" dt="2023-09-26T12:32:39.583" v="353" actId="478"/>
          <ac:picMkLst>
            <pc:docMk/>
            <pc:sldMk cId="4010522563" sldId="897"/>
            <ac:picMk id="9" creationId="{91FD8140-1C54-9C71-919D-4FBCE8F2502F}"/>
          </ac:picMkLst>
        </pc:picChg>
        <pc:picChg chg="del">
          <ac:chgData name="Anneleen Janssen" userId="34277971-d75d-4b0a-8685-0fd54352d3ac" providerId="ADAL" clId="{5785D1D1-8461-4CDA-9E9A-12F69FC325A0}" dt="2023-09-26T12:32:39.583" v="353" actId="478"/>
          <ac:picMkLst>
            <pc:docMk/>
            <pc:sldMk cId="4010522563" sldId="897"/>
            <ac:picMk id="10" creationId="{E738BEAB-3FE3-D5BA-670C-61C5E4A0A982}"/>
          </ac:picMkLst>
        </pc:picChg>
        <pc:picChg chg="del">
          <ac:chgData name="Anneleen Janssen" userId="34277971-d75d-4b0a-8685-0fd54352d3ac" providerId="ADAL" clId="{5785D1D1-8461-4CDA-9E9A-12F69FC325A0}" dt="2023-09-26T12:32:39.583" v="353" actId="478"/>
          <ac:picMkLst>
            <pc:docMk/>
            <pc:sldMk cId="4010522563" sldId="897"/>
            <ac:picMk id="11" creationId="{F2788FA1-ED8B-AF8B-A99E-42B5950352B5}"/>
          </ac:picMkLst>
        </pc:picChg>
        <pc:picChg chg="del">
          <ac:chgData name="Anneleen Janssen" userId="34277971-d75d-4b0a-8685-0fd54352d3ac" providerId="ADAL" clId="{5785D1D1-8461-4CDA-9E9A-12F69FC325A0}" dt="2023-09-26T12:32:39.583" v="353" actId="478"/>
          <ac:picMkLst>
            <pc:docMk/>
            <pc:sldMk cId="4010522563" sldId="897"/>
            <ac:picMk id="12" creationId="{36561A7C-A245-1F49-48C4-88A13A5A445C}"/>
          </ac:picMkLst>
        </pc:picChg>
      </pc:sldChg>
      <pc:sldChg chg="modSp add mod modNotesTx">
        <pc:chgData name="Anneleen Janssen" userId="34277971-d75d-4b0a-8685-0fd54352d3ac" providerId="ADAL" clId="{5785D1D1-8461-4CDA-9E9A-12F69FC325A0}" dt="2023-09-26T21:39:48.321" v="14267" actId="20577"/>
        <pc:sldMkLst>
          <pc:docMk/>
          <pc:sldMk cId="1569090200" sldId="898"/>
        </pc:sldMkLst>
        <pc:spChg chg="mod">
          <ac:chgData name="Anneleen Janssen" userId="34277971-d75d-4b0a-8685-0fd54352d3ac" providerId="ADAL" clId="{5785D1D1-8461-4CDA-9E9A-12F69FC325A0}" dt="2023-09-26T13:27:22.023" v="1987" actId="20577"/>
          <ac:spMkLst>
            <pc:docMk/>
            <pc:sldMk cId="1569090200" sldId="898"/>
            <ac:spMk id="8" creationId="{8C121D0E-49D3-140D-06E8-1F52E6001BE3}"/>
          </ac:spMkLst>
        </pc:spChg>
        <pc:graphicFrameChg chg="mod modGraphic">
          <ac:chgData name="Anneleen Janssen" userId="34277971-d75d-4b0a-8685-0fd54352d3ac" providerId="ADAL" clId="{5785D1D1-8461-4CDA-9E9A-12F69FC325A0}" dt="2023-09-26T21:39:48.321" v="14267" actId="20577"/>
          <ac:graphicFrameMkLst>
            <pc:docMk/>
            <pc:sldMk cId="1569090200" sldId="898"/>
            <ac:graphicFrameMk id="10" creationId="{3C65410F-D14C-46EA-A8BF-680EBB4132D4}"/>
          </ac:graphicFrameMkLst>
        </pc:graphicFrameChg>
      </pc:sldChg>
      <pc:sldChg chg="delSp modSp add del mod">
        <pc:chgData name="Anneleen Janssen" userId="34277971-d75d-4b0a-8685-0fd54352d3ac" providerId="ADAL" clId="{5785D1D1-8461-4CDA-9E9A-12F69FC325A0}" dt="2023-09-26T19:05:40.405" v="11968" actId="47"/>
        <pc:sldMkLst>
          <pc:docMk/>
          <pc:sldMk cId="512303182" sldId="899"/>
        </pc:sldMkLst>
        <pc:spChg chg="mod">
          <ac:chgData name="Anneleen Janssen" userId="34277971-d75d-4b0a-8685-0fd54352d3ac" providerId="ADAL" clId="{5785D1D1-8461-4CDA-9E9A-12F69FC325A0}" dt="2023-09-26T12:43:51.026" v="697" actId="113"/>
          <ac:spMkLst>
            <pc:docMk/>
            <pc:sldMk cId="512303182" sldId="899"/>
            <ac:spMk id="3" creationId="{B3D9F8CB-E3A8-7084-10A1-F12607335343}"/>
          </ac:spMkLst>
        </pc:spChg>
        <pc:spChg chg="del mod">
          <ac:chgData name="Anneleen Janssen" userId="34277971-d75d-4b0a-8685-0fd54352d3ac" providerId="ADAL" clId="{5785D1D1-8461-4CDA-9E9A-12F69FC325A0}" dt="2023-09-26T19:04:49.528" v="11960" actId="21"/>
          <ac:spMkLst>
            <pc:docMk/>
            <pc:sldMk cId="512303182" sldId="899"/>
            <ac:spMk id="6" creationId="{40164447-7C2E-FD4C-8198-E9F172264E01}"/>
          </ac:spMkLst>
        </pc:spChg>
        <pc:spChg chg="del">
          <ac:chgData name="Anneleen Janssen" userId="34277971-d75d-4b0a-8685-0fd54352d3ac" providerId="ADAL" clId="{5785D1D1-8461-4CDA-9E9A-12F69FC325A0}" dt="2023-09-26T12:38:07.635" v="576" actId="478"/>
          <ac:spMkLst>
            <pc:docMk/>
            <pc:sldMk cId="512303182" sldId="899"/>
            <ac:spMk id="13" creationId="{3B5E5023-E5F4-B20F-3585-AAFE199C23F2}"/>
          </ac:spMkLst>
        </pc:spChg>
        <pc:picChg chg="del">
          <ac:chgData name="Anneleen Janssen" userId="34277971-d75d-4b0a-8685-0fd54352d3ac" providerId="ADAL" clId="{5785D1D1-8461-4CDA-9E9A-12F69FC325A0}" dt="2023-09-26T12:38:07.064" v="575" actId="478"/>
          <ac:picMkLst>
            <pc:docMk/>
            <pc:sldMk cId="512303182" sldId="899"/>
            <ac:picMk id="7" creationId="{8F19B5A1-3157-BD77-1C28-09F4D6B81D29}"/>
          </ac:picMkLst>
        </pc:picChg>
        <pc:picChg chg="del">
          <ac:chgData name="Anneleen Janssen" userId="34277971-d75d-4b0a-8685-0fd54352d3ac" providerId="ADAL" clId="{5785D1D1-8461-4CDA-9E9A-12F69FC325A0}" dt="2023-09-26T12:38:07.064" v="575" actId="478"/>
          <ac:picMkLst>
            <pc:docMk/>
            <pc:sldMk cId="512303182" sldId="899"/>
            <ac:picMk id="8" creationId="{5BEF5919-5EE9-674B-EA20-50C5A1460762}"/>
          </ac:picMkLst>
        </pc:picChg>
        <pc:picChg chg="del">
          <ac:chgData name="Anneleen Janssen" userId="34277971-d75d-4b0a-8685-0fd54352d3ac" providerId="ADAL" clId="{5785D1D1-8461-4CDA-9E9A-12F69FC325A0}" dt="2023-09-26T12:38:07.064" v="575" actId="478"/>
          <ac:picMkLst>
            <pc:docMk/>
            <pc:sldMk cId="512303182" sldId="899"/>
            <ac:picMk id="9" creationId="{91FD8140-1C54-9C71-919D-4FBCE8F2502F}"/>
          </ac:picMkLst>
        </pc:picChg>
        <pc:picChg chg="del">
          <ac:chgData name="Anneleen Janssen" userId="34277971-d75d-4b0a-8685-0fd54352d3ac" providerId="ADAL" clId="{5785D1D1-8461-4CDA-9E9A-12F69FC325A0}" dt="2023-09-26T12:38:07.064" v="575" actId="478"/>
          <ac:picMkLst>
            <pc:docMk/>
            <pc:sldMk cId="512303182" sldId="899"/>
            <ac:picMk id="10" creationId="{E738BEAB-3FE3-D5BA-670C-61C5E4A0A982}"/>
          </ac:picMkLst>
        </pc:picChg>
        <pc:picChg chg="del">
          <ac:chgData name="Anneleen Janssen" userId="34277971-d75d-4b0a-8685-0fd54352d3ac" providerId="ADAL" clId="{5785D1D1-8461-4CDA-9E9A-12F69FC325A0}" dt="2023-09-26T12:38:07.064" v="575" actId="478"/>
          <ac:picMkLst>
            <pc:docMk/>
            <pc:sldMk cId="512303182" sldId="899"/>
            <ac:picMk id="11" creationId="{F2788FA1-ED8B-AF8B-A99E-42B5950352B5}"/>
          </ac:picMkLst>
        </pc:picChg>
        <pc:picChg chg="del">
          <ac:chgData name="Anneleen Janssen" userId="34277971-d75d-4b0a-8685-0fd54352d3ac" providerId="ADAL" clId="{5785D1D1-8461-4CDA-9E9A-12F69FC325A0}" dt="2023-09-26T12:38:07.064" v="575" actId="478"/>
          <ac:picMkLst>
            <pc:docMk/>
            <pc:sldMk cId="512303182" sldId="899"/>
            <ac:picMk id="12" creationId="{36561A7C-A245-1F49-48C4-88A13A5A445C}"/>
          </ac:picMkLst>
        </pc:picChg>
      </pc:sldChg>
      <pc:sldChg chg="addSp delSp modSp add mod modNotesTx">
        <pc:chgData name="Anneleen Janssen" userId="34277971-d75d-4b0a-8685-0fd54352d3ac" providerId="ADAL" clId="{5785D1D1-8461-4CDA-9E9A-12F69FC325A0}" dt="2023-09-26T19:07:09.536" v="11984" actId="14100"/>
        <pc:sldMkLst>
          <pc:docMk/>
          <pc:sldMk cId="2641190365" sldId="900"/>
        </pc:sldMkLst>
        <pc:spChg chg="del mod">
          <ac:chgData name="Anneleen Janssen" userId="34277971-d75d-4b0a-8685-0fd54352d3ac" providerId="ADAL" clId="{5785D1D1-8461-4CDA-9E9A-12F69FC325A0}" dt="2023-09-26T13:08:20.042" v="1216" actId="478"/>
          <ac:spMkLst>
            <pc:docMk/>
            <pc:sldMk cId="2641190365" sldId="900"/>
            <ac:spMk id="3" creationId="{563C1030-B1B2-4BC8-9A8B-30586EDF379A}"/>
          </ac:spMkLst>
        </pc:spChg>
        <pc:spChg chg="add mod">
          <ac:chgData name="Anneleen Janssen" userId="34277971-d75d-4b0a-8685-0fd54352d3ac" providerId="ADAL" clId="{5785D1D1-8461-4CDA-9E9A-12F69FC325A0}" dt="2023-09-26T19:07:09.536" v="11984" actId="14100"/>
          <ac:spMkLst>
            <pc:docMk/>
            <pc:sldMk cId="2641190365" sldId="900"/>
            <ac:spMk id="3" creationId="{7A2B0465-965B-AF96-40D9-110B75AE4A8C}"/>
          </ac:spMkLst>
        </pc:spChg>
        <pc:spChg chg="mod">
          <ac:chgData name="Anneleen Janssen" userId="34277971-d75d-4b0a-8685-0fd54352d3ac" providerId="ADAL" clId="{5785D1D1-8461-4CDA-9E9A-12F69FC325A0}" dt="2023-09-26T13:08:46.463" v="1324" actId="1037"/>
          <ac:spMkLst>
            <pc:docMk/>
            <pc:sldMk cId="2641190365" sldId="900"/>
            <ac:spMk id="4" creationId="{B4547F17-F712-4575-B12D-C6BB117E5E97}"/>
          </ac:spMkLst>
        </pc:spChg>
        <pc:spChg chg="mod">
          <ac:chgData name="Anneleen Janssen" userId="34277971-d75d-4b0a-8685-0fd54352d3ac" providerId="ADAL" clId="{5785D1D1-8461-4CDA-9E9A-12F69FC325A0}" dt="2023-09-26T12:55:36.562" v="884" actId="20577"/>
          <ac:spMkLst>
            <pc:docMk/>
            <pc:sldMk cId="2641190365" sldId="900"/>
            <ac:spMk id="8" creationId="{8C121D0E-49D3-140D-06E8-1F52E6001BE3}"/>
          </ac:spMkLst>
        </pc:spChg>
        <pc:spChg chg="del">
          <ac:chgData name="Anneleen Janssen" userId="34277971-d75d-4b0a-8685-0fd54352d3ac" providerId="ADAL" clId="{5785D1D1-8461-4CDA-9E9A-12F69FC325A0}" dt="2023-09-26T13:00:48.427" v="975" actId="478"/>
          <ac:spMkLst>
            <pc:docMk/>
            <pc:sldMk cId="2641190365" sldId="900"/>
            <ac:spMk id="11" creationId="{1C3ABC2A-77F2-4E86-AC28-D915571CE6C9}"/>
          </ac:spMkLst>
        </pc:spChg>
        <pc:spChg chg="mod">
          <ac:chgData name="Anneleen Janssen" userId="34277971-d75d-4b0a-8685-0fd54352d3ac" providerId="ADAL" clId="{5785D1D1-8461-4CDA-9E9A-12F69FC325A0}" dt="2023-09-26T13:07:23.400" v="1174" actId="1076"/>
          <ac:spMkLst>
            <pc:docMk/>
            <pc:sldMk cId="2641190365" sldId="900"/>
            <ac:spMk id="16" creationId="{AB3947D4-14A5-F2A9-678C-EB3BB0A6BA6F}"/>
          </ac:spMkLst>
        </pc:spChg>
        <pc:spChg chg="mod">
          <ac:chgData name="Anneleen Janssen" userId="34277971-d75d-4b0a-8685-0fd54352d3ac" providerId="ADAL" clId="{5785D1D1-8461-4CDA-9E9A-12F69FC325A0}" dt="2023-09-26T13:07:29.551" v="1178" actId="1038"/>
          <ac:spMkLst>
            <pc:docMk/>
            <pc:sldMk cId="2641190365" sldId="900"/>
            <ac:spMk id="17" creationId="{ED15CE46-2280-24AD-5CD7-57052FB7368E}"/>
          </ac:spMkLst>
        </pc:spChg>
        <pc:spChg chg="mod">
          <ac:chgData name="Anneleen Janssen" userId="34277971-d75d-4b0a-8685-0fd54352d3ac" providerId="ADAL" clId="{5785D1D1-8461-4CDA-9E9A-12F69FC325A0}" dt="2023-09-26T13:06:50.885" v="1168" actId="1076"/>
          <ac:spMkLst>
            <pc:docMk/>
            <pc:sldMk cId="2641190365" sldId="900"/>
            <ac:spMk id="18" creationId="{EC47F576-8291-D4BF-9E92-06490B54C3BA}"/>
          </ac:spMkLst>
        </pc:spChg>
        <pc:spChg chg="mod">
          <ac:chgData name="Anneleen Janssen" userId="34277971-d75d-4b0a-8685-0fd54352d3ac" providerId="ADAL" clId="{5785D1D1-8461-4CDA-9E9A-12F69FC325A0}" dt="2023-09-26T12:57:09.514" v="944" actId="571"/>
          <ac:spMkLst>
            <pc:docMk/>
            <pc:sldMk cId="2641190365" sldId="900"/>
            <ac:spMk id="19" creationId="{0D038E04-E833-F978-30C2-E9C0DACFE15D}"/>
          </ac:spMkLst>
        </pc:spChg>
        <pc:spChg chg="mod">
          <ac:chgData name="Anneleen Janssen" userId="34277971-d75d-4b0a-8685-0fd54352d3ac" providerId="ADAL" clId="{5785D1D1-8461-4CDA-9E9A-12F69FC325A0}" dt="2023-09-26T12:57:09.514" v="944" actId="571"/>
          <ac:spMkLst>
            <pc:docMk/>
            <pc:sldMk cId="2641190365" sldId="900"/>
            <ac:spMk id="20" creationId="{BC41C6C6-153E-5030-A0BB-B20E983992BF}"/>
          </ac:spMkLst>
        </pc:spChg>
        <pc:spChg chg="mod">
          <ac:chgData name="Anneleen Janssen" userId="34277971-d75d-4b0a-8685-0fd54352d3ac" providerId="ADAL" clId="{5785D1D1-8461-4CDA-9E9A-12F69FC325A0}" dt="2023-09-26T12:57:09.514" v="944" actId="571"/>
          <ac:spMkLst>
            <pc:docMk/>
            <pc:sldMk cId="2641190365" sldId="900"/>
            <ac:spMk id="21" creationId="{08850261-14B8-41E3-E47E-051DC0A45429}"/>
          </ac:spMkLst>
        </pc:spChg>
        <pc:spChg chg="add mod">
          <ac:chgData name="Anneleen Janssen" userId="34277971-d75d-4b0a-8685-0fd54352d3ac" providerId="ADAL" clId="{5785D1D1-8461-4CDA-9E9A-12F69FC325A0}" dt="2023-09-26T13:08:46.463" v="1324" actId="1037"/>
          <ac:spMkLst>
            <pc:docMk/>
            <pc:sldMk cId="2641190365" sldId="900"/>
            <ac:spMk id="22" creationId="{5661CE9E-D9BE-97A8-E9DB-B4C18A6B9CDF}"/>
          </ac:spMkLst>
        </pc:spChg>
        <pc:spChg chg="add mod">
          <ac:chgData name="Anneleen Janssen" userId="34277971-d75d-4b0a-8685-0fd54352d3ac" providerId="ADAL" clId="{5785D1D1-8461-4CDA-9E9A-12F69FC325A0}" dt="2023-09-26T13:08:46.463" v="1324" actId="1037"/>
          <ac:spMkLst>
            <pc:docMk/>
            <pc:sldMk cId="2641190365" sldId="900"/>
            <ac:spMk id="23" creationId="{F429B955-D5DE-7ED7-7968-187C704668C7}"/>
          </ac:spMkLst>
        </pc:spChg>
        <pc:spChg chg="add mod">
          <ac:chgData name="Anneleen Janssen" userId="34277971-d75d-4b0a-8685-0fd54352d3ac" providerId="ADAL" clId="{5785D1D1-8461-4CDA-9E9A-12F69FC325A0}" dt="2023-09-26T13:08:46.463" v="1324" actId="1037"/>
          <ac:spMkLst>
            <pc:docMk/>
            <pc:sldMk cId="2641190365" sldId="900"/>
            <ac:spMk id="24" creationId="{3DFB6D0E-7C31-0CEB-A300-B8E5FC272575}"/>
          </ac:spMkLst>
        </pc:spChg>
        <pc:spChg chg="add mod">
          <ac:chgData name="Anneleen Janssen" userId="34277971-d75d-4b0a-8685-0fd54352d3ac" providerId="ADAL" clId="{5785D1D1-8461-4CDA-9E9A-12F69FC325A0}" dt="2023-09-26T13:08:46.463" v="1324" actId="1037"/>
          <ac:spMkLst>
            <pc:docMk/>
            <pc:sldMk cId="2641190365" sldId="900"/>
            <ac:spMk id="25" creationId="{ADCBF22D-E059-865D-A5C8-6BF550D3545D}"/>
          </ac:spMkLst>
        </pc:spChg>
        <pc:spChg chg="add mod">
          <ac:chgData name="Anneleen Janssen" userId="34277971-d75d-4b0a-8685-0fd54352d3ac" providerId="ADAL" clId="{5785D1D1-8461-4CDA-9E9A-12F69FC325A0}" dt="2023-09-26T13:08:46.463" v="1324" actId="1037"/>
          <ac:spMkLst>
            <pc:docMk/>
            <pc:sldMk cId="2641190365" sldId="900"/>
            <ac:spMk id="26" creationId="{84C56038-6779-D1D2-C9F6-BF1987CD69D1}"/>
          </ac:spMkLst>
        </pc:spChg>
        <pc:spChg chg="add mod">
          <ac:chgData name="Anneleen Janssen" userId="34277971-d75d-4b0a-8685-0fd54352d3ac" providerId="ADAL" clId="{5785D1D1-8461-4CDA-9E9A-12F69FC325A0}" dt="2023-09-26T13:08:46.463" v="1324" actId="1037"/>
          <ac:spMkLst>
            <pc:docMk/>
            <pc:sldMk cId="2641190365" sldId="900"/>
            <ac:spMk id="27" creationId="{211AFEED-B031-DB14-0BDE-CAE9BC53619E}"/>
          </ac:spMkLst>
        </pc:spChg>
        <pc:spChg chg="add mod">
          <ac:chgData name="Anneleen Janssen" userId="34277971-d75d-4b0a-8685-0fd54352d3ac" providerId="ADAL" clId="{5785D1D1-8461-4CDA-9E9A-12F69FC325A0}" dt="2023-09-26T13:08:46.463" v="1324" actId="1037"/>
          <ac:spMkLst>
            <pc:docMk/>
            <pc:sldMk cId="2641190365" sldId="900"/>
            <ac:spMk id="29" creationId="{F3C212BE-9BA6-A5B9-E8FC-34F2309D9387}"/>
          </ac:spMkLst>
        </pc:spChg>
        <pc:spChg chg="add mod">
          <ac:chgData name="Anneleen Janssen" userId="34277971-d75d-4b0a-8685-0fd54352d3ac" providerId="ADAL" clId="{5785D1D1-8461-4CDA-9E9A-12F69FC325A0}" dt="2023-09-26T13:08:46.463" v="1324" actId="1037"/>
          <ac:spMkLst>
            <pc:docMk/>
            <pc:sldMk cId="2641190365" sldId="900"/>
            <ac:spMk id="30" creationId="{6FC614FF-8E08-0976-C1D1-2EBCC1119317}"/>
          </ac:spMkLst>
        </pc:spChg>
        <pc:spChg chg="add mod">
          <ac:chgData name="Anneleen Janssen" userId="34277971-d75d-4b0a-8685-0fd54352d3ac" providerId="ADAL" clId="{5785D1D1-8461-4CDA-9E9A-12F69FC325A0}" dt="2023-09-26T13:08:46.463" v="1324" actId="1037"/>
          <ac:spMkLst>
            <pc:docMk/>
            <pc:sldMk cId="2641190365" sldId="900"/>
            <ac:spMk id="31" creationId="{14BAF116-E7F7-80E9-9802-C0800000D9E9}"/>
          </ac:spMkLst>
        </pc:spChg>
        <pc:spChg chg="add mod">
          <ac:chgData name="Anneleen Janssen" userId="34277971-d75d-4b0a-8685-0fd54352d3ac" providerId="ADAL" clId="{5785D1D1-8461-4CDA-9E9A-12F69FC325A0}" dt="2023-09-26T13:08:46.463" v="1324" actId="1037"/>
          <ac:spMkLst>
            <pc:docMk/>
            <pc:sldMk cId="2641190365" sldId="900"/>
            <ac:spMk id="32" creationId="{FC2068A0-EF42-1F67-6A42-F547D477C61E}"/>
          </ac:spMkLst>
        </pc:spChg>
        <pc:spChg chg="add mod">
          <ac:chgData name="Anneleen Janssen" userId="34277971-d75d-4b0a-8685-0fd54352d3ac" providerId="ADAL" clId="{5785D1D1-8461-4CDA-9E9A-12F69FC325A0}" dt="2023-09-26T13:08:46.463" v="1324" actId="1037"/>
          <ac:spMkLst>
            <pc:docMk/>
            <pc:sldMk cId="2641190365" sldId="900"/>
            <ac:spMk id="33" creationId="{10B86ABD-6437-8529-4ED8-623E8B26305E}"/>
          </ac:spMkLst>
        </pc:spChg>
        <pc:spChg chg="add mod">
          <ac:chgData name="Anneleen Janssen" userId="34277971-d75d-4b0a-8685-0fd54352d3ac" providerId="ADAL" clId="{5785D1D1-8461-4CDA-9E9A-12F69FC325A0}" dt="2023-09-26T13:08:46.463" v="1324" actId="1037"/>
          <ac:spMkLst>
            <pc:docMk/>
            <pc:sldMk cId="2641190365" sldId="900"/>
            <ac:spMk id="34" creationId="{FF4E7CFF-5614-88BF-6F7D-3FFF9DC60B3A}"/>
          </ac:spMkLst>
        </pc:spChg>
        <pc:spChg chg="add mod">
          <ac:chgData name="Anneleen Janssen" userId="34277971-d75d-4b0a-8685-0fd54352d3ac" providerId="ADAL" clId="{5785D1D1-8461-4CDA-9E9A-12F69FC325A0}" dt="2023-09-26T13:08:46.463" v="1324" actId="1037"/>
          <ac:spMkLst>
            <pc:docMk/>
            <pc:sldMk cId="2641190365" sldId="900"/>
            <ac:spMk id="35" creationId="{0DB60413-69ED-A0C1-2B47-296B48DE9111}"/>
          </ac:spMkLst>
        </pc:spChg>
        <pc:spChg chg="add mod">
          <ac:chgData name="Anneleen Janssen" userId="34277971-d75d-4b0a-8685-0fd54352d3ac" providerId="ADAL" clId="{5785D1D1-8461-4CDA-9E9A-12F69FC325A0}" dt="2023-09-26T13:08:02.332" v="1215" actId="1036"/>
          <ac:spMkLst>
            <pc:docMk/>
            <pc:sldMk cId="2641190365" sldId="900"/>
            <ac:spMk id="36" creationId="{2F3D3003-314D-6723-F84C-75D8D1110DCD}"/>
          </ac:spMkLst>
        </pc:spChg>
        <pc:spChg chg="add mod">
          <ac:chgData name="Anneleen Janssen" userId="34277971-d75d-4b0a-8685-0fd54352d3ac" providerId="ADAL" clId="{5785D1D1-8461-4CDA-9E9A-12F69FC325A0}" dt="2023-09-26T13:08:02.332" v="1215" actId="1036"/>
          <ac:spMkLst>
            <pc:docMk/>
            <pc:sldMk cId="2641190365" sldId="900"/>
            <ac:spMk id="37" creationId="{F265802F-D0A5-8FD2-7497-887609BFA90B}"/>
          </ac:spMkLst>
        </pc:spChg>
        <pc:spChg chg="add mod">
          <ac:chgData name="Anneleen Janssen" userId="34277971-d75d-4b0a-8685-0fd54352d3ac" providerId="ADAL" clId="{5785D1D1-8461-4CDA-9E9A-12F69FC325A0}" dt="2023-09-26T13:08:02.332" v="1215" actId="1036"/>
          <ac:spMkLst>
            <pc:docMk/>
            <pc:sldMk cId="2641190365" sldId="900"/>
            <ac:spMk id="38" creationId="{C3225B93-BA7F-68B6-7628-9E7634D81A4D}"/>
          </ac:spMkLst>
        </pc:spChg>
        <pc:spChg chg="add mod">
          <ac:chgData name="Anneleen Janssen" userId="34277971-d75d-4b0a-8685-0fd54352d3ac" providerId="ADAL" clId="{5785D1D1-8461-4CDA-9E9A-12F69FC325A0}" dt="2023-09-26T12:58:15.200" v="951" actId="122"/>
          <ac:spMkLst>
            <pc:docMk/>
            <pc:sldMk cId="2641190365" sldId="900"/>
            <ac:spMk id="39" creationId="{A56352F2-E268-7FA2-1A6C-CB700A1CD331}"/>
          </ac:spMkLst>
        </pc:spChg>
        <pc:spChg chg="add mod">
          <ac:chgData name="Anneleen Janssen" userId="34277971-d75d-4b0a-8685-0fd54352d3ac" providerId="ADAL" clId="{5785D1D1-8461-4CDA-9E9A-12F69FC325A0}" dt="2023-09-26T12:58:15.200" v="951" actId="122"/>
          <ac:spMkLst>
            <pc:docMk/>
            <pc:sldMk cId="2641190365" sldId="900"/>
            <ac:spMk id="40" creationId="{3C8113FD-F412-12D3-A82D-72100FDBBEDA}"/>
          </ac:spMkLst>
        </pc:spChg>
        <pc:spChg chg="add mod">
          <ac:chgData name="Anneleen Janssen" userId="34277971-d75d-4b0a-8685-0fd54352d3ac" providerId="ADAL" clId="{5785D1D1-8461-4CDA-9E9A-12F69FC325A0}" dt="2023-09-26T12:58:15.200" v="951" actId="122"/>
          <ac:spMkLst>
            <pc:docMk/>
            <pc:sldMk cId="2641190365" sldId="900"/>
            <ac:spMk id="41" creationId="{F4760BCE-6C98-914A-3A2B-C2AD6808F84E}"/>
          </ac:spMkLst>
        </pc:spChg>
        <pc:spChg chg="add mod">
          <ac:chgData name="Anneleen Janssen" userId="34277971-d75d-4b0a-8685-0fd54352d3ac" providerId="ADAL" clId="{5785D1D1-8461-4CDA-9E9A-12F69FC325A0}" dt="2023-09-26T12:58:15.200" v="951" actId="122"/>
          <ac:spMkLst>
            <pc:docMk/>
            <pc:sldMk cId="2641190365" sldId="900"/>
            <ac:spMk id="42" creationId="{173FF115-E0A0-F189-DA96-523CAE29015F}"/>
          </ac:spMkLst>
        </pc:spChg>
        <pc:spChg chg="add mod">
          <ac:chgData name="Anneleen Janssen" userId="34277971-d75d-4b0a-8685-0fd54352d3ac" providerId="ADAL" clId="{5785D1D1-8461-4CDA-9E9A-12F69FC325A0}" dt="2023-09-26T12:58:15.200" v="951" actId="122"/>
          <ac:spMkLst>
            <pc:docMk/>
            <pc:sldMk cId="2641190365" sldId="900"/>
            <ac:spMk id="43" creationId="{C2C3FB78-272A-BDC5-6F5C-A200B3A230FD}"/>
          </ac:spMkLst>
        </pc:spChg>
        <pc:spChg chg="add mod">
          <ac:chgData name="Anneleen Janssen" userId="34277971-d75d-4b0a-8685-0fd54352d3ac" providerId="ADAL" clId="{5785D1D1-8461-4CDA-9E9A-12F69FC325A0}" dt="2023-09-26T12:58:15.200" v="951" actId="122"/>
          <ac:spMkLst>
            <pc:docMk/>
            <pc:sldMk cId="2641190365" sldId="900"/>
            <ac:spMk id="44" creationId="{CE8AD19F-33D9-E809-F7DA-3DEAB36244CC}"/>
          </ac:spMkLst>
        </pc:spChg>
        <pc:spChg chg="add mod">
          <ac:chgData name="Anneleen Janssen" userId="34277971-d75d-4b0a-8685-0fd54352d3ac" providerId="ADAL" clId="{5785D1D1-8461-4CDA-9E9A-12F69FC325A0}" dt="2023-09-26T12:58:15.200" v="951" actId="122"/>
          <ac:spMkLst>
            <pc:docMk/>
            <pc:sldMk cId="2641190365" sldId="900"/>
            <ac:spMk id="45" creationId="{B476F8A9-2AAC-0E57-19B4-1C72D48EA2A6}"/>
          </ac:spMkLst>
        </pc:spChg>
        <pc:spChg chg="add mod">
          <ac:chgData name="Anneleen Janssen" userId="34277971-d75d-4b0a-8685-0fd54352d3ac" providerId="ADAL" clId="{5785D1D1-8461-4CDA-9E9A-12F69FC325A0}" dt="2023-09-26T12:58:15.200" v="951" actId="122"/>
          <ac:spMkLst>
            <pc:docMk/>
            <pc:sldMk cId="2641190365" sldId="900"/>
            <ac:spMk id="46" creationId="{9667BFB7-1871-54EF-B338-31BB5EFD717B}"/>
          </ac:spMkLst>
        </pc:spChg>
        <pc:spChg chg="add mod">
          <ac:chgData name="Anneleen Janssen" userId="34277971-d75d-4b0a-8685-0fd54352d3ac" providerId="ADAL" clId="{5785D1D1-8461-4CDA-9E9A-12F69FC325A0}" dt="2023-09-26T13:07:52.966" v="1198" actId="1036"/>
          <ac:spMkLst>
            <pc:docMk/>
            <pc:sldMk cId="2641190365" sldId="900"/>
            <ac:spMk id="47" creationId="{23D4F380-AE21-B39C-EF90-BA8A65E0E6F9}"/>
          </ac:spMkLst>
        </pc:spChg>
        <pc:spChg chg="add mod">
          <ac:chgData name="Anneleen Janssen" userId="34277971-d75d-4b0a-8685-0fd54352d3ac" providerId="ADAL" clId="{5785D1D1-8461-4CDA-9E9A-12F69FC325A0}" dt="2023-09-26T13:07:52.966" v="1198" actId="1036"/>
          <ac:spMkLst>
            <pc:docMk/>
            <pc:sldMk cId="2641190365" sldId="900"/>
            <ac:spMk id="48" creationId="{AED85FE3-3C58-71D8-1D7A-3A024ED79858}"/>
          </ac:spMkLst>
        </pc:spChg>
        <pc:spChg chg="add mod">
          <ac:chgData name="Anneleen Janssen" userId="34277971-d75d-4b0a-8685-0fd54352d3ac" providerId="ADAL" clId="{5785D1D1-8461-4CDA-9E9A-12F69FC325A0}" dt="2023-09-26T13:07:52.966" v="1198" actId="1036"/>
          <ac:spMkLst>
            <pc:docMk/>
            <pc:sldMk cId="2641190365" sldId="900"/>
            <ac:spMk id="49" creationId="{41A24A78-C03B-4FC6-EEDA-894803EFB986}"/>
          </ac:spMkLst>
        </pc:spChg>
        <pc:spChg chg="add mod">
          <ac:chgData name="Anneleen Janssen" userId="34277971-d75d-4b0a-8685-0fd54352d3ac" providerId="ADAL" clId="{5785D1D1-8461-4CDA-9E9A-12F69FC325A0}" dt="2023-09-26T13:07:52.966" v="1198" actId="1036"/>
          <ac:spMkLst>
            <pc:docMk/>
            <pc:sldMk cId="2641190365" sldId="900"/>
            <ac:spMk id="50" creationId="{EABFB154-BDF6-BDBA-761F-D830FBEC3116}"/>
          </ac:spMkLst>
        </pc:spChg>
        <pc:spChg chg="add mod">
          <ac:chgData name="Anneleen Janssen" userId="34277971-d75d-4b0a-8685-0fd54352d3ac" providerId="ADAL" clId="{5785D1D1-8461-4CDA-9E9A-12F69FC325A0}" dt="2023-09-26T13:07:52.966" v="1198" actId="1036"/>
          <ac:spMkLst>
            <pc:docMk/>
            <pc:sldMk cId="2641190365" sldId="900"/>
            <ac:spMk id="51" creationId="{5D702EAF-83A1-DDC6-F824-D187B9023D0E}"/>
          </ac:spMkLst>
        </pc:spChg>
        <pc:spChg chg="add mod">
          <ac:chgData name="Anneleen Janssen" userId="34277971-d75d-4b0a-8685-0fd54352d3ac" providerId="ADAL" clId="{5785D1D1-8461-4CDA-9E9A-12F69FC325A0}" dt="2023-09-26T13:05:56.354" v="1142" actId="1037"/>
          <ac:spMkLst>
            <pc:docMk/>
            <pc:sldMk cId="2641190365" sldId="900"/>
            <ac:spMk id="52" creationId="{52FAE36B-7EF8-BC5D-D788-1E6626761E46}"/>
          </ac:spMkLst>
        </pc:spChg>
        <pc:spChg chg="add mod">
          <ac:chgData name="Anneleen Janssen" userId="34277971-d75d-4b0a-8685-0fd54352d3ac" providerId="ADAL" clId="{5785D1D1-8461-4CDA-9E9A-12F69FC325A0}" dt="2023-09-26T13:05:56.354" v="1142" actId="1037"/>
          <ac:spMkLst>
            <pc:docMk/>
            <pc:sldMk cId="2641190365" sldId="900"/>
            <ac:spMk id="53" creationId="{754B091B-7FCA-08B2-7723-5E93BBB07335}"/>
          </ac:spMkLst>
        </pc:spChg>
        <pc:spChg chg="add mod">
          <ac:chgData name="Anneleen Janssen" userId="34277971-d75d-4b0a-8685-0fd54352d3ac" providerId="ADAL" clId="{5785D1D1-8461-4CDA-9E9A-12F69FC325A0}" dt="2023-09-26T13:05:56.354" v="1142" actId="1037"/>
          <ac:spMkLst>
            <pc:docMk/>
            <pc:sldMk cId="2641190365" sldId="900"/>
            <ac:spMk id="54" creationId="{9042E024-181B-7211-7DC9-BD2B62E6722E}"/>
          </ac:spMkLst>
        </pc:spChg>
        <pc:spChg chg="add mod">
          <ac:chgData name="Anneleen Janssen" userId="34277971-d75d-4b0a-8685-0fd54352d3ac" providerId="ADAL" clId="{5785D1D1-8461-4CDA-9E9A-12F69FC325A0}" dt="2023-09-26T13:08:46.463" v="1324" actId="1037"/>
          <ac:spMkLst>
            <pc:docMk/>
            <pc:sldMk cId="2641190365" sldId="900"/>
            <ac:spMk id="58" creationId="{99F2BA18-5195-6205-8392-727EC2A8B730}"/>
          </ac:spMkLst>
        </pc:spChg>
        <pc:spChg chg="add mod">
          <ac:chgData name="Anneleen Janssen" userId="34277971-d75d-4b0a-8685-0fd54352d3ac" providerId="ADAL" clId="{5785D1D1-8461-4CDA-9E9A-12F69FC325A0}" dt="2023-09-26T13:08:46.463" v="1324" actId="1037"/>
          <ac:spMkLst>
            <pc:docMk/>
            <pc:sldMk cId="2641190365" sldId="900"/>
            <ac:spMk id="59" creationId="{C2C8C70D-3B31-52F3-4A4A-33AF6D5390E3}"/>
          </ac:spMkLst>
        </pc:spChg>
        <pc:grpChg chg="add mod">
          <ac:chgData name="Anneleen Janssen" userId="34277971-d75d-4b0a-8685-0fd54352d3ac" providerId="ADAL" clId="{5785D1D1-8461-4CDA-9E9A-12F69FC325A0}" dt="2023-09-26T13:08:46.463" v="1324" actId="1037"/>
          <ac:grpSpMkLst>
            <pc:docMk/>
            <pc:sldMk cId="2641190365" sldId="900"/>
            <ac:grpSpMk id="2" creationId="{DCF828FA-AE8B-1263-C08C-3AF7B522379B}"/>
          </ac:grpSpMkLst>
        </pc:grpChg>
        <pc:grpChg chg="mod">
          <ac:chgData name="Anneleen Janssen" userId="34277971-d75d-4b0a-8685-0fd54352d3ac" providerId="ADAL" clId="{5785D1D1-8461-4CDA-9E9A-12F69FC325A0}" dt="2023-09-26T12:57:09.514" v="944" actId="571"/>
          <ac:grpSpMkLst>
            <pc:docMk/>
            <pc:sldMk cId="2641190365" sldId="900"/>
            <ac:grpSpMk id="6" creationId="{3265B75E-A235-863E-FE02-CAEC0F832720}"/>
          </ac:grpSpMkLst>
        </pc:grpChg>
        <pc:graphicFrameChg chg="del">
          <ac:chgData name="Anneleen Janssen" userId="34277971-d75d-4b0a-8685-0fd54352d3ac" providerId="ADAL" clId="{5785D1D1-8461-4CDA-9E9A-12F69FC325A0}" dt="2023-09-26T12:55:40.925" v="885" actId="478"/>
          <ac:graphicFrameMkLst>
            <pc:docMk/>
            <pc:sldMk cId="2641190365" sldId="900"/>
            <ac:graphicFrameMk id="10" creationId="{3C65410F-D14C-46EA-A8BF-680EBB4132D4}"/>
          </ac:graphicFrameMkLst>
        </pc:graphicFrameChg>
        <pc:picChg chg="add del mod">
          <ac:chgData name="Anneleen Janssen" userId="34277971-d75d-4b0a-8685-0fd54352d3ac" providerId="ADAL" clId="{5785D1D1-8461-4CDA-9E9A-12F69FC325A0}" dt="2023-09-26T12:56:48.546" v="922" actId="478"/>
          <ac:picMkLst>
            <pc:docMk/>
            <pc:sldMk cId="2641190365" sldId="900"/>
            <ac:picMk id="28" creationId="{F1353A6F-632D-216D-33A6-8AD7EB5AE3B0}"/>
          </ac:picMkLst>
        </pc:picChg>
        <pc:cxnChg chg="mod">
          <ac:chgData name="Anneleen Janssen" userId="34277971-d75d-4b0a-8685-0fd54352d3ac" providerId="ADAL" clId="{5785D1D1-8461-4CDA-9E9A-12F69FC325A0}" dt="2023-09-26T12:57:09.514" v="944" actId="571"/>
          <ac:cxnSpMkLst>
            <pc:docMk/>
            <pc:sldMk cId="2641190365" sldId="900"/>
            <ac:cxnSpMk id="5" creationId="{E9EB2BDE-3070-671B-9F75-6DEDE750CE23}"/>
          </ac:cxnSpMkLst>
        </pc:cxnChg>
        <pc:cxnChg chg="mod">
          <ac:chgData name="Anneleen Janssen" userId="34277971-d75d-4b0a-8685-0fd54352d3ac" providerId="ADAL" clId="{5785D1D1-8461-4CDA-9E9A-12F69FC325A0}" dt="2023-09-26T12:57:09.514" v="944" actId="571"/>
          <ac:cxnSpMkLst>
            <pc:docMk/>
            <pc:sldMk cId="2641190365" sldId="900"/>
            <ac:cxnSpMk id="7" creationId="{B6F77A67-AFDA-3C51-EEBF-2D66D0A753DD}"/>
          </ac:cxnSpMkLst>
        </pc:cxnChg>
        <pc:cxnChg chg="del mod">
          <ac:chgData name="Anneleen Janssen" userId="34277971-d75d-4b0a-8685-0fd54352d3ac" providerId="ADAL" clId="{5785D1D1-8461-4CDA-9E9A-12F69FC325A0}" dt="2023-09-26T12:57:12.404" v="945" actId="478"/>
          <ac:cxnSpMkLst>
            <pc:docMk/>
            <pc:sldMk cId="2641190365" sldId="900"/>
            <ac:cxnSpMk id="9" creationId="{5AB0FDF5-711A-85E7-ABE0-9AC008870BD4}"/>
          </ac:cxnSpMkLst>
        </pc:cxnChg>
        <pc:cxnChg chg="mod">
          <ac:chgData name="Anneleen Janssen" userId="34277971-d75d-4b0a-8685-0fd54352d3ac" providerId="ADAL" clId="{5785D1D1-8461-4CDA-9E9A-12F69FC325A0}" dt="2023-09-26T12:57:09.514" v="944" actId="571"/>
          <ac:cxnSpMkLst>
            <pc:docMk/>
            <pc:sldMk cId="2641190365" sldId="900"/>
            <ac:cxnSpMk id="12" creationId="{6F7FD8BA-A6CF-8C73-178C-0EA4A09603DC}"/>
          </ac:cxnSpMkLst>
        </pc:cxnChg>
        <pc:cxnChg chg="mod">
          <ac:chgData name="Anneleen Janssen" userId="34277971-d75d-4b0a-8685-0fd54352d3ac" providerId="ADAL" clId="{5785D1D1-8461-4CDA-9E9A-12F69FC325A0}" dt="2023-09-26T12:57:09.514" v="944" actId="571"/>
          <ac:cxnSpMkLst>
            <pc:docMk/>
            <pc:sldMk cId="2641190365" sldId="900"/>
            <ac:cxnSpMk id="13" creationId="{03AF6BF5-CED8-0C1F-5D93-0C9A9DFD4786}"/>
          </ac:cxnSpMkLst>
        </pc:cxnChg>
        <pc:cxnChg chg="mod">
          <ac:chgData name="Anneleen Janssen" userId="34277971-d75d-4b0a-8685-0fd54352d3ac" providerId="ADAL" clId="{5785D1D1-8461-4CDA-9E9A-12F69FC325A0}" dt="2023-09-26T12:57:09.514" v="944" actId="571"/>
          <ac:cxnSpMkLst>
            <pc:docMk/>
            <pc:sldMk cId="2641190365" sldId="900"/>
            <ac:cxnSpMk id="14" creationId="{E45FB867-1FEC-00E9-2115-4F938C4EC525}"/>
          </ac:cxnSpMkLst>
        </pc:cxnChg>
        <pc:cxnChg chg="mod">
          <ac:chgData name="Anneleen Janssen" userId="34277971-d75d-4b0a-8685-0fd54352d3ac" providerId="ADAL" clId="{5785D1D1-8461-4CDA-9E9A-12F69FC325A0}" dt="2023-09-26T12:57:09.514" v="944" actId="571"/>
          <ac:cxnSpMkLst>
            <pc:docMk/>
            <pc:sldMk cId="2641190365" sldId="900"/>
            <ac:cxnSpMk id="15" creationId="{6527EAA7-9CE6-129B-B11F-6732F5E8F8D4}"/>
          </ac:cxnSpMkLst>
        </pc:cxnChg>
        <pc:cxnChg chg="add mod">
          <ac:chgData name="Anneleen Janssen" userId="34277971-d75d-4b0a-8685-0fd54352d3ac" providerId="ADAL" clId="{5785D1D1-8461-4CDA-9E9A-12F69FC325A0}" dt="2023-09-26T12:58:36.609" v="954" actId="14100"/>
          <ac:cxnSpMkLst>
            <pc:docMk/>
            <pc:sldMk cId="2641190365" sldId="900"/>
            <ac:cxnSpMk id="55" creationId="{94152652-94B8-8F5E-62C4-ECBB93604978}"/>
          </ac:cxnSpMkLst>
        </pc:cxnChg>
        <pc:cxnChg chg="add mod">
          <ac:chgData name="Anneleen Janssen" userId="34277971-d75d-4b0a-8685-0fd54352d3ac" providerId="ADAL" clId="{5785D1D1-8461-4CDA-9E9A-12F69FC325A0}" dt="2023-09-26T12:57:09.514" v="944" actId="571"/>
          <ac:cxnSpMkLst>
            <pc:docMk/>
            <pc:sldMk cId="2641190365" sldId="900"/>
            <ac:cxnSpMk id="56" creationId="{D87FD043-CF09-B2C1-877F-A110E5D130BC}"/>
          </ac:cxnSpMkLst>
        </pc:cxnChg>
      </pc:sldChg>
      <pc:sldChg chg="new del">
        <pc:chgData name="Anneleen Janssen" userId="34277971-d75d-4b0a-8685-0fd54352d3ac" providerId="ADAL" clId="{5785D1D1-8461-4CDA-9E9A-12F69FC325A0}" dt="2023-09-26T12:45:45.031" v="714" actId="47"/>
        <pc:sldMkLst>
          <pc:docMk/>
          <pc:sldMk cId="3452900184" sldId="900"/>
        </pc:sldMkLst>
      </pc:sldChg>
      <pc:sldChg chg="addSp delSp modSp new del mod modClrScheme chgLayout modNotesTx">
        <pc:chgData name="Anneleen Janssen" userId="34277971-d75d-4b0a-8685-0fd54352d3ac" providerId="ADAL" clId="{5785D1D1-8461-4CDA-9E9A-12F69FC325A0}" dt="2023-09-26T12:46:01.449" v="715" actId="47"/>
        <pc:sldMkLst>
          <pc:docMk/>
          <pc:sldMk cId="1133362820" sldId="901"/>
        </pc:sldMkLst>
        <pc:spChg chg="del mod ord">
          <ac:chgData name="Anneleen Janssen" userId="34277971-d75d-4b0a-8685-0fd54352d3ac" providerId="ADAL" clId="{5785D1D1-8461-4CDA-9E9A-12F69FC325A0}" dt="2023-09-26T12:43:33.993" v="694" actId="700"/>
          <ac:spMkLst>
            <pc:docMk/>
            <pc:sldMk cId="1133362820" sldId="901"/>
            <ac:spMk id="2" creationId="{26684323-E2CF-277B-B65F-DCFF4FA4A680}"/>
          </ac:spMkLst>
        </pc:spChg>
        <pc:spChg chg="del mod ord">
          <ac:chgData name="Anneleen Janssen" userId="34277971-d75d-4b0a-8685-0fd54352d3ac" providerId="ADAL" clId="{5785D1D1-8461-4CDA-9E9A-12F69FC325A0}" dt="2023-09-26T12:43:33.993" v="694" actId="700"/>
          <ac:spMkLst>
            <pc:docMk/>
            <pc:sldMk cId="1133362820" sldId="901"/>
            <ac:spMk id="3" creationId="{5ABEADF9-8EEA-240E-E2BA-9B3B6906E476}"/>
          </ac:spMkLst>
        </pc:spChg>
        <pc:spChg chg="mod ord">
          <ac:chgData name="Anneleen Janssen" userId="34277971-d75d-4b0a-8685-0fd54352d3ac" providerId="ADAL" clId="{5785D1D1-8461-4CDA-9E9A-12F69FC325A0}" dt="2023-09-26T12:43:33.993" v="694" actId="700"/>
          <ac:spMkLst>
            <pc:docMk/>
            <pc:sldMk cId="1133362820" sldId="901"/>
            <ac:spMk id="4" creationId="{75E9FEA8-730F-6F92-39EF-576A05C43A88}"/>
          </ac:spMkLst>
        </pc:spChg>
        <pc:spChg chg="mod ord">
          <ac:chgData name="Anneleen Janssen" userId="34277971-d75d-4b0a-8685-0fd54352d3ac" providerId="ADAL" clId="{5785D1D1-8461-4CDA-9E9A-12F69FC325A0}" dt="2023-09-26T12:43:33.993" v="694" actId="700"/>
          <ac:spMkLst>
            <pc:docMk/>
            <pc:sldMk cId="1133362820" sldId="901"/>
            <ac:spMk id="5" creationId="{01B090C7-90E7-2869-CA16-B7443FE5B626}"/>
          </ac:spMkLst>
        </pc:spChg>
        <pc:spChg chg="add mod ord">
          <ac:chgData name="Anneleen Janssen" userId="34277971-d75d-4b0a-8685-0fd54352d3ac" providerId="ADAL" clId="{5785D1D1-8461-4CDA-9E9A-12F69FC325A0}" dt="2023-09-26T12:43:33.993" v="694" actId="700"/>
          <ac:spMkLst>
            <pc:docMk/>
            <pc:sldMk cId="1133362820" sldId="901"/>
            <ac:spMk id="6" creationId="{39DF7E19-76F1-41A9-590F-4F5BB8BD77FB}"/>
          </ac:spMkLst>
        </pc:spChg>
        <pc:spChg chg="add mod ord">
          <ac:chgData name="Anneleen Janssen" userId="34277971-d75d-4b0a-8685-0fd54352d3ac" providerId="ADAL" clId="{5785D1D1-8461-4CDA-9E9A-12F69FC325A0}" dt="2023-09-26T12:43:33.993" v="694" actId="700"/>
          <ac:spMkLst>
            <pc:docMk/>
            <pc:sldMk cId="1133362820" sldId="901"/>
            <ac:spMk id="7" creationId="{3CA16072-9367-8FC5-77B4-355A1E8B7974}"/>
          </ac:spMkLst>
        </pc:spChg>
      </pc:sldChg>
      <pc:sldChg chg="addSp delSp modSp add mod">
        <pc:chgData name="Anneleen Janssen" userId="34277971-d75d-4b0a-8685-0fd54352d3ac" providerId="ADAL" clId="{5785D1D1-8461-4CDA-9E9A-12F69FC325A0}" dt="2023-09-26T13:55:43.054" v="3078" actId="1076"/>
        <pc:sldMkLst>
          <pc:docMk/>
          <pc:sldMk cId="1691859839" sldId="901"/>
        </pc:sldMkLst>
        <pc:spChg chg="add mod">
          <ac:chgData name="Anneleen Janssen" userId="34277971-d75d-4b0a-8685-0fd54352d3ac" providerId="ADAL" clId="{5785D1D1-8461-4CDA-9E9A-12F69FC325A0}" dt="2023-09-26T13:55:43.054" v="3078" actId="1076"/>
          <ac:spMkLst>
            <pc:docMk/>
            <pc:sldMk cId="1691859839" sldId="901"/>
            <ac:spMk id="3" creationId="{400A1330-C7F8-6AAF-4DDC-6539257D3D27}"/>
          </ac:spMkLst>
        </pc:spChg>
        <pc:spChg chg="del mod">
          <ac:chgData name="Anneleen Janssen" userId="34277971-d75d-4b0a-8685-0fd54352d3ac" providerId="ADAL" clId="{5785D1D1-8461-4CDA-9E9A-12F69FC325A0}" dt="2023-09-26T13:10:16.116" v="1340" actId="478"/>
          <ac:spMkLst>
            <pc:docMk/>
            <pc:sldMk cId="1691859839" sldId="901"/>
            <ac:spMk id="36" creationId="{2F3D3003-314D-6723-F84C-75D8D1110DCD}"/>
          </ac:spMkLst>
        </pc:spChg>
        <pc:spChg chg="del mod">
          <ac:chgData name="Anneleen Janssen" userId="34277971-d75d-4b0a-8685-0fd54352d3ac" providerId="ADAL" clId="{5785D1D1-8461-4CDA-9E9A-12F69FC325A0}" dt="2023-09-26T13:10:16.116" v="1340" actId="478"/>
          <ac:spMkLst>
            <pc:docMk/>
            <pc:sldMk cId="1691859839" sldId="901"/>
            <ac:spMk id="37" creationId="{F265802F-D0A5-8FD2-7497-887609BFA90B}"/>
          </ac:spMkLst>
        </pc:spChg>
        <pc:spChg chg="del">
          <ac:chgData name="Anneleen Janssen" userId="34277971-d75d-4b0a-8685-0fd54352d3ac" providerId="ADAL" clId="{5785D1D1-8461-4CDA-9E9A-12F69FC325A0}" dt="2023-09-26T13:10:16.116" v="1340" actId="478"/>
          <ac:spMkLst>
            <pc:docMk/>
            <pc:sldMk cId="1691859839" sldId="901"/>
            <ac:spMk id="38" creationId="{C3225B93-BA7F-68B6-7628-9E7634D81A4D}"/>
          </ac:spMkLst>
        </pc:spChg>
        <pc:spChg chg="del mod">
          <ac:chgData name="Anneleen Janssen" userId="34277971-d75d-4b0a-8685-0fd54352d3ac" providerId="ADAL" clId="{5785D1D1-8461-4CDA-9E9A-12F69FC325A0}" dt="2023-09-26T13:10:16.116" v="1340" actId="478"/>
          <ac:spMkLst>
            <pc:docMk/>
            <pc:sldMk cId="1691859839" sldId="901"/>
            <ac:spMk id="39" creationId="{A56352F2-E268-7FA2-1A6C-CB700A1CD331}"/>
          </ac:spMkLst>
        </pc:spChg>
        <pc:spChg chg="del mod">
          <ac:chgData name="Anneleen Janssen" userId="34277971-d75d-4b0a-8685-0fd54352d3ac" providerId="ADAL" clId="{5785D1D1-8461-4CDA-9E9A-12F69FC325A0}" dt="2023-09-26T13:10:16.116" v="1340" actId="478"/>
          <ac:spMkLst>
            <pc:docMk/>
            <pc:sldMk cId="1691859839" sldId="901"/>
            <ac:spMk id="40" creationId="{3C8113FD-F412-12D3-A82D-72100FDBBEDA}"/>
          </ac:spMkLst>
        </pc:spChg>
        <pc:spChg chg="del mod">
          <ac:chgData name="Anneleen Janssen" userId="34277971-d75d-4b0a-8685-0fd54352d3ac" providerId="ADAL" clId="{5785D1D1-8461-4CDA-9E9A-12F69FC325A0}" dt="2023-09-26T13:10:16.116" v="1340" actId="478"/>
          <ac:spMkLst>
            <pc:docMk/>
            <pc:sldMk cId="1691859839" sldId="901"/>
            <ac:spMk id="41" creationId="{F4760BCE-6C98-914A-3A2B-C2AD6808F84E}"/>
          </ac:spMkLst>
        </pc:spChg>
        <pc:spChg chg="del mod">
          <ac:chgData name="Anneleen Janssen" userId="34277971-d75d-4b0a-8685-0fd54352d3ac" providerId="ADAL" clId="{5785D1D1-8461-4CDA-9E9A-12F69FC325A0}" dt="2023-09-26T13:10:16.116" v="1340" actId="478"/>
          <ac:spMkLst>
            <pc:docMk/>
            <pc:sldMk cId="1691859839" sldId="901"/>
            <ac:spMk id="42" creationId="{173FF115-E0A0-F189-DA96-523CAE29015F}"/>
          </ac:spMkLst>
        </pc:spChg>
        <pc:spChg chg="del mod">
          <ac:chgData name="Anneleen Janssen" userId="34277971-d75d-4b0a-8685-0fd54352d3ac" providerId="ADAL" clId="{5785D1D1-8461-4CDA-9E9A-12F69FC325A0}" dt="2023-09-26T13:10:16.116" v="1340" actId="478"/>
          <ac:spMkLst>
            <pc:docMk/>
            <pc:sldMk cId="1691859839" sldId="901"/>
            <ac:spMk id="43" creationId="{C2C3FB78-272A-BDC5-6F5C-A200B3A230FD}"/>
          </ac:spMkLst>
        </pc:spChg>
        <pc:spChg chg="del mod">
          <ac:chgData name="Anneleen Janssen" userId="34277971-d75d-4b0a-8685-0fd54352d3ac" providerId="ADAL" clId="{5785D1D1-8461-4CDA-9E9A-12F69FC325A0}" dt="2023-09-26T13:10:16.116" v="1340" actId="478"/>
          <ac:spMkLst>
            <pc:docMk/>
            <pc:sldMk cId="1691859839" sldId="901"/>
            <ac:spMk id="44" creationId="{CE8AD19F-33D9-E809-F7DA-3DEAB36244CC}"/>
          </ac:spMkLst>
        </pc:spChg>
        <pc:spChg chg="del mod">
          <ac:chgData name="Anneleen Janssen" userId="34277971-d75d-4b0a-8685-0fd54352d3ac" providerId="ADAL" clId="{5785D1D1-8461-4CDA-9E9A-12F69FC325A0}" dt="2023-09-26T13:10:16.116" v="1340" actId="478"/>
          <ac:spMkLst>
            <pc:docMk/>
            <pc:sldMk cId="1691859839" sldId="901"/>
            <ac:spMk id="45" creationId="{B476F8A9-2AAC-0E57-19B4-1C72D48EA2A6}"/>
          </ac:spMkLst>
        </pc:spChg>
        <pc:spChg chg="del mod">
          <ac:chgData name="Anneleen Janssen" userId="34277971-d75d-4b0a-8685-0fd54352d3ac" providerId="ADAL" clId="{5785D1D1-8461-4CDA-9E9A-12F69FC325A0}" dt="2023-09-26T13:10:16.116" v="1340" actId="478"/>
          <ac:spMkLst>
            <pc:docMk/>
            <pc:sldMk cId="1691859839" sldId="901"/>
            <ac:spMk id="46" creationId="{9667BFB7-1871-54EF-B338-31BB5EFD717B}"/>
          </ac:spMkLst>
        </pc:spChg>
        <pc:spChg chg="del mod">
          <ac:chgData name="Anneleen Janssen" userId="34277971-d75d-4b0a-8685-0fd54352d3ac" providerId="ADAL" clId="{5785D1D1-8461-4CDA-9E9A-12F69FC325A0}" dt="2023-09-26T13:10:16.116" v="1340" actId="478"/>
          <ac:spMkLst>
            <pc:docMk/>
            <pc:sldMk cId="1691859839" sldId="901"/>
            <ac:spMk id="47" creationId="{23D4F380-AE21-B39C-EF90-BA8A65E0E6F9}"/>
          </ac:spMkLst>
        </pc:spChg>
        <pc:spChg chg="del mod">
          <ac:chgData name="Anneleen Janssen" userId="34277971-d75d-4b0a-8685-0fd54352d3ac" providerId="ADAL" clId="{5785D1D1-8461-4CDA-9E9A-12F69FC325A0}" dt="2023-09-26T13:10:16.116" v="1340" actId="478"/>
          <ac:spMkLst>
            <pc:docMk/>
            <pc:sldMk cId="1691859839" sldId="901"/>
            <ac:spMk id="48" creationId="{AED85FE3-3C58-71D8-1D7A-3A024ED79858}"/>
          </ac:spMkLst>
        </pc:spChg>
        <pc:spChg chg="del mod">
          <ac:chgData name="Anneleen Janssen" userId="34277971-d75d-4b0a-8685-0fd54352d3ac" providerId="ADAL" clId="{5785D1D1-8461-4CDA-9E9A-12F69FC325A0}" dt="2023-09-26T13:10:16.116" v="1340" actId="478"/>
          <ac:spMkLst>
            <pc:docMk/>
            <pc:sldMk cId="1691859839" sldId="901"/>
            <ac:spMk id="49" creationId="{41A24A78-C03B-4FC6-EEDA-894803EFB986}"/>
          </ac:spMkLst>
        </pc:spChg>
        <pc:spChg chg="del mod">
          <ac:chgData name="Anneleen Janssen" userId="34277971-d75d-4b0a-8685-0fd54352d3ac" providerId="ADAL" clId="{5785D1D1-8461-4CDA-9E9A-12F69FC325A0}" dt="2023-09-26T13:10:16.116" v="1340" actId="478"/>
          <ac:spMkLst>
            <pc:docMk/>
            <pc:sldMk cId="1691859839" sldId="901"/>
            <ac:spMk id="50" creationId="{EABFB154-BDF6-BDBA-761F-D830FBEC3116}"/>
          </ac:spMkLst>
        </pc:spChg>
        <pc:spChg chg="del mod">
          <ac:chgData name="Anneleen Janssen" userId="34277971-d75d-4b0a-8685-0fd54352d3ac" providerId="ADAL" clId="{5785D1D1-8461-4CDA-9E9A-12F69FC325A0}" dt="2023-09-26T13:10:16.116" v="1340" actId="478"/>
          <ac:spMkLst>
            <pc:docMk/>
            <pc:sldMk cId="1691859839" sldId="901"/>
            <ac:spMk id="51" creationId="{5D702EAF-83A1-DDC6-F824-D187B9023D0E}"/>
          </ac:spMkLst>
        </pc:spChg>
        <pc:spChg chg="del">
          <ac:chgData name="Anneleen Janssen" userId="34277971-d75d-4b0a-8685-0fd54352d3ac" providerId="ADAL" clId="{5785D1D1-8461-4CDA-9E9A-12F69FC325A0}" dt="2023-09-26T13:10:16.116" v="1340" actId="478"/>
          <ac:spMkLst>
            <pc:docMk/>
            <pc:sldMk cId="1691859839" sldId="901"/>
            <ac:spMk id="52" creationId="{52FAE36B-7EF8-BC5D-D788-1E6626761E46}"/>
          </ac:spMkLst>
        </pc:spChg>
        <pc:spChg chg="del">
          <ac:chgData name="Anneleen Janssen" userId="34277971-d75d-4b0a-8685-0fd54352d3ac" providerId="ADAL" clId="{5785D1D1-8461-4CDA-9E9A-12F69FC325A0}" dt="2023-09-26T13:10:16.116" v="1340" actId="478"/>
          <ac:spMkLst>
            <pc:docMk/>
            <pc:sldMk cId="1691859839" sldId="901"/>
            <ac:spMk id="53" creationId="{754B091B-7FCA-08B2-7723-5E93BBB07335}"/>
          </ac:spMkLst>
        </pc:spChg>
        <pc:spChg chg="del">
          <ac:chgData name="Anneleen Janssen" userId="34277971-d75d-4b0a-8685-0fd54352d3ac" providerId="ADAL" clId="{5785D1D1-8461-4CDA-9E9A-12F69FC325A0}" dt="2023-09-26T13:10:16.116" v="1340" actId="478"/>
          <ac:spMkLst>
            <pc:docMk/>
            <pc:sldMk cId="1691859839" sldId="901"/>
            <ac:spMk id="54" creationId="{9042E024-181B-7211-7DC9-BD2B62E6722E}"/>
          </ac:spMkLst>
        </pc:spChg>
      </pc:sldChg>
      <pc:sldChg chg="addSp delSp modSp new mod modClrScheme chgLayout">
        <pc:chgData name="Anneleen Janssen" userId="34277971-d75d-4b0a-8685-0fd54352d3ac" providerId="ADAL" clId="{5785D1D1-8461-4CDA-9E9A-12F69FC325A0}" dt="2023-09-26T19:07:52.365" v="11987" actId="20577"/>
        <pc:sldMkLst>
          <pc:docMk/>
          <pc:sldMk cId="3079904165" sldId="902"/>
        </pc:sldMkLst>
        <pc:spChg chg="mod ord">
          <ac:chgData name="Anneleen Janssen" userId="34277971-d75d-4b0a-8685-0fd54352d3ac" providerId="ADAL" clId="{5785D1D1-8461-4CDA-9E9A-12F69FC325A0}" dt="2023-09-26T13:12:30.723" v="1352" actId="700"/>
          <ac:spMkLst>
            <pc:docMk/>
            <pc:sldMk cId="3079904165" sldId="902"/>
            <ac:spMk id="2" creationId="{76789FB9-ABAB-59DF-CA61-9DFF1E798831}"/>
          </ac:spMkLst>
        </pc:spChg>
        <pc:spChg chg="mod ord">
          <ac:chgData name="Anneleen Janssen" userId="34277971-d75d-4b0a-8685-0fd54352d3ac" providerId="ADAL" clId="{5785D1D1-8461-4CDA-9E9A-12F69FC325A0}" dt="2023-09-26T13:12:30.723" v="1352" actId="700"/>
          <ac:spMkLst>
            <pc:docMk/>
            <pc:sldMk cId="3079904165" sldId="902"/>
            <ac:spMk id="3" creationId="{773372B9-2A70-75B1-6891-7EF1870870C9}"/>
          </ac:spMkLst>
        </pc:spChg>
        <pc:spChg chg="del mod ord">
          <ac:chgData name="Anneleen Janssen" userId="34277971-d75d-4b0a-8685-0fd54352d3ac" providerId="ADAL" clId="{5785D1D1-8461-4CDA-9E9A-12F69FC325A0}" dt="2023-09-26T13:12:30.723" v="1352" actId="700"/>
          <ac:spMkLst>
            <pc:docMk/>
            <pc:sldMk cId="3079904165" sldId="902"/>
            <ac:spMk id="4" creationId="{4828D2FD-74F5-137B-09A3-82D2B86A8CEC}"/>
          </ac:spMkLst>
        </pc:spChg>
        <pc:spChg chg="del mod ord">
          <ac:chgData name="Anneleen Janssen" userId="34277971-d75d-4b0a-8685-0fd54352d3ac" providerId="ADAL" clId="{5785D1D1-8461-4CDA-9E9A-12F69FC325A0}" dt="2023-09-26T13:12:30.723" v="1352" actId="700"/>
          <ac:spMkLst>
            <pc:docMk/>
            <pc:sldMk cId="3079904165" sldId="902"/>
            <ac:spMk id="5" creationId="{84CD14F4-099A-C71B-850A-F2C2AF20EB70}"/>
          </ac:spMkLst>
        </pc:spChg>
        <pc:spChg chg="del">
          <ac:chgData name="Anneleen Janssen" userId="34277971-d75d-4b0a-8685-0fd54352d3ac" providerId="ADAL" clId="{5785D1D1-8461-4CDA-9E9A-12F69FC325A0}" dt="2023-09-26T13:12:30.723" v="1352" actId="700"/>
          <ac:spMkLst>
            <pc:docMk/>
            <pc:sldMk cId="3079904165" sldId="902"/>
            <ac:spMk id="6" creationId="{1D99EBA0-A21B-4E4B-0AB2-D49F0894A9AD}"/>
          </ac:spMkLst>
        </pc:spChg>
        <pc:spChg chg="add del mod ord">
          <ac:chgData name="Anneleen Janssen" userId="34277971-d75d-4b0a-8685-0fd54352d3ac" providerId="ADAL" clId="{5785D1D1-8461-4CDA-9E9A-12F69FC325A0}" dt="2023-09-26T13:12:41.110" v="1353" actId="478"/>
          <ac:spMkLst>
            <pc:docMk/>
            <pc:sldMk cId="3079904165" sldId="902"/>
            <ac:spMk id="7" creationId="{718C7F9C-025B-ED87-11B4-1E015524111C}"/>
          </ac:spMkLst>
        </pc:spChg>
        <pc:spChg chg="add mod ord">
          <ac:chgData name="Anneleen Janssen" userId="34277971-d75d-4b0a-8685-0fd54352d3ac" providerId="ADAL" clId="{5785D1D1-8461-4CDA-9E9A-12F69FC325A0}" dt="2023-09-26T19:07:52.365" v="11987" actId="20577"/>
          <ac:spMkLst>
            <pc:docMk/>
            <pc:sldMk cId="3079904165" sldId="902"/>
            <ac:spMk id="8" creationId="{7A79C208-DD5E-2D5F-91DC-2C6BD6B3B575}"/>
          </ac:spMkLst>
        </pc:spChg>
        <pc:spChg chg="add mod">
          <ac:chgData name="Anneleen Janssen" userId="34277971-d75d-4b0a-8685-0fd54352d3ac" providerId="ADAL" clId="{5785D1D1-8461-4CDA-9E9A-12F69FC325A0}" dt="2023-09-26T13:12:41.563" v="1354"/>
          <ac:spMkLst>
            <pc:docMk/>
            <pc:sldMk cId="3079904165" sldId="902"/>
            <ac:spMk id="9" creationId="{95E0C04C-6886-65B4-F638-B6C4A69D19F2}"/>
          </ac:spMkLst>
        </pc:spChg>
      </pc:sldChg>
      <pc:sldChg chg="modSp add del mod">
        <pc:chgData name="Anneleen Janssen" userId="34277971-d75d-4b0a-8685-0fd54352d3ac" providerId="ADAL" clId="{5785D1D1-8461-4CDA-9E9A-12F69FC325A0}" dt="2023-09-26T13:25:25.050" v="1965" actId="47"/>
        <pc:sldMkLst>
          <pc:docMk/>
          <pc:sldMk cId="17529894" sldId="903"/>
        </pc:sldMkLst>
        <pc:spChg chg="mod">
          <ac:chgData name="Anneleen Janssen" userId="34277971-d75d-4b0a-8685-0fd54352d3ac" providerId="ADAL" clId="{5785D1D1-8461-4CDA-9E9A-12F69FC325A0}" dt="2023-09-26T13:22:14.553" v="1876" actId="6549"/>
          <ac:spMkLst>
            <pc:docMk/>
            <pc:sldMk cId="17529894" sldId="903"/>
            <ac:spMk id="8" creationId="{7A79C208-DD5E-2D5F-91DC-2C6BD6B3B575}"/>
          </ac:spMkLst>
        </pc:spChg>
        <pc:spChg chg="mod">
          <ac:chgData name="Anneleen Janssen" userId="34277971-d75d-4b0a-8685-0fd54352d3ac" providerId="ADAL" clId="{5785D1D1-8461-4CDA-9E9A-12F69FC325A0}" dt="2023-09-26T13:22:08.225" v="1875" actId="20577"/>
          <ac:spMkLst>
            <pc:docMk/>
            <pc:sldMk cId="17529894" sldId="903"/>
            <ac:spMk id="9" creationId="{95E0C04C-6886-65B4-F638-B6C4A69D19F2}"/>
          </ac:spMkLst>
        </pc:spChg>
      </pc:sldChg>
      <pc:sldChg chg="add del">
        <pc:chgData name="Anneleen Janssen" userId="34277971-d75d-4b0a-8685-0fd54352d3ac" providerId="ADAL" clId="{5785D1D1-8461-4CDA-9E9A-12F69FC325A0}" dt="2023-09-26T13:25:26.321" v="1966" actId="47"/>
        <pc:sldMkLst>
          <pc:docMk/>
          <pc:sldMk cId="3549265949" sldId="904"/>
        </pc:sldMkLst>
      </pc:sldChg>
      <pc:sldChg chg="addSp delSp modSp add del mod modNotesTx">
        <pc:chgData name="Anneleen Janssen" userId="34277971-d75d-4b0a-8685-0fd54352d3ac" providerId="ADAL" clId="{5785D1D1-8461-4CDA-9E9A-12F69FC325A0}" dt="2023-09-26T13:56:16.618" v="3094" actId="47"/>
        <pc:sldMkLst>
          <pc:docMk/>
          <pc:sldMk cId="4226314329" sldId="905"/>
        </pc:sldMkLst>
        <pc:spChg chg="add del mod">
          <ac:chgData name="Anneleen Janssen" userId="34277971-d75d-4b0a-8685-0fd54352d3ac" providerId="ADAL" clId="{5785D1D1-8461-4CDA-9E9A-12F69FC325A0}" dt="2023-09-26T13:56:13.554" v="3092" actId="21"/>
          <ac:spMkLst>
            <pc:docMk/>
            <pc:sldMk cId="4226314329" sldId="905"/>
            <ac:spMk id="2" creationId="{D64C5E76-3665-6792-BD5F-D977737746A5}"/>
          </ac:spMkLst>
        </pc:spChg>
        <pc:spChg chg="mod">
          <ac:chgData name="Anneleen Janssen" userId="34277971-d75d-4b0a-8685-0fd54352d3ac" providerId="ADAL" clId="{5785D1D1-8461-4CDA-9E9A-12F69FC325A0}" dt="2023-09-26T13:25:22.143" v="1964" actId="20577"/>
          <ac:spMkLst>
            <pc:docMk/>
            <pc:sldMk cId="4226314329" sldId="905"/>
            <ac:spMk id="8" creationId="{8C121D0E-49D3-140D-06E8-1F52E6001BE3}"/>
          </ac:spMkLst>
        </pc:spChg>
      </pc:sldChg>
      <pc:sldChg chg="addSp delSp modSp add mod modNotesTx">
        <pc:chgData name="Anneleen Janssen" userId="34277971-d75d-4b0a-8685-0fd54352d3ac" providerId="ADAL" clId="{5785D1D1-8461-4CDA-9E9A-12F69FC325A0}" dt="2023-09-26T21:22:18.515" v="14219" actId="1076"/>
        <pc:sldMkLst>
          <pc:docMk/>
          <pc:sldMk cId="3942227988" sldId="906"/>
        </pc:sldMkLst>
        <pc:spChg chg="add del mod">
          <ac:chgData name="Anneleen Janssen" userId="34277971-d75d-4b0a-8685-0fd54352d3ac" providerId="ADAL" clId="{5785D1D1-8461-4CDA-9E9A-12F69FC325A0}" dt="2023-09-26T13:27:52.744" v="1994"/>
          <ac:spMkLst>
            <pc:docMk/>
            <pc:sldMk cId="3942227988" sldId="906"/>
            <ac:spMk id="2" creationId="{A5DC1B9E-0AB4-1013-55FA-2B1BCB2BF9E0}"/>
          </ac:spMkLst>
        </pc:spChg>
        <pc:spChg chg="add del mod">
          <ac:chgData name="Anneleen Janssen" userId="34277971-d75d-4b0a-8685-0fd54352d3ac" providerId="ADAL" clId="{5785D1D1-8461-4CDA-9E9A-12F69FC325A0}" dt="2023-09-26T21:15:13.729" v="13887" actId="478"/>
          <ac:spMkLst>
            <pc:docMk/>
            <pc:sldMk cId="3942227988" sldId="906"/>
            <ac:spMk id="5" creationId="{98116183-374D-B597-6098-91A524E9C8D3}"/>
          </ac:spMkLst>
        </pc:spChg>
        <pc:spChg chg="add mod">
          <ac:chgData name="Anneleen Janssen" userId="34277971-d75d-4b0a-8685-0fd54352d3ac" providerId="ADAL" clId="{5785D1D1-8461-4CDA-9E9A-12F69FC325A0}" dt="2023-09-26T21:22:12.646" v="14218" actId="1076"/>
          <ac:spMkLst>
            <pc:docMk/>
            <pc:sldMk cId="3942227988" sldId="906"/>
            <ac:spMk id="6" creationId="{EB4551FE-FAE5-B294-6EB8-732E43F037EB}"/>
          </ac:spMkLst>
        </pc:spChg>
        <pc:spChg chg="mod">
          <ac:chgData name="Anneleen Janssen" userId="34277971-d75d-4b0a-8685-0fd54352d3ac" providerId="ADAL" clId="{5785D1D1-8461-4CDA-9E9A-12F69FC325A0}" dt="2023-09-26T21:17:07.741" v="14035" actId="20577"/>
          <ac:spMkLst>
            <pc:docMk/>
            <pc:sldMk cId="3942227988" sldId="906"/>
            <ac:spMk id="8" creationId="{8C121D0E-49D3-140D-06E8-1F52E6001BE3}"/>
          </ac:spMkLst>
        </pc:spChg>
        <pc:graphicFrameChg chg="add mod modGraphic">
          <ac:chgData name="Anneleen Janssen" userId="34277971-d75d-4b0a-8685-0fd54352d3ac" providerId="ADAL" clId="{5785D1D1-8461-4CDA-9E9A-12F69FC325A0}" dt="2023-09-26T21:22:18.515" v="14219" actId="1076"/>
          <ac:graphicFrameMkLst>
            <pc:docMk/>
            <pc:sldMk cId="3942227988" sldId="906"/>
            <ac:graphicFrameMk id="7" creationId="{FE214D09-14D7-EA61-3B29-3D78130B189E}"/>
          </ac:graphicFrameMkLst>
        </pc:graphicFrameChg>
        <pc:graphicFrameChg chg="del">
          <ac:chgData name="Anneleen Janssen" userId="34277971-d75d-4b0a-8685-0fd54352d3ac" providerId="ADAL" clId="{5785D1D1-8461-4CDA-9E9A-12F69FC325A0}" dt="2023-09-26T13:27:38.945" v="1988" actId="478"/>
          <ac:graphicFrameMkLst>
            <pc:docMk/>
            <pc:sldMk cId="3942227988" sldId="906"/>
            <ac:graphicFrameMk id="10" creationId="{3C65410F-D14C-46EA-A8BF-680EBB4132D4}"/>
          </ac:graphicFrameMkLst>
        </pc:graphicFrameChg>
        <pc:picChg chg="add mod">
          <ac:chgData name="Anneleen Janssen" userId="34277971-d75d-4b0a-8685-0fd54352d3ac" providerId="ADAL" clId="{5785D1D1-8461-4CDA-9E9A-12F69FC325A0}" dt="2023-09-26T21:18:57.740" v="14039" actId="1076"/>
          <ac:picMkLst>
            <pc:docMk/>
            <pc:sldMk cId="3942227988" sldId="906"/>
            <ac:picMk id="9" creationId="{7428019B-F717-0864-ECF6-FE18FCE2F32C}"/>
          </ac:picMkLst>
        </pc:picChg>
      </pc:sldChg>
      <pc:sldChg chg="modSp add del mod">
        <pc:chgData name="Anneleen Janssen" userId="34277971-d75d-4b0a-8685-0fd54352d3ac" providerId="ADAL" clId="{5785D1D1-8461-4CDA-9E9A-12F69FC325A0}" dt="2023-09-26T13:35:06.671" v="2233" actId="47"/>
        <pc:sldMkLst>
          <pc:docMk/>
          <pc:sldMk cId="2403660549" sldId="907"/>
        </pc:sldMkLst>
        <pc:spChg chg="mod">
          <ac:chgData name="Anneleen Janssen" userId="34277971-d75d-4b0a-8685-0fd54352d3ac" providerId="ADAL" clId="{5785D1D1-8461-4CDA-9E9A-12F69FC325A0}" dt="2023-09-26T13:33:18.507" v="2116" actId="20577"/>
          <ac:spMkLst>
            <pc:docMk/>
            <pc:sldMk cId="2403660549" sldId="907"/>
            <ac:spMk id="7" creationId="{7DEDB4A7-1E4C-41E9-B58C-DC30E24576E3}"/>
          </ac:spMkLst>
        </pc:spChg>
        <pc:spChg chg="mod">
          <ac:chgData name="Anneleen Janssen" userId="34277971-d75d-4b0a-8685-0fd54352d3ac" providerId="ADAL" clId="{5785D1D1-8461-4CDA-9E9A-12F69FC325A0}" dt="2023-09-26T13:33:46.280" v="2172" actId="121"/>
          <ac:spMkLst>
            <pc:docMk/>
            <pc:sldMk cId="2403660549" sldId="907"/>
            <ac:spMk id="8" creationId="{5DD508BC-F0F9-AACC-6F7C-A287F3D6A6A7}"/>
          </ac:spMkLst>
        </pc:spChg>
      </pc:sldChg>
      <pc:sldChg chg="modSp add mod">
        <pc:chgData name="Anneleen Janssen" userId="34277971-d75d-4b0a-8685-0fd54352d3ac" providerId="ADAL" clId="{5785D1D1-8461-4CDA-9E9A-12F69FC325A0}" dt="2023-09-26T13:56:49.168" v="3099" actId="255"/>
        <pc:sldMkLst>
          <pc:docMk/>
          <pc:sldMk cId="4065725247" sldId="908"/>
        </pc:sldMkLst>
        <pc:spChg chg="mod">
          <ac:chgData name="Anneleen Janssen" userId="34277971-d75d-4b0a-8685-0fd54352d3ac" providerId="ADAL" clId="{5785D1D1-8461-4CDA-9E9A-12F69FC325A0}" dt="2023-09-26T13:34:54.445" v="2211" actId="20577"/>
          <ac:spMkLst>
            <pc:docMk/>
            <pc:sldMk cId="4065725247" sldId="908"/>
            <ac:spMk id="7" creationId="{7DEDB4A7-1E4C-41E9-B58C-DC30E24576E3}"/>
          </ac:spMkLst>
        </pc:spChg>
        <pc:spChg chg="mod">
          <ac:chgData name="Anneleen Janssen" userId="34277971-d75d-4b0a-8685-0fd54352d3ac" providerId="ADAL" clId="{5785D1D1-8461-4CDA-9E9A-12F69FC325A0}" dt="2023-09-26T13:56:49.168" v="3099" actId="255"/>
          <ac:spMkLst>
            <pc:docMk/>
            <pc:sldMk cId="4065725247" sldId="908"/>
            <ac:spMk id="11" creationId="{86AEB077-908E-CFE7-8F88-BBFC0F4BC29C}"/>
          </ac:spMkLst>
        </pc:spChg>
      </pc:sldChg>
      <pc:sldChg chg="modSp add mod">
        <pc:chgData name="Anneleen Janssen" userId="34277971-d75d-4b0a-8685-0fd54352d3ac" providerId="ADAL" clId="{5785D1D1-8461-4CDA-9E9A-12F69FC325A0}" dt="2023-09-26T13:57:07.437" v="3101" actId="255"/>
        <pc:sldMkLst>
          <pc:docMk/>
          <pc:sldMk cId="2286084344" sldId="909"/>
        </pc:sldMkLst>
        <pc:spChg chg="mod">
          <ac:chgData name="Anneleen Janssen" userId="34277971-d75d-4b0a-8685-0fd54352d3ac" providerId="ADAL" clId="{5785D1D1-8461-4CDA-9E9A-12F69FC325A0}" dt="2023-09-26T13:40:04.639" v="2423" actId="20577"/>
          <ac:spMkLst>
            <pc:docMk/>
            <pc:sldMk cId="2286084344" sldId="909"/>
            <ac:spMk id="7" creationId="{7DEDB4A7-1E4C-41E9-B58C-DC30E24576E3}"/>
          </ac:spMkLst>
        </pc:spChg>
        <pc:spChg chg="mod">
          <ac:chgData name="Anneleen Janssen" userId="34277971-d75d-4b0a-8685-0fd54352d3ac" providerId="ADAL" clId="{5785D1D1-8461-4CDA-9E9A-12F69FC325A0}" dt="2023-09-26T13:57:07.437" v="3101" actId="255"/>
          <ac:spMkLst>
            <pc:docMk/>
            <pc:sldMk cId="2286084344" sldId="909"/>
            <ac:spMk id="11" creationId="{86AEB077-908E-CFE7-8F88-BBFC0F4BC29C}"/>
          </ac:spMkLst>
        </pc:spChg>
      </pc:sldChg>
      <pc:sldChg chg="modSp add mod">
        <pc:chgData name="Anneleen Janssen" userId="34277971-d75d-4b0a-8685-0fd54352d3ac" providerId="ADAL" clId="{5785D1D1-8461-4CDA-9E9A-12F69FC325A0}" dt="2023-09-26T13:57:18.904" v="3102" actId="255"/>
        <pc:sldMkLst>
          <pc:docMk/>
          <pc:sldMk cId="361887144" sldId="910"/>
        </pc:sldMkLst>
        <pc:spChg chg="mod">
          <ac:chgData name="Anneleen Janssen" userId="34277971-d75d-4b0a-8685-0fd54352d3ac" providerId="ADAL" clId="{5785D1D1-8461-4CDA-9E9A-12F69FC325A0}" dt="2023-09-26T13:42:54.150" v="2601" actId="20577"/>
          <ac:spMkLst>
            <pc:docMk/>
            <pc:sldMk cId="361887144" sldId="910"/>
            <ac:spMk id="7" creationId="{7DEDB4A7-1E4C-41E9-B58C-DC30E24576E3}"/>
          </ac:spMkLst>
        </pc:spChg>
        <pc:spChg chg="mod">
          <ac:chgData name="Anneleen Janssen" userId="34277971-d75d-4b0a-8685-0fd54352d3ac" providerId="ADAL" clId="{5785D1D1-8461-4CDA-9E9A-12F69FC325A0}" dt="2023-09-26T13:57:18.904" v="3102" actId="255"/>
          <ac:spMkLst>
            <pc:docMk/>
            <pc:sldMk cId="361887144" sldId="910"/>
            <ac:spMk id="11" creationId="{86AEB077-908E-CFE7-8F88-BBFC0F4BC29C}"/>
          </ac:spMkLst>
        </pc:spChg>
      </pc:sldChg>
      <pc:sldChg chg="addSp delSp modSp new del mod modClrScheme chgLayout">
        <pc:chgData name="Anneleen Janssen" userId="34277971-d75d-4b0a-8685-0fd54352d3ac" providerId="ADAL" clId="{5785D1D1-8461-4CDA-9E9A-12F69FC325A0}" dt="2023-09-26T13:51:19.274" v="2880" actId="47"/>
        <pc:sldMkLst>
          <pc:docMk/>
          <pc:sldMk cId="1326098680" sldId="911"/>
        </pc:sldMkLst>
        <pc:spChg chg="mod ord">
          <ac:chgData name="Anneleen Janssen" userId="34277971-d75d-4b0a-8685-0fd54352d3ac" providerId="ADAL" clId="{5785D1D1-8461-4CDA-9E9A-12F69FC325A0}" dt="2023-09-26T13:49:29.332" v="2859" actId="700"/>
          <ac:spMkLst>
            <pc:docMk/>
            <pc:sldMk cId="1326098680" sldId="911"/>
            <ac:spMk id="2" creationId="{BC3DDCE6-2FE3-D28D-1566-61521CDF5EF2}"/>
          </ac:spMkLst>
        </pc:spChg>
        <pc:spChg chg="mod ord">
          <ac:chgData name="Anneleen Janssen" userId="34277971-d75d-4b0a-8685-0fd54352d3ac" providerId="ADAL" clId="{5785D1D1-8461-4CDA-9E9A-12F69FC325A0}" dt="2023-09-26T13:49:29.332" v="2859" actId="700"/>
          <ac:spMkLst>
            <pc:docMk/>
            <pc:sldMk cId="1326098680" sldId="911"/>
            <ac:spMk id="3" creationId="{9A4220C4-6845-B7C7-40F7-C5C8553506B1}"/>
          </ac:spMkLst>
        </pc:spChg>
        <pc:spChg chg="del mod ord">
          <ac:chgData name="Anneleen Janssen" userId="34277971-d75d-4b0a-8685-0fd54352d3ac" providerId="ADAL" clId="{5785D1D1-8461-4CDA-9E9A-12F69FC325A0}" dt="2023-09-26T13:49:29.332" v="2859" actId="700"/>
          <ac:spMkLst>
            <pc:docMk/>
            <pc:sldMk cId="1326098680" sldId="911"/>
            <ac:spMk id="4" creationId="{ED1D7002-96D5-88EB-7F0F-AAF6326C63E1}"/>
          </ac:spMkLst>
        </pc:spChg>
        <pc:spChg chg="del mod ord">
          <ac:chgData name="Anneleen Janssen" userId="34277971-d75d-4b0a-8685-0fd54352d3ac" providerId="ADAL" clId="{5785D1D1-8461-4CDA-9E9A-12F69FC325A0}" dt="2023-09-26T13:49:29.332" v="2859" actId="700"/>
          <ac:spMkLst>
            <pc:docMk/>
            <pc:sldMk cId="1326098680" sldId="911"/>
            <ac:spMk id="5" creationId="{8723CE4F-02FB-8F55-E157-0C4D74783623}"/>
          </ac:spMkLst>
        </pc:spChg>
        <pc:spChg chg="del">
          <ac:chgData name="Anneleen Janssen" userId="34277971-d75d-4b0a-8685-0fd54352d3ac" providerId="ADAL" clId="{5785D1D1-8461-4CDA-9E9A-12F69FC325A0}" dt="2023-09-26T13:49:29.332" v="2859" actId="700"/>
          <ac:spMkLst>
            <pc:docMk/>
            <pc:sldMk cId="1326098680" sldId="911"/>
            <ac:spMk id="6" creationId="{C1082B40-C0D2-4DBB-89BF-48CBC2DA019C}"/>
          </ac:spMkLst>
        </pc:spChg>
        <pc:spChg chg="add del mod ord">
          <ac:chgData name="Anneleen Janssen" userId="34277971-d75d-4b0a-8685-0fd54352d3ac" providerId="ADAL" clId="{5785D1D1-8461-4CDA-9E9A-12F69FC325A0}" dt="2023-09-26T13:49:46.245" v="2864" actId="478"/>
          <ac:spMkLst>
            <pc:docMk/>
            <pc:sldMk cId="1326098680" sldId="911"/>
            <ac:spMk id="7" creationId="{8153FF2B-A202-86E5-4608-85249432F156}"/>
          </ac:spMkLst>
        </pc:spChg>
        <pc:spChg chg="add del mod ord">
          <ac:chgData name="Anneleen Janssen" userId="34277971-d75d-4b0a-8685-0fd54352d3ac" providerId="ADAL" clId="{5785D1D1-8461-4CDA-9E9A-12F69FC325A0}" dt="2023-09-26T13:49:32.384" v="2860" actId="478"/>
          <ac:spMkLst>
            <pc:docMk/>
            <pc:sldMk cId="1326098680" sldId="911"/>
            <ac:spMk id="8" creationId="{B038127F-886B-97DB-9141-5612712B7B57}"/>
          </ac:spMkLst>
        </pc:spChg>
        <pc:spChg chg="add del mod">
          <ac:chgData name="Anneleen Janssen" userId="34277971-d75d-4b0a-8685-0fd54352d3ac" providerId="ADAL" clId="{5785D1D1-8461-4CDA-9E9A-12F69FC325A0}" dt="2023-09-26T13:49:44.096" v="2863"/>
          <ac:spMkLst>
            <pc:docMk/>
            <pc:sldMk cId="1326098680" sldId="911"/>
            <ac:spMk id="10" creationId="{03F92B6A-D598-CE6B-17F8-D14720109383}"/>
          </ac:spMkLst>
        </pc:spChg>
        <pc:spChg chg="add mod">
          <ac:chgData name="Anneleen Janssen" userId="34277971-d75d-4b0a-8685-0fd54352d3ac" providerId="ADAL" clId="{5785D1D1-8461-4CDA-9E9A-12F69FC325A0}" dt="2023-09-26T13:49:46.687" v="2865"/>
          <ac:spMkLst>
            <pc:docMk/>
            <pc:sldMk cId="1326098680" sldId="911"/>
            <ac:spMk id="11" creationId="{6231108C-1243-CEFA-A2F1-975C231DDC76}"/>
          </ac:spMkLst>
        </pc:spChg>
        <pc:spChg chg="add del mod">
          <ac:chgData name="Anneleen Janssen" userId="34277971-d75d-4b0a-8685-0fd54352d3ac" providerId="ADAL" clId="{5785D1D1-8461-4CDA-9E9A-12F69FC325A0}" dt="2023-09-26T13:51:02.101" v="2874" actId="21"/>
          <ac:spMkLst>
            <pc:docMk/>
            <pc:sldMk cId="1326098680" sldId="911"/>
            <ac:spMk id="12" creationId="{B3563C36-3163-E901-8A5B-A52ABB393676}"/>
          </ac:spMkLst>
        </pc:spChg>
        <pc:spChg chg="add del mod">
          <ac:chgData name="Anneleen Janssen" userId="34277971-d75d-4b0a-8685-0fd54352d3ac" providerId="ADAL" clId="{5785D1D1-8461-4CDA-9E9A-12F69FC325A0}" dt="2023-09-26T13:51:02.101" v="2874" actId="21"/>
          <ac:spMkLst>
            <pc:docMk/>
            <pc:sldMk cId="1326098680" sldId="911"/>
            <ac:spMk id="13" creationId="{564C12D9-BB5F-241F-C614-4E56F5BDF343}"/>
          </ac:spMkLst>
        </pc:spChg>
        <pc:spChg chg="add del mod">
          <ac:chgData name="Anneleen Janssen" userId="34277971-d75d-4b0a-8685-0fd54352d3ac" providerId="ADAL" clId="{5785D1D1-8461-4CDA-9E9A-12F69FC325A0}" dt="2023-09-26T13:51:02.101" v="2874" actId="21"/>
          <ac:spMkLst>
            <pc:docMk/>
            <pc:sldMk cId="1326098680" sldId="911"/>
            <ac:spMk id="14" creationId="{B2DFB62B-0928-D3A5-E02D-58C496D38DCA}"/>
          </ac:spMkLst>
        </pc:spChg>
        <pc:spChg chg="add del mod">
          <ac:chgData name="Anneleen Janssen" userId="34277971-d75d-4b0a-8685-0fd54352d3ac" providerId="ADAL" clId="{5785D1D1-8461-4CDA-9E9A-12F69FC325A0}" dt="2023-09-26T13:51:02.101" v="2874" actId="21"/>
          <ac:spMkLst>
            <pc:docMk/>
            <pc:sldMk cId="1326098680" sldId="911"/>
            <ac:spMk id="15" creationId="{4FF0BF57-1DED-F223-3E76-1F40A11A1D87}"/>
          </ac:spMkLst>
        </pc:spChg>
        <pc:spChg chg="add del mod">
          <ac:chgData name="Anneleen Janssen" userId="34277971-d75d-4b0a-8685-0fd54352d3ac" providerId="ADAL" clId="{5785D1D1-8461-4CDA-9E9A-12F69FC325A0}" dt="2023-09-26T13:51:02.101" v="2874" actId="21"/>
          <ac:spMkLst>
            <pc:docMk/>
            <pc:sldMk cId="1326098680" sldId="911"/>
            <ac:spMk id="16" creationId="{DA16CA9A-0ADC-6AC0-D62F-C4C9046B1424}"/>
          </ac:spMkLst>
        </pc:spChg>
        <pc:spChg chg="add del mod">
          <ac:chgData name="Anneleen Janssen" userId="34277971-d75d-4b0a-8685-0fd54352d3ac" providerId="ADAL" clId="{5785D1D1-8461-4CDA-9E9A-12F69FC325A0}" dt="2023-09-26T13:51:02.101" v="2874" actId="21"/>
          <ac:spMkLst>
            <pc:docMk/>
            <pc:sldMk cId="1326098680" sldId="911"/>
            <ac:spMk id="17" creationId="{98B28E83-0F18-2C13-E122-7DEB6B9042B5}"/>
          </ac:spMkLst>
        </pc:spChg>
        <pc:picChg chg="add del mod">
          <ac:chgData name="Anneleen Janssen" userId="34277971-d75d-4b0a-8685-0fd54352d3ac" providerId="ADAL" clId="{5785D1D1-8461-4CDA-9E9A-12F69FC325A0}" dt="2023-09-26T13:51:10.641" v="2877" actId="21"/>
          <ac:picMkLst>
            <pc:docMk/>
            <pc:sldMk cId="1326098680" sldId="911"/>
            <ac:picMk id="9" creationId="{69CA2FC4-BEA3-C931-E6B0-96037E542963}"/>
          </ac:picMkLst>
        </pc:picChg>
      </pc:sldChg>
      <pc:sldChg chg="addSp delSp modSp add del mod ord">
        <pc:chgData name="Anneleen Janssen" userId="34277971-d75d-4b0a-8685-0fd54352d3ac" providerId="ADAL" clId="{5785D1D1-8461-4CDA-9E9A-12F69FC325A0}" dt="2023-09-26T15:51:52.255" v="5006" actId="2696"/>
        <pc:sldMkLst>
          <pc:docMk/>
          <pc:sldMk cId="3120812555" sldId="912"/>
        </pc:sldMkLst>
        <pc:spChg chg="del">
          <ac:chgData name="Anneleen Janssen" userId="34277971-d75d-4b0a-8685-0fd54352d3ac" providerId="ADAL" clId="{5785D1D1-8461-4CDA-9E9A-12F69FC325A0}" dt="2023-09-26T13:50:53.756" v="2872" actId="478"/>
          <ac:spMkLst>
            <pc:docMk/>
            <pc:sldMk cId="3120812555" sldId="912"/>
            <ac:spMk id="2" creationId="{52F9CD14-CD70-464B-A59C-AFE10CF274C6}"/>
          </ac:spMkLst>
        </pc:spChg>
        <pc:spChg chg="add del mod">
          <ac:chgData name="Anneleen Janssen" userId="34277971-d75d-4b0a-8685-0fd54352d3ac" providerId="ADAL" clId="{5785D1D1-8461-4CDA-9E9A-12F69FC325A0}" dt="2023-09-26T13:50:56.443" v="2873" actId="478"/>
          <ac:spMkLst>
            <pc:docMk/>
            <pc:sldMk cId="3120812555" sldId="912"/>
            <ac:spMk id="9" creationId="{5B17E5DF-BEF7-0D28-D958-3FA0E4422B65}"/>
          </ac:spMkLst>
        </pc:spChg>
        <pc:spChg chg="add del mod">
          <ac:chgData name="Anneleen Janssen" userId="34277971-d75d-4b0a-8685-0fd54352d3ac" providerId="ADAL" clId="{5785D1D1-8461-4CDA-9E9A-12F69FC325A0}" dt="2023-09-26T14:24:51.233" v="3652" actId="478"/>
          <ac:spMkLst>
            <pc:docMk/>
            <pc:sldMk cId="3120812555" sldId="912"/>
            <ac:spMk id="10" creationId="{92120F1B-9151-65C3-564D-73A51E9795F8}"/>
          </ac:spMkLst>
        </pc:spChg>
        <pc:spChg chg="add del mod">
          <ac:chgData name="Anneleen Janssen" userId="34277971-d75d-4b0a-8685-0fd54352d3ac" providerId="ADAL" clId="{5785D1D1-8461-4CDA-9E9A-12F69FC325A0}" dt="2023-09-26T14:24:51.233" v="3652" actId="478"/>
          <ac:spMkLst>
            <pc:docMk/>
            <pc:sldMk cId="3120812555" sldId="912"/>
            <ac:spMk id="11" creationId="{C4CC87AA-80CA-BDC4-0E67-3A9C5CD9DED9}"/>
          </ac:spMkLst>
        </pc:spChg>
        <pc:spChg chg="add del mod">
          <ac:chgData name="Anneleen Janssen" userId="34277971-d75d-4b0a-8685-0fd54352d3ac" providerId="ADAL" clId="{5785D1D1-8461-4CDA-9E9A-12F69FC325A0}" dt="2023-09-26T14:24:51.233" v="3652" actId="478"/>
          <ac:spMkLst>
            <pc:docMk/>
            <pc:sldMk cId="3120812555" sldId="912"/>
            <ac:spMk id="12" creationId="{7D6402FF-813C-9E8E-70B6-7FF97D2F0178}"/>
          </ac:spMkLst>
        </pc:spChg>
        <pc:spChg chg="add del mod">
          <ac:chgData name="Anneleen Janssen" userId="34277971-d75d-4b0a-8685-0fd54352d3ac" providerId="ADAL" clId="{5785D1D1-8461-4CDA-9E9A-12F69FC325A0}" dt="2023-09-26T14:24:51.233" v="3652" actId="478"/>
          <ac:spMkLst>
            <pc:docMk/>
            <pc:sldMk cId="3120812555" sldId="912"/>
            <ac:spMk id="13" creationId="{ED97DE51-F472-5BE5-B42E-8FC08B9F010A}"/>
          </ac:spMkLst>
        </pc:spChg>
        <pc:spChg chg="add del mod">
          <ac:chgData name="Anneleen Janssen" userId="34277971-d75d-4b0a-8685-0fd54352d3ac" providerId="ADAL" clId="{5785D1D1-8461-4CDA-9E9A-12F69FC325A0}" dt="2023-09-26T14:24:51.233" v="3652" actId="478"/>
          <ac:spMkLst>
            <pc:docMk/>
            <pc:sldMk cId="3120812555" sldId="912"/>
            <ac:spMk id="14" creationId="{A79EDCBD-F0A5-845E-9202-BBD642BADA78}"/>
          </ac:spMkLst>
        </pc:spChg>
        <pc:spChg chg="add del mod">
          <ac:chgData name="Anneleen Janssen" userId="34277971-d75d-4b0a-8685-0fd54352d3ac" providerId="ADAL" clId="{5785D1D1-8461-4CDA-9E9A-12F69FC325A0}" dt="2023-09-26T14:24:51.233" v="3652" actId="478"/>
          <ac:spMkLst>
            <pc:docMk/>
            <pc:sldMk cId="3120812555" sldId="912"/>
            <ac:spMk id="15" creationId="{BC35DDE3-F550-1875-0A55-3015F80F4AD1}"/>
          </ac:spMkLst>
        </pc:spChg>
        <pc:spChg chg="add mod">
          <ac:chgData name="Anneleen Janssen" userId="34277971-d75d-4b0a-8685-0fd54352d3ac" providerId="ADAL" clId="{5785D1D1-8461-4CDA-9E9A-12F69FC325A0}" dt="2023-09-26T14:37:22.441" v="4571" actId="1037"/>
          <ac:spMkLst>
            <pc:docMk/>
            <pc:sldMk cId="3120812555" sldId="912"/>
            <ac:spMk id="17" creationId="{B957992F-B85B-15E8-284D-0C43D3064002}"/>
          </ac:spMkLst>
        </pc:spChg>
        <pc:spChg chg="add mod">
          <ac:chgData name="Anneleen Janssen" userId="34277971-d75d-4b0a-8685-0fd54352d3ac" providerId="ADAL" clId="{5785D1D1-8461-4CDA-9E9A-12F69FC325A0}" dt="2023-09-26T14:37:22.441" v="4571" actId="1037"/>
          <ac:spMkLst>
            <pc:docMk/>
            <pc:sldMk cId="3120812555" sldId="912"/>
            <ac:spMk id="18" creationId="{7E553D7B-5192-A6AE-F3AB-9EBDA114E367}"/>
          </ac:spMkLst>
        </pc:spChg>
        <pc:spChg chg="add mod">
          <ac:chgData name="Anneleen Janssen" userId="34277971-d75d-4b0a-8685-0fd54352d3ac" providerId="ADAL" clId="{5785D1D1-8461-4CDA-9E9A-12F69FC325A0}" dt="2023-09-26T15:23:29.377" v="4895" actId="20577"/>
          <ac:spMkLst>
            <pc:docMk/>
            <pc:sldMk cId="3120812555" sldId="912"/>
            <ac:spMk id="19" creationId="{A2C9E5AE-EEF6-CBB8-70FB-7414F02399EA}"/>
          </ac:spMkLst>
        </pc:spChg>
        <pc:spChg chg="add mod">
          <ac:chgData name="Anneleen Janssen" userId="34277971-d75d-4b0a-8685-0fd54352d3ac" providerId="ADAL" clId="{5785D1D1-8461-4CDA-9E9A-12F69FC325A0}" dt="2023-09-26T15:23:37.185" v="4897" actId="1076"/>
          <ac:spMkLst>
            <pc:docMk/>
            <pc:sldMk cId="3120812555" sldId="912"/>
            <ac:spMk id="20" creationId="{FBE1F4B1-CA25-13FD-3800-CB10BB1E2BD7}"/>
          </ac:spMkLst>
        </pc:spChg>
        <pc:spChg chg="add mod">
          <ac:chgData name="Anneleen Janssen" userId="34277971-d75d-4b0a-8685-0fd54352d3ac" providerId="ADAL" clId="{5785D1D1-8461-4CDA-9E9A-12F69FC325A0}" dt="2023-09-26T15:31:15.825" v="4946" actId="20577"/>
          <ac:spMkLst>
            <pc:docMk/>
            <pc:sldMk cId="3120812555" sldId="912"/>
            <ac:spMk id="21" creationId="{1A4001CE-04F0-15CF-CA3A-E0ADAD48E0AD}"/>
          </ac:spMkLst>
        </pc:spChg>
        <pc:spChg chg="add mod">
          <ac:chgData name="Anneleen Janssen" userId="34277971-d75d-4b0a-8685-0fd54352d3ac" providerId="ADAL" clId="{5785D1D1-8461-4CDA-9E9A-12F69FC325A0}" dt="2023-09-26T14:37:22.441" v="4571" actId="1037"/>
          <ac:spMkLst>
            <pc:docMk/>
            <pc:sldMk cId="3120812555" sldId="912"/>
            <ac:spMk id="22" creationId="{A3BBA7A0-478F-98D7-3013-BA3BEA33AC25}"/>
          </ac:spMkLst>
        </pc:spChg>
        <pc:spChg chg="add mod">
          <ac:chgData name="Anneleen Janssen" userId="34277971-d75d-4b0a-8685-0fd54352d3ac" providerId="ADAL" clId="{5785D1D1-8461-4CDA-9E9A-12F69FC325A0}" dt="2023-09-26T15:23:20.821" v="4892" actId="1076"/>
          <ac:spMkLst>
            <pc:docMk/>
            <pc:sldMk cId="3120812555" sldId="912"/>
            <ac:spMk id="23" creationId="{D20F6F0F-14F1-FF4E-7769-B56C31C04AAA}"/>
          </ac:spMkLst>
        </pc:spChg>
        <pc:spChg chg="add mod">
          <ac:chgData name="Anneleen Janssen" userId="34277971-d75d-4b0a-8685-0fd54352d3ac" providerId="ADAL" clId="{5785D1D1-8461-4CDA-9E9A-12F69FC325A0}" dt="2023-09-26T15:23:15.623" v="4890" actId="1076"/>
          <ac:spMkLst>
            <pc:docMk/>
            <pc:sldMk cId="3120812555" sldId="912"/>
            <ac:spMk id="24" creationId="{4A041F87-7B6F-25B3-1DD0-3FC641017595}"/>
          </ac:spMkLst>
        </pc:spChg>
        <pc:graphicFrameChg chg="del">
          <ac:chgData name="Anneleen Janssen" userId="34277971-d75d-4b0a-8685-0fd54352d3ac" providerId="ADAL" clId="{5785D1D1-8461-4CDA-9E9A-12F69FC325A0}" dt="2023-09-26T14:22:34.979" v="3469" actId="478"/>
          <ac:graphicFrameMkLst>
            <pc:docMk/>
            <pc:sldMk cId="3120812555" sldId="912"/>
            <ac:graphicFrameMk id="6" creationId="{ACA7E0CE-A0DF-4C3F-B75B-165A97EA9E6C}"/>
          </ac:graphicFrameMkLst>
        </pc:graphicFrameChg>
        <pc:picChg chg="add del mod">
          <ac:chgData name="Anneleen Janssen" userId="34277971-d75d-4b0a-8685-0fd54352d3ac" providerId="ADAL" clId="{5785D1D1-8461-4CDA-9E9A-12F69FC325A0}" dt="2023-09-26T14:24:51.233" v="3652" actId="478"/>
          <ac:picMkLst>
            <pc:docMk/>
            <pc:sldMk cId="3120812555" sldId="912"/>
            <ac:picMk id="16" creationId="{B3D9F1CF-9C0A-0904-F9D0-077AEF9F42B6}"/>
          </ac:picMkLst>
        </pc:picChg>
        <pc:picChg chg="add del mod">
          <ac:chgData name="Anneleen Janssen" userId="34277971-d75d-4b0a-8685-0fd54352d3ac" providerId="ADAL" clId="{5785D1D1-8461-4CDA-9E9A-12F69FC325A0}" dt="2023-09-26T15:23:55.226" v="4899" actId="478"/>
          <ac:picMkLst>
            <pc:docMk/>
            <pc:sldMk cId="3120812555" sldId="912"/>
            <ac:picMk id="25" creationId="{80439D31-E0AF-9D4B-C07F-06D5EFA98FFD}"/>
          </ac:picMkLst>
        </pc:picChg>
        <pc:cxnChg chg="add">
          <ac:chgData name="Anneleen Janssen" userId="34277971-d75d-4b0a-8685-0fd54352d3ac" providerId="ADAL" clId="{5785D1D1-8461-4CDA-9E9A-12F69FC325A0}" dt="2023-09-26T15:24:11.055" v="4900" actId="11529"/>
          <ac:cxnSpMkLst>
            <pc:docMk/>
            <pc:sldMk cId="3120812555" sldId="912"/>
            <ac:cxnSpMk id="27" creationId="{EB877576-7B0B-339F-4B7A-D7BD974D0980}"/>
          </ac:cxnSpMkLst>
        </pc:cxnChg>
        <pc:cxnChg chg="add mod">
          <ac:chgData name="Anneleen Janssen" userId="34277971-d75d-4b0a-8685-0fd54352d3ac" providerId="ADAL" clId="{5785D1D1-8461-4CDA-9E9A-12F69FC325A0}" dt="2023-09-26T15:24:18.683" v="4903" actId="14100"/>
          <ac:cxnSpMkLst>
            <pc:docMk/>
            <pc:sldMk cId="3120812555" sldId="912"/>
            <ac:cxnSpMk id="28" creationId="{E75DE5C9-322B-6C2B-53DE-D2CF65AA073C}"/>
          </ac:cxnSpMkLst>
        </pc:cxnChg>
        <pc:cxnChg chg="add mod">
          <ac:chgData name="Anneleen Janssen" userId="34277971-d75d-4b0a-8685-0fd54352d3ac" providerId="ADAL" clId="{5785D1D1-8461-4CDA-9E9A-12F69FC325A0}" dt="2023-09-26T15:24:23.716" v="4905" actId="14100"/>
          <ac:cxnSpMkLst>
            <pc:docMk/>
            <pc:sldMk cId="3120812555" sldId="912"/>
            <ac:cxnSpMk id="29" creationId="{BCEE4C3E-A3BC-E76D-0860-DE8415864929}"/>
          </ac:cxnSpMkLst>
        </pc:cxnChg>
      </pc:sldChg>
      <pc:sldChg chg="modSp add mod">
        <pc:chgData name="Anneleen Janssen" userId="34277971-d75d-4b0a-8685-0fd54352d3ac" providerId="ADAL" clId="{5785D1D1-8461-4CDA-9E9A-12F69FC325A0}" dt="2023-09-26T13:52:56.360" v="3054" actId="20577"/>
        <pc:sldMkLst>
          <pc:docMk/>
          <pc:sldMk cId="4221490486" sldId="913"/>
        </pc:sldMkLst>
        <pc:spChg chg="mod">
          <ac:chgData name="Anneleen Janssen" userId="34277971-d75d-4b0a-8685-0fd54352d3ac" providerId="ADAL" clId="{5785D1D1-8461-4CDA-9E9A-12F69FC325A0}" dt="2023-09-26T13:52:23.051" v="2916" actId="6549"/>
          <ac:spMkLst>
            <pc:docMk/>
            <pc:sldMk cId="4221490486" sldId="913"/>
            <ac:spMk id="7" creationId="{7DEDB4A7-1E4C-41E9-B58C-DC30E24576E3}"/>
          </ac:spMkLst>
        </pc:spChg>
        <pc:spChg chg="mod">
          <ac:chgData name="Anneleen Janssen" userId="34277971-d75d-4b0a-8685-0fd54352d3ac" providerId="ADAL" clId="{5785D1D1-8461-4CDA-9E9A-12F69FC325A0}" dt="2023-09-26T13:52:56.360" v="3054" actId="20577"/>
          <ac:spMkLst>
            <pc:docMk/>
            <pc:sldMk cId="4221490486" sldId="913"/>
            <ac:spMk id="11" creationId="{86AEB077-908E-CFE7-8F88-BBFC0F4BC29C}"/>
          </ac:spMkLst>
        </pc:spChg>
      </pc:sldChg>
      <pc:sldChg chg="addSp modSp add mod">
        <pc:chgData name="Anneleen Janssen" userId="34277971-d75d-4b0a-8685-0fd54352d3ac" providerId="ADAL" clId="{5785D1D1-8461-4CDA-9E9A-12F69FC325A0}" dt="2023-09-26T13:56:26.310" v="3096" actId="14100"/>
        <pc:sldMkLst>
          <pc:docMk/>
          <pc:sldMk cId="2376257324" sldId="914"/>
        </pc:sldMkLst>
        <pc:spChg chg="add mod">
          <ac:chgData name="Anneleen Janssen" userId="34277971-d75d-4b0a-8685-0fd54352d3ac" providerId="ADAL" clId="{5785D1D1-8461-4CDA-9E9A-12F69FC325A0}" dt="2023-09-26T13:56:26.310" v="3096" actId="14100"/>
          <ac:spMkLst>
            <pc:docMk/>
            <pc:sldMk cId="2376257324" sldId="914"/>
            <ac:spMk id="2" creationId="{80917C44-7B33-DFA8-C1DC-0424C7257D58}"/>
          </ac:spMkLst>
        </pc:spChg>
        <pc:spChg chg="mod">
          <ac:chgData name="Anneleen Janssen" userId="34277971-d75d-4b0a-8685-0fd54352d3ac" providerId="ADAL" clId="{5785D1D1-8461-4CDA-9E9A-12F69FC325A0}" dt="2023-09-26T13:56:08.621" v="3091" actId="20577"/>
          <ac:spMkLst>
            <pc:docMk/>
            <pc:sldMk cId="2376257324" sldId="914"/>
            <ac:spMk id="8" creationId="{8C121D0E-49D3-140D-06E8-1F52E6001BE3}"/>
          </ac:spMkLst>
        </pc:spChg>
      </pc:sldChg>
      <pc:sldChg chg="modSp add mod ord">
        <pc:chgData name="Anneleen Janssen" userId="34277971-d75d-4b0a-8685-0fd54352d3ac" providerId="ADAL" clId="{5785D1D1-8461-4CDA-9E9A-12F69FC325A0}" dt="2023-09-26T17:21:52.681" v="8362" actId="20577"/>
        <pc:sldMkLst>
          <pc:docMk/>
          <pc:sldMk cId="1887468569" sldId="915"/>
        </pc:sldMkLst>
        <pc:spChg chg="mod">
          <ac:chgData name="Anneleen Janssen" userId="34277971-d75d-4b0a-8685-0fd54352d3ac" providerId="ADAL" clId="{5785D1D1-8461-4CDA-9E9A-12F69FC325A0}" dt="2023-09-26T16:43:29.322" v="7907" actId="20577"/>
          <ac:spMkLst>
            <pc:docMk/>
            <pc:sldMk cId="1887468569" sldId="915"/>
            <ac:spMk id="7" creationId="{7DEDB4A7-1E4C-41E9-B58C-DC30E24576E3}"/>
          </ac:spMkLst>
        </pc:spChg>
        <pc:spChg chg="mod">
          <ac:chgData name="Anneleen Janssen" userId="34277971-d75d-4b0a-8685-0fd54352d3ac" providerId="ADAL" clId="{5785D1D1-8461-4CDA-9E9A-12F69FC325A0}" dt="2023-09-26T17:21:52.681" v="8362" actId="20577"/>
          <ac:spMkLst>
            <pc:docMk/>
            <pc:sldMk cId="1887468569" sldId="915"/>
            <ac:spMk id="11" creationId="{86AEB077-908E-CFE7-8F88-BBFC0F4BC29C}"/>
          </ac:spMkLst>
        </pc:spChg>
      </pc:sldChg>
      <pc:sldChg chg="addSp delSp modSp add del mod ord">
        <pc:chgData name="Anneleen Janssen" userId="34277971-d75d-4b0a-8685-0fd54352d3ac" providerId="ADAL" clId="{5785D1D1-8461-4CDA-9E9A-12F69FC325A0}" dt="2023-09-26T16:43:05.025" v="7871" actId="47"/>
        <pc:sldMkLst>
          <pc:docMk/>
          <pc:sldMk cId="3465988735" sldId="916"/>
        </pc:sldMkLst>
        <pc:spChg chg="del mod">
          <ac:chgData name="Anneleen Janssen" userId="34277971-d75d-4b0a-8685-0fd54352d3ac" providerId="ADAL" clId="{5785D1D1-8461-4CDA-9E9A-12F69FC325A0}" dt="2023-09-26T16:42:53.994" v="7865" actId="21"/>
          <ac:spMkLst>
            <pc:docMk/>
            <pc:sldMk cId="3465988735" sldId="916"/>
            <ac:spMk id="3" creationId="{B3D9F8CB-E3A8-7084-10A1-F12607335343}"/>
          </ac:spMkLst>
        </pc:spChg>
        <pc:spChg chg="add mod">
          <ac:chgData name="Anneleen Janssen" userId="34277971-d75d-4b0a-8685-0fd54352d3ac" providerId="ADAL" clId="{5785D1D1-8461-4CDA-9E9A-12F69FC325A0}" dt="2023-09-26T16:42:53.994" v="7865" actId="21"/>
          <ac:spMkLst>
            <pc:docMk/>
            <pc:sldMk cId="3465988735" sldId="916"/>
            <ac:spMk id="4" creationId="{330DC6C8-F6D3-665D-AEFD-3C9AC3877ECE}"/>
          </ac:spMkLst>
        </pc:spChg>
      </pc:sldChg>
      <pc:sldChg chg="new del">
        <pc:chgData name="Anneleen Janssen" userId="34277971-d75d-4b0a-8685-0fd54352d3ac" providerId="ADAL" clId="{5785D1D1-8461-4CDA-9E9A-12F69FC325A0}" dt="2023-09-26T14:00:39.344" v="3113" actId="47"/>
        <pc:sldMkLst>
          <pc:docMk/>
          <pc:sldMk cId="2405286512" sldId="917"/>
        </pc:sldMkLst>
      </pc:sldChg>
      <pc:sldChg chg="modSp add mod">
        <pc:chgData name="Anneleen Janssen" userId="34277971-d75d-4b0a-8685-0fd54352d3ac" providerId="ADAL" clId="{5785D1D1-8461-4CDA-9E9A-12F69FC325A0}" dt="2023-09-26T16:25:02.587" v="7646" actId="20577"/>
        <pc:sldMkLst>
          <pc:docMk/>
          <pc:sldMk cId="2967220051" sldId="918"/>
        </pc:sldMkLst>
        <pc:spChg chg="mod">
          <ac:chgData name="Anneleen Janssen" userId="34277971-d75d-4b0a-8685-0fd54352d3ac" providerId="ADAL" clId="{5785D1D1-8461-4CDA-9E9A-12F69FC325A0}" dt="2023-09-26T14:00:50.825" v="3125" actId="5793"/>
          <ac:spMkLst>
            <pc:docMk/>
            <pc:sldMk cId="2967220051" sldId="918"/>
            <ac:spMk id="7" creationId="{7DEDB4A7-1E4C-41E9-B58C-DC30E24576E3}"/>
          </ac:spMkLst>
        </pc:spChg>
        <pc:spChg chg="mod">
          <ac:chgData name="Anneleen Janssen" userId="34277971-d75d-4b0a-8685-0fd54352d3ac" providerId="ADAL" clId="{5785D1D1-8461-4CDA-9E9A-12F69FC325A0}" dt="2023-09-26T16:25:02.587" v="7646" actId="20577"/>
          <ac:spMkLst>
            <pc:docMk/>
            <pc:sldMk cId="2967220051" sldId="918"/>
            <ac:spMk id="11" creationId="{86AEB077-908E-CFE7-8F88-BBFC0F4BC29C}"/>
          </ac:spMkLst>
        </pc:spChg>
      </pc:sldChg>
      <pc:sldChg chg="addSp delSp modSp new mod modClrScheme chgLayout">
        <pc:chgData name="Anneleen Janssen" userId="34277971-d75d-4b0a-8685-0fd54352d3ac" providerId="ADAL" clId="{5785D1D1-8461-4CDA-9E9A-12F69FC325A0}" dt="2023-09-26T16:07:23.715" v="6073" actId="20577"/>
        <pc:sldMkLst>
          <pc:docMk/>
          <pc:sldMk cId="2706407612" sldId="919"/>
        </pc:sldMkLst>
        <pc:spChg chg="del mod ord">
          <ac:chgData name="Anneleen Janssen" userId="34277971-d75d-4b0a-8685-0fd54352d3ac" providerId="ADAL" clId="{5785D1D1-8461-4CDA-9E9A-12F69FC325A0}" dt="2023-09-26T14:02:48.162" v="3346" actId="700"/>
          <ac:spMkLst>
            <pc:docMk/>
            <pc:sldMk cId="2706407612" sldId="919"/>
            <ac:spMk id="2" creationId="{7DB8F4E0-BF13-89BE-FD66-9E6043001802}"/>
          </ac:spMkLst>
        </pc:spChg>
        <pc:spChg chg="del mod ord">
          <ac:chgData name="Anneleen Janssen" userId="34277971-d75d-4b0a-8685-0fd54352d3ac" providerId="ADAL" clId="{5785D1D1-8461-4CDA-9E9A-12F69FC325A0}" dt="2023-09-26T14:02:48.162" v="3346" actId="700"/>
          <ac:spMkLst>
            <pc:docMk/>
            <pc:sldMk cId="2706407612" sldId="919"/>
            <ac:spMk id="3" creationId="{0582844E-8016-72EC-BC8E-923998356F95}"/>
          </ac:spMkLst>
        </pc:spChg>
        <pc:spChg chg="mod ord">
          <ac:chgData name="Anneleen Janssen" userId="34277971-d75d-4b0a-8685-0fd54352d3ac" providerId="ADAL" clId="{5785D1D1-8461-4CDA-9E9A-12F69FC325A0}" dt="2023-09-26T14:02:48.162" v="3346" actId="700"/>
          <ac:spMkLst>
            <pc:docMk/>
            <pc:sldMk cId="2706407612" sldId="919"/>
            <ac:spMk id="4" creationId="{8F7936F6-0FA5-487A-E2F6-BB6E92AFEEB5}"/>
          </ac:spMkLst>
        </pc:spChg>
        <pc:spChg chg="mod ord">
          <ac:chgData name="Anneleen Janssen" userId="34277971-d75d-4b0a-8685-0fd54352d3ac" providerId="ADAL" clId="{5785D1D1-8461-4CDA-9E9A-12F69FC325A0}" dt="2023-09-26T14:02:48.162" v="3346" actId="700"/>
          <ac:spMkLst>
            <pc:docMk/>
            <pc:sldMk cId="2706407612" sldId="919"/>
            <ac:spMk id="5" creationId="{77BD7A69-5495-944D-855D-47625D89361D}"/>
          </ac:spMkLst>
        </pc:spChg>
        <pc:spChg chg="add mod ord">
          <ac:chgData name="Anneleen Janssen" userId="34277971-d75d-4b0a-8685-0fd54352d3ac" providerId="ADAL" clId="{5785D1D1-8461-4CDA-9E9A-12F69FC325A0}" dt="2023-09-26T16:07:23.715" v="6073" actId="20577"/>
          <ac:spMkLst>
            <pc:docMk/>
            <pc:sldMk cId="2706407612" sldId="919"/>
            <ac:spMk id="6" creationId="{3D9DA4F2-8592-EB17-355B-BFAD84204857}"/>
          </ac:spMkLst>
        </pc:spChg>
        <pc:spChg chg="add mod ord">
          <ac:chgData name="Anneleen Janssen" userId="34277971-d75d-4b0a-8685-0fd54352d3ac" providerId="ADAL" clId="{5785D1D1-8461-4CDA-9E9A-12F69FC325A0}" dt="2023-09-26T16:07:10.091" v="6064" actId="20577"/>
          <ac:spMkLst>
            <pc:docMk/>
            <pc:sldMk cId="2706407612" sldId="919"/>
            <ac:spMk id="7" creationId="{96E7F27F-B5B6-C12F-D25D-794884CFC529}"/>
          </ac:spMkLst>
        </pc:spChg>
      </pc:sldChg>
      <pc:sldChg chg="add del">
        <pc:chgData name="Anneleen Janssen" userId="34277971-d75d-4b0a-8685-0fd54352d3ac" providerId="ADAL" clId="{5785D1D1-8461-4CDA-9E9A-12F69FC325A0}" dt="2023-09-26T14:21:47.268" v="3468" actId="47"/>
        <pc:sldMkLst>
          <pc:docMk/>
          <pc:sldMk cId="2086091062" sldId="920"/>
        </pc:sldMkLst>
      </pc:sldChg>
      <pc:sldChg chg="delSp modSp add mod ord">
        <pc:chgData name="Anneleen Janssen" userId="34277971-d75d-4b0a-8685-0fd54352d3ac" providerId="ADAL" clId="{5785D1D1-8461-4CDA-9E9A-12F69FC325A0}" dt="2023-09-26T14:45:37.422" v="4718"/>
        <pc:sldMkLst>
          <pc:docMk/>
          <pc:sldMk cId="2960812762" sldId="920"/>
        </pc:sldMkLst>
        <pc:spChg chg="del">
          <ac:chgData name="Anneleen Janssen" userId="34277971-d75d-4b0a-8685-0fd54352d3ac" providerId="ADAL" clId="{5785D1D1-8461-4CDA-9E9A-12F69FC325A0}" dt="2023-09-26T14:24:40.222" v="3651" actId="478"/>
          <ac:spMkLst>
            <pc:docMk/>
            <pc:sldMk cId="2960812762" sldId="920"/>
            <ac:spMk id="3" creationId="{AC9B384E-5EAE-49B0-B529-DDB90BC80EBE}"/>
          </ac:spMkLst>
        </pc:spChg>
        <pc:spChg chg="del mod">
          <ac:chgData name="Anneleen Janssen" userId="34277971-d75d-4b0a-8685-0fd54352d3ac" providerId="ADAL" clId="{5785D1D1-8461-4CDA-9E9A-12F69FC325A0}" dt="2023-09-26T14:24:34.878" v="3650" actId="478"/>
          <ac:spMkLst>
            <pc:docMk/>
            <pc:sldMk cId="2960812762" sldId="920"/>
            <ac:spMk id="4" creationId="{BDD506D1-27EE-4DD8-AE38-F88B05C5633D}"/>
          </ac:spMkLst>
        </pc:spChg>
        <pc:spChg chg="del">
          <ac:chgData name="Anneleen Janssen" userId="34277971-d75d-4b0a-8685-0fd54352d3ac" providerId="ADAL" clId="{5785D1D1-8461-4CDA-9E9A-12F69FC325A0}" dt="2023-09-26T14:24:22.430" v="3559" actId="478"/>
          <ac:spMkLst>
            <pc:docMk/>
            <pc:sldMk cId="2960812762" sldId="920"/>
            <ac:spMk id="7" creationId="{230E4A1A-6ED7-40CD-A862-037F49E39603}"/>
          </ac:spMkLst>
        </pc:spChg>
        <pc:spChg chg="mod">
          <ac:chgData name="Anneleen Janssen" userId="34277971-d75d-4b0a-8685-0fd54352d3ac" providerId="ADAL" clId="{5785D1D1-8461-4CDA-9E9A-12F69FC325A0}" dt="2023-09-26T14:24:31.189" v="3649" actId="1038"/>
          <ac:spMkLst>
            <pc:docMk/>
            <pc:sldMk cId="2960812762" sldId="920"/>
            <ac:spMk id="10" creationId="{92120F1B-9151-65C3-564D-73A51E9795F8}"/>
          </ac:spMkLst>
        </pc:spChg>
        <pc:spChg chg="mod">
          <ac:chgData name="Anneleen Janssen" userId="34277971-d75d-4b0a-8685-0fd54352d3ac" providerId="ADAL" clId="{5785D1D1-8461-4CDA-9E9A-12F69FC325A0}" dt="2023-09-26T14:24:31.189" v="3649" actId="1038"/>
          <ac:spMkLst>
            <pc:docMk/>
            <pc:sldMk cId="2960812762" sldId="920"/>
            <ac:spMk id="11" creationId="{C4CC87AA-80CA-BDC4-0E67-3A9C5CD9DED9}"/>
          </ac:spMkLst>
        </pc:spChg>
        <pc:spChg chg="mod">
          <ac:chgData name="Anneleen Janssen" userId="34277971-d75d-4b0a-8685-0fd54352d3ac" providerId="ADAL" clId="{5785D1D1-8461-4CDA-9E9A-12F69FC325A0}" dt="2023-09-26T14:24:31.189" v="3649" actId="1038"/>
          <ac:spMkLst>
            <pc:docMk/>
            <pc:sldMk cId="2960812762" sldId="920"/>
            <ac:spMk id="12" creationId="{7D6402FF-813C-9E8E-70B6-7FF97D2F0178}"/>
          </ac:spMkLst>
        </pc:spChg>
        <pc:spChg chg="mod">
          <ac:chgData name="Anneleen Janssen" userId="34277971-d75d-4b0a-8685-0fd54352d3ac" providerId="ADAL" clId="{5785D1D1-8461-4CDA-9E9A-12F69FC325A0}" dt="2023-09-26T14:24:31.189" v="3649" actId="1038"/>
          <ac:spMkLst>
            <pc:docMk/>
            <pc:sldMk cId="2960812762" sldId="920"/>
            <ac:spMk id="13" creationId="{ED97DE51-F472-5BE5-B42E-8FC08B9F010A}"/>
          </ac:spMkLst>
        </pc:spChg>
        <pc:spChg chg="mod">
          <ac:chgData name="Anneleen Janssen" userId="34277971-d75d-4b0a-8685-0fd54352d3ac" providerId="ADAL" clId="{5785D1D1-8461-4CDA-9E9A-12F69FC325A0}" dt="2023-09-26T14:24:31.189" v="3649" actId="1038"/>
          <ac:spMkLst>
            <pc:docMk/>
            <pc:sldMk cId="2960812762" sldId="920"/>
            <ac:spMk id="14" creationId="{A79EDCBD-F0A5-845E-9202-BBD642BADA78}"/>
          </ac:spMkLst>
        </pc:spChg>
        <pc:spChg chg="mod">
          <ac:chgData name="Anneleen Janssen" userId="34277971-d75d-4b0a-8685-0fd54352d3ac" providerId="ADAL" clId="{5785D1D1-8461-4CDA-9E9A-12F69FC325A0}" dt="2023-09-26T14:24:31.189" v="3649" actId="1038"/>
          <ac:spMkLst>
            <pc:docMk/>
            <pc:sldMk cId="2960812762" sldId="920"/>
            <ac:spMk id="15" creationId="{BC35DDE3-F550-1875-0A55-3015F80F4AD1}"/>
          </ac:spMkLst>
        </pc:spChg>
        <pc:graphicFrameChg chg="del">
          <ac:chgData name="Anneleen Janssen" userId="34277971-d75d-4b0a-8685-0fd54352d3ac" providerId="ADAL" clId="{5785D1D1-8461-4CDA-9E9A-12F69FC325A0}" dt="2023-09-26T14:24:18.137" v="3558" actId="478"/>
          <ac:graphicFrameMkLst>
            <pc:docMk/>
            <pc:sldMk cId="2960812762" sldId="920"/>
            <ac:graphicFrameMk id="6" creationId="{ACA7E0CE-A0DF-4C3F-B75B-165A97EA9E6C}"/>
          </ac:graphicFrameMkLst>
        </pc:graphicFrameChg>
        <pc:picChg chg="mod">
          <ac:chgData name="Anneleen Janssen" userId="34277971-d75d-4b0a-8685-0fd54352d3ac" providerId="ADAL" clId="{5785D1D1-8461-4CDA-9E9A-12F69FC325A0}" dt="2023-09-26T14:24:31.189" v="3649" actId="1038"/>
          <ac:picMkLst>
            <pc:docMk/>
            <pc:sldMk cId="2960812762" sldId="920"/>
            <ac:picMk id="16" creationId="{B3D9F1CF-9C0A-0904-F9D0-077AEF9F42B6}"/>
          </ac:picMkLst>
        </pc:picChg>
      </pc:sldChg>
      <pc:sldChg chg="add del">
        <pc:chgData name="Anneleen Janssen" userId="34277971-d75d-4b0a-8685-0fd54352d3ac" providerId="ADAL" clId="{5785D1D1-8461-4CDA-9E9A-12F69FC325A0}" dt="2023-09-26T14:44:21.296" v="4693" actId="47"/>
        <pc:sldMkLst>
          <pc:docMk/>
          <pc:sldMk cId="423935000" sldId="921"/>
        </pc:sldMkLst>
      </pc:sldChg>
      <pc:sldChg chg="modSp add mod">
        <pc:chgData name="Anneleen Janssen" userId="34277971-d75d-4b0a-8685-0fd54352d3ac" providerId="ADAL" clId="{5785D1D1-8461-4CDA-9E9A-12F69FC325A0}" dt="2023-09-26T16:23:11.264" v="7536" actId="6549"/>
        <pc:sldMkLst>
          <pc:docMk/>
          <pc:sldMk cId="2982773146" sldId="921"/>
        </pc:sldMkLst>
        <pc:spChg chg="mod">
          <ac:chgData name="Anneleen Janssen" userId="34277971-d75d-4b0a-8685-0fd54352d3ac" providerId="ADAL" clId="{5785D1D1-8461-4CDA-9E9A-12F69FC325A0}" dt="2023-09-26T16:07:42.371" v="6095" actId="20577"/>
          <ac:spMkLst>
            <pc:docMk/>
            <pc:sldMk cId="2982773146" sldId="921"/>
            <ac:spMk id="6" creationId="{3D9DA4F2-8592-EB17-355B-BFAD84204857}"/>
          </ac:spMkLst>
        </pc:spChg>
        <pc:spChg chg="mod">
          <ac:chgData name="Anneleen Janssen" userId="34277971-d75d-4b0a-8685-0fd54352d3ac" providerId="ADAL" clId="{5785D1D1-8461-4CDA-9E9A-12F69FC325A0}" dt="2023-09-26T16:23:11.264" v="7536" actId="6549"/>
          <ac:spMkLst>
            <pc:docMk/>
            <pc:sldMk cId="2982773146" sldId="921"/>
            <ac:spMk id="7" creationId="{96E7F27F-B5B6-C12F-D25D-794884CFC529}"/>
          </ac:spMkLst>
        </pc:spChg>
      </pc:sldChg>
      <pc:sldChg chg="addSp delSp modSp new del mod modClrScheme chgLayout">
        <pc:chgData name="Anneleen Janssen" userId="34277971-d75d-4b0a-8685-0fd54352d3ac" providerId="ADAL" clId="{5785D1D1-8461-4CDA-9E9A-12F69FC325A0}" dt="2023-09-26T15:25:23.199" v="4907" actId="47"/>
        <pc:sldMkLst>
          <pc:docMk/>
          <pc:sldMk cId="2253993823" sldId="922"/>
        </pc:sldMkLst>
        <pc:spChg chg="mod ord">
          <ac:chgData name="Anneleen Janssen" userId="34277971-d75d-4b0a-8685-0fd54352d3ac" providerId="ADAL" clId="{5785D1D1-8461-4CDA-9E9A-12F69FC325A0}" dt="2023-09-26T14:39:40.397" v="4657" actId="700"/>
          <ac:spMkLst>
            <pc:docMk/>
            <pc:sldMk cId="2253993823" sldId="922"/>
            <ac:spMk id="2" creationId="{2752B6D9-EEB3-CB2A-33B0-87E81060C365}"/>
          </ac:spMkLst>
        </pc:spChg>
        <pc:spChg chg="mod ord">
          <ac:chgData name="Anneleen Janssen" userId="34277971-d75d-4b0a-8685-0fd54352d3ac" providerId="ADAL" clId="{5785D1D1-8461-4CDA-9E9A-12F69FC325A0}" dt="2023-09-26T14:39:40.397" v="4657" actId="700"/>
          <ac:spMkLst>
            <pc:docMk/>
            <pc:sldMk cId="2253993823" sldId="922"/>
            <ac:spMk id="3" creationId="{61CE5937-D7C4-1449-0CF6-F7ED48748E24}"/>
          </ac:spMkLst>
        </pc:spChg>
        <pc:spChg chg="del mod ord">
          <ac:chgData name="Anneleen Janssen" userId="34277971-d75d-4b0a-8685-0fd54352d3ac" providerId="ADAL" clId="{5785D1D1-8461-4CDA-9E9A-12F69FC325A0}" dt="2023-09-26T14:39:40.397" v="4657" actId="700"/>
          <ac:spMkLst>
            <pc:docMk/>
            <pc:sldMk cId="2253993823" sldId="922"/>
            <ac:spMk id="4" creationId="{FBFFABE3-1939-57A6-B93E-EF2492DF335A}"/>
          </ac:spMkLst>
        </pc:spChg>
        <pc:spChg chg="del mod ord">
          <ac:chgData name="Anneleen Janssen" userId="34277971-d75d-4b0a-8685-0fd54352d3ac" providerId="ADAL" clId="{5785D1D1-8461-4CDA-9E9A-12F69FC325A0}" dt="2023-09-26T14:39:40.397" v="4657" actId="700"/>
          <ac:spMkLst>
            <pc:docMk/>
            <pc:sldMk cId="2253993823" sldId="922"/>
            <ac:spMk id="5" creationId="{D4454899-FC66-00A2-1E38-BFF3813225C9}"/>
          </ac:spMkLst>
        </pc:spChg>
        <pc:spChg chg="del">
          <ac:chgData name="Anneleen Janssen" userId="34277971-d75d-4b0a-8685-0fd54352d3ac" providerId="ADAL" clId="{5785D1D1-8461-4CDA-9E9A-12F69FC325A0}" dt="2023-09-26T14:39:40.397" v="4657" actId="700"/>
          <ac:spMkLst>
            <pc:docMk/>
            <pc:sldMk cId="2253993823" sldId="922"/>
            <ac:spMk id="6" creationId="{C28561FE-43FD-E377-17B9-4E4786F56DBE}"/>
          </ac:spMkLst>
        </pc:spChg>
        <pc:spChg chg="add del mod ord">
          <ac:chgData name="Anneleen Janssen" userId="34277971-d75d-4b0a-8685-0fd54352d3ac" providerId="ADAL" clId="{5785D1D1-8461-4CDA-9E9A-12F69FC325A0}" dt="2023-09-26T14:40:14.300" v="4665" actId="478"/>
          <ac:spMkLst>
            <pc:docMk/>
            <pc:sldMk cId="2253993823" sldId="922"/>
            <ac:spMk id="7" creationId="{A60062DB-170B-E736-A9BA-103A7F55D22F}"/>
          </ac:spMkLst>
        </pc:spChg>
        <pc:spChg chg="add del mod ord">
          <ac:chgData name="Anneleen Janssen" userId="34277971-d75d-4b0a-8685-0fd54352d3ac" providerId="ADAL" clId="{5785D1D1-8461-4CDA-9E9A-12F69FC325A0}" dt="2023-09-26T14:39:52.254" v="4658" actId="478"/>
          <ac:spMkLst>
            <pc:docMk/>
            <pc:sldMk cId="2253993823" sldId="922"/>
            <ac:spMk id="8" creationId="{E597499D-2B89-4B52-4F2B-0BFDEE03AFDE}"/>
          </ac:spMkLst>
        </pc:spChg>
        <pc:picChg chg="add mod modCrop">
          <ac:chgData name="Anneleen Janssen" userId="34277971-d75d-4b0a-8685-0fd54352d3ac" providerId="ADAL" clId="{5785D1D1-8461-4CDA-9E9A-12F69FC325A0}" dt="2023-09-26T14:43:19.440" v="4691" actId="1076"/>
          <ac:picMkLst>
            <pc:docMk/>
            <pc:sldMk cId="2253993823" sldId="922"/>
            <ac:picMk id="10" creationId="{D2DCEC99-FC3A-B8FB-E5EF-F5B4A04E9217}"/>
          </ac:picMkLst>
        </pc:picChg>
        <pc:picChg chg="add mod modCrop">
          <ac:chgData name="Anneleen Janssen" userId="34277971-d75d-4b0a-8685-0fd54352d3ac" providerId="ADAL" clId="{5785D1D1-8461-4CDA-9E9A-12F69FC325A0}" dt="2023-09-26T14:43:38.823" v="4692" actId="1076"/>
          <ac:picMkLst>
            <pc:docMk/>
            <pc:sldMk cId="2253993823" sldId="922"/>
            <ac:picMk id="12" creationId="{AB2D62D7-312D-5677-6F64-AC7FB885899A}"/>
          </ac:picMkLst>
        </pc:picChg>
        <pc:cxnChg chg="add">
          <ac:chgData name="Anneleen Janssen" userId="34277971-d75d-4b0a-8685-0fd54352d3ac" providerId="ADAL" clId="{5785D1D1-8461-4CDA-9E9A-12F69FC325A0}" dt="2023-09-26T14:41:11.649" v="4674" actId="11529"/>
          <ac:cxnSpMkLst>
            <pc:docMk/>
            <pc:sldMk cId="2253993823" sldId="922"/>
            <ac:cxnSpMk id="14" creationId="{D1C76FD2-ABA7-D0E3-E852-5D2DDD63861A}"/>
          </ac:cxnSpMkLst>
        </pc:cxnChg>
        <pc:cxnChg chg="add mod">
          <ac:chgData name="Anneleen Janssen" userId="34277971-d75d-4b0a-8685-0fd54352d3ac" providerId="ADAL" clId="{5785D1D1-8461-4CDA-9E9A-12F69FC325A0}" dt="2023-09-26T14:43:06.396" v="4688" actId="14100"/>
          <ac:cxnSpMkLst>
            <pc:docMk/>
            <pc:sldMk cId="2253993823" sldId="922"/>
            <ac:cxnSpMk id="15" creationId="{A0E50CEB-6393-23DE-5065-DBC470BC430A}"/>
          </ac:cxnSpMkLst>
        </pc:cxnChg>
        <pc:cxnChg chg="add mod">
          <ac:chgData name="Anneleen Janssen" userId="34277971-d75d-4b0a-8685-0fd54352d3ac" providerId="ADAL" clId="{5785D1D1-8461-4CDA-9E9A-12F69FC325A0}" dt="2023-09-26T14:42:05.983" v="4680" actId="14100"/>
          <ac:cxnSpMkLst>
            <pc:docMk/>
            <pc:sldMk cId="2253993823" sldId="922"/>
            <ac:cxnSpMk id="17" creationId="{671C8DF5-49CF-9CF9-67E2-7DA64A9A6D69}"/>
          </ac:cxnSpMkLst>
        </pc:cxnChg>
        <pc:cxnChg chg="add mod">
          <ac:chgData name="Anneleen Janssen" userId="34277971-d75d-4b0a-8685-0fd54352d3ac" providerId="ADAL" clId="{5785D1D1-8461-4CDA-9E9A-12F69FC325A0}" dt="2023-09-26T14:42:19.033" v="4683" actId="14100"/>
          <ac:cxnSpMkLst>
            <pc:docMk/>
            <pc:sldMk cId="2253993823" sldId="922"/>
            <ac:cxnSpMk id="19" creationId="{871EB9D1-C70C-ACB6-4971-335D717FB340}"/>
          </ac:cxnSpMkLst>
        </pc:cxnChg>
        <pc:cxnChg chg="add mod">
          <ac:chgData name="Anneleen Janssen" userId="34277971-d75d-4b0a-8685-0fd54352d3ac" providerId="ADAL" clId="{5785D1D1-8461-4CDA-9E9A-12F69FC325A0}" dt="2023-09-26T14:43:13.838" v="4689" actId="14100"/>
          <ac:cxnSpMkLst>
            <pc:docMk/>
            <pc:sldMk cId="2253993823" sldId="922"/>
            <ac:cxnSpMk id="21" creationId="{00537674-8978-2E91-FE9B-C2C97A993FD2}"/>
          </ac:cxnSpMkLst>
        </pc:cxnChg>
      </pc:sldChg>
      <pc:sldChg chg="add">
        <pc:chgData name="Anneleen Janssen" userId="34277971-d75d-4b0a-8685-0fd54352d3ac" providerId="ADAL" clId="{5785D1D1-8461-4CDA-9E9A-12F69FC325A0}" dt="2023-09-26T16:38:46.060" v="7670"/>
        <pc:sldMkLst>
          <pc:docMk/>
          <pc:sldMk cId="3791998405" sldId="922"/>
        </pc:sldMkLst>
      </pc:sldChg>
      <pc:sldChg chg="addSp modSp add mod">
        <pc:chgData name="Anneleen Janssen" userId="34277971-d75d-4b0a-8685-0fd54352d3ac" providerId="ADAL" clId="{5785D1D1-8461-4CDA-9E9A-12F69FC325A0}" dt="2023-09-26T19:09:51.747" v="12004" actId="122"/>
        <pc:sldMkLst>
          <pc:docMk/>
          <pc:sldMk cId="228581930" sldId="923"/>
        </pc:sldMkLst>
        <pc:spChg chg="add mod">
          <ac:chgData name="Anneleen Janssen" userId="34277971-d75d-4b0a-8685-0fd54352d3ac" providerId="ADAL" clId="{5785D1D1-8461-4CDA-9E9A-12F69FC325A0}" dt="2023-09-26T19:09:38.789" v="11998" actId="14100"/>
          <ac:spMkLst>
            <pc:docMk/>
            <pc:sldMk cId="228581930" sldId="923"/>
            <ac:spMk id="4" creationId="{B01239D7-AABA-FDB9-A7F8-0ADB2A98D996}"/>
          </ac:spMkLst>
        </pc:spChg>
        <pc:spChg chg="mod">
          <ac:chgData name="Anneleen Janssen" userId="34277971-d75d-4b0a-8685-0fd54352d3ac" providerId="ADAL" clId="{5785D1D1-8461-4CDA-9E9A-12F69FC325A0}" dt="2023-09-26T19:09:51.747" v="12004" actId="122"/>
          <ac:spMkLst>
            <pc:docMk/>
            <pc:sldMk cId="228581930" sldId="923"/>
            <ac:spMk id="7" creationId="{7DEDB4A7-1E4C-41E9-B58C-DC30E24576E3}"/>
          </ac:spMkLst>
        </pc:spChg>
        <pc:spChg chg="mod">
          <ac:chgData name="Anneleen Janssen" userId="34277971-d75d-4b0a-8685-0fd54352d3ac" providerId="ADAL" clId="{5785D1D1-8461-4CDA-9E9A-12F69FC325A0}" dt="2023-09-26T16:42:27.991" v="7864" actId="20577"/>
          <ac:spMkLst>
            <pc:docMk/>
            <pc:sldMk cId="228581930" sldId="923"/>
            <ac:spMk id="11" creationId="{86AEB077-908E-CFE7-8F88-BBFC0F4BC29C}"/>
          </ac:spMkLst>
        </pc:spChg>
      </pc:sldChg>
      <pc:sldChg chg="addSp modSp add del mod">
        <pc:chgData name="Anneleen Janssen" userId="34277971-d75d-4b0a-8685-0fd54352d3ac" providerId="ADAL" clId="{5785D1D1-8461-4CDA-9E9A-12F69FC325A0}" dt="2023-09-26T15:26:38.247" v="4910" actId="47"/>
        <pc:sldMkLst>
          <pc:docMk/>
          <pc:sldMk cId="1112046499" sldId="923"/>
        </pc:sldMkLst>
        <pc:spChg chg="add mod">
          <ac:chgData name="Anneleen Janssen" userId="34277971-d75d-4b0a-8685-0fd54352d3ac" providerId="ADAL" clId="{5785D1D1-8461-4CDA-9E9A-12F69FC325A0}" dt="2023-09-26T14:56:25.339" v="4850" actId="1076"/>
          <ac:spMkLst>
            <pc:docMk/>
            <pc:sldMk cId="1112046499" sldId="923"/>
            <ac:spMk id="2" creationId="{F9A37760-8707-02DC-2F06-9A13080DB47F}"/>
          </ac:spMkLst>
        </pc:spChg>
        <pc:spChg chg="mod">
          <ac:chgData name="Anneleen Janssen" userId="34277971-d75d-4b0a-8685-0fd54352d3ac" providerId="ADAL" clId="{5785D1D1-8461-4CDA-9E9A-12F69FC325A0}" dt="2023-09-26T14:46:50.769" v="4720" actId="6549"/>
          <ac:spMkLst>
            <pc:docMk/>
            <pc:sldMk cId="1112046499" sldId="923"/>
            <ac:spMk id="21" creationId="{1A4001CE-04F0-15CF-CA3A-E0ADAD48E0AD}"/>
          </ac:spMkLst>
        </pc:spChg>
      </pc:sldChg>
      <pc:sldChg chg="modSp add mod">
        <pc:chgData name="Anneleen Janssen" userId="34277971-d75d-4b0a-8685-0fd54352d3ac" providerId="ADAL" clId="{5785D1D1-8461-4CDA-9E9A-12F69FC325A0}" dt="2023-09-26T18:22:21.766" v="11771" actId="20577"/>
        <pc:sldMkLst>
          <pc:docMk/>
          <pc:sldMk cId="245654037" sldId="924"/>
        </pc:sldMkLst>
        <pc:spChg chg="mod">
          <ac:chgData name="Anneleen Janssen" userId="34277971-d75d-4b0a-8685-0fd54352d3ac" providerId="ADAL" clId="{5785D1D1-8461-4CDA-9E9A-12F69FC325A0}" dt="2023-09-26T18:22:21.766" v="11771" actId="20577"/>
          <ac:spMkLst>
            <pc:docMk/>
            <pc:sldMk cId="245654037" sldId="924"/>
            <ac:spMk id="6" creationId="{3D9DA4F2-8592-EB17-355B-BFAD84204857}"/>
          </ac:spMkLst>
        </pc:spChg>
        <pc:spChg chg="mod">
          <ac:chgData name="Anneleen Janssen" userId="34277971-d75d-4b0a-8685-0fd54352d3ac" providerId="ADAL" clId="{5785D1D1-8461-4CDA-9E9A-12F69FC325A0}" dt="2023-09-26T17:19:25.956" v="8254" actId="20577"/>
          <ac:spMkLst>
            <pc:docMk/>
            <pc:sldMk cId="245654037" sldId="924"/>
            <ac:spMk id="7" creationId="{96E7F27F-B5B6-C12F-D25D-794884CFC529}"/>
          </ac:spMkLst>
        </pc:spChg>
      </pc:sldChg>
      <pc:sldChg chg="addSp modSp add del mod">
        <pc:chgData name="Anneleen Janssen" userId="34277971-d75d-4b0a-8685-0fd54352d3ac" providerId="ADAL" clId="{5785D1D1-8461-4CDA-9E9A-12F69FC325A0}" dt="2023-09-26T15:26:38.247" v="4910" actId="47"/>
        <pc:sldMkLst>
          <pc:docMk/>
          <pc:sldMk cId="519878730" sldId="924"/>
        </pc:sldMkLst>
        <pc:spChg chg="add mod">
          <ac:chgData name="Anneleen Janssen" userId="34277971-d75d-4b0a-8685-0fd54352d3ac" providerId="ADAL" clId="{5785D1D1-8461-4CDA-9E9A-12F69FC325A0}" dt="2023-09-26T14:56:31.044" v="4851" actId="1076"/>
          <ac:spMkLst>
            <pc:docMk/>
            <pc:sldMk cId="519878730" sldId="924"/>
            <ac:spMk id="2" creationId="{28D194A3-690E-7495-F062-DC26B8C3588F}"/>
          </ac:spMkLst>
        </pc:spChg>
      </pc:sldChg>
      <pc:sldChg chg="addSp modSp add del mod ord">
        <pc:chgData name="Anneleen Janssen" userId="34277971-d75d-4b0a-8685-0fd54352d3ac" providerId="ADAL" clId="{5785D1D1-8461-4CDA-9E9A-12F69FC325A0}" dt="2023-09-26T15:26:38.247" v="4910" actId="47"/>
        <pc:sldMkLst>
          <pc:docMk/>
          <pc:sldMk cId="1832876579" sldId="925"/>
        </pc:sldMkLst>
        <pc:spChg chg="mod">
          <ac:chgData name="Anneleen Janssen" userId="34277971-d75d-4b0a-8685-0fd54352d3ac" providerId="ADAL" clId="{5785D1D1-8461-4CDA-9E9A-12F69FC325A0}" dt="2023-09-26T14:57:06.706" v="4853" actId="13926"/>
          <ac:spMkLst>
            <pc:docMk/>
            <pc:sldMk cId="1832876579" sldId="925"/>
            <ac:spMk id="18" creationId="{7E553D7B-5192-A6AE-F3AB-9EBDA114E367}"/>
          </ac:spMkLst>
        </pc:spChg>
        <pc:spChg chg="mod">
          <ac:chgData name="Anneleen Janssen" userId="34277971-d75d-4b0a-8685-0fd54352d3ac" providerId="ADAL" clId="{5785D1D1-8461-4CDA-9E9A-12F69FC325A0}" dt="2023-09-26T14:57:09.914" v="4854" actId="13926"/>
          <ac:spMkLst>
            <pc:docMk/>
            <pc:sldMk cId="1832876579" sldId="925"/>
            <ac:spMk id="20" creationId="{FBE1F4B1-CA25-13FD-3800-CB10BB1E2BD7}"/>
          </ac:spMkLst>
        </pc:spChg>
        <pc:spChg chg="mod">
          <ac:chgData name="Anneleen Janssen" userId="34277971-d75d-4b0a-8685-0fd54352d3ac" providerId="ADAL" clId="{5785D1D1-8461-4CDA-9E9A-12F69FC325A0}" dt="2023-09-26T14:57:29.730" v="4859" actId="13926"/>
          <ac:spMkLst>
            <pc:docMk/>
            <pc:sldMk cId="1832876579" sldId="925"/>
            <ac:spMk id="21" creationId="{1A4001CE-04F0-15CF-CA3A-E0ADAD48E0AD}"/>
          </ac:spMkLst>
        </pc:spChg>
        <pc:cxnChg chg="add mod">
          <ac:chgData name="Anneleen Janssen" userId="34277971-d75d-4b0a-8685-0fd54352d3ac" providerId="ADAL" clId="{5785D1D1-8461-4CDA-9E9A-12F69FC325A0}" dt="2023-09-26T14:57:47.872" v="4862" actId="1582"/>
          <ac:cxnSpMkLst>
            <pc:docMk/>
            <pc:sldMk cId="1832876579" sldId="925"/>
            <ac:cxnSpMk id="6" creationId="{D6D079F7-380C-3961-4E26-CDC0357951E8}"/>
          </ac:cxnSpMkLst>
        </pc:cxnChg>
        <pc:cxnChg chg="add mod">
          <ac:chgData name="Anneleen Janssen" userId="34277971-d75d-4b0a-8685-0fd54352d3ac" providerId="ADAL" clId="{5785D1D1-8461-4CDA-9E9A-12F69FC325A0}" dt="2023-09-26T14:58:05.668" v="4865" actId="14100"/>
          <ac:cxnSpMkLst>
            <pc:docMk/>
            <pc:sldMk cId="1832876579" sldId="925"/>
            <ac:cxnSpMk id="9" creationId="{B6C62C8E-E748-DFAC-BDEF-547191317C65}"/>
          </ac:cxnSpMkLst>
        </pc:cxnChg>
      </pc:sldChg>
      <pc:sldChg chg="modSp add del mod">
        <pc:chgData name="Anneleen Janssen" userId="34277971-d75d-4b0a-8685-0fd54352d3ac" providerId="ADAL" clId="{5785D1D1-8461-4CDA-9E9A-12F69FC325A0}" dt="2023-09-26T17:29:31.556" v="8672" actId="20577"/>
        <pc:sldMkLst>
          <pc:docMk/>
          <pc:sldMk cId="1906971457" sldId="925"/>
        </pc:sldMkLst>
        <pc:spChg chg="mod">
          <ac:chgData name="Anneleen Janssen" userId="34277971-d75d-4b0a-8685-0fd54352d3ac" providerId="ADAL" clId="{5785D1D1-8461-4CDA-9E9A-12F69FC325A0}" dt="2023-09-26T17:20:55.296" v="8305" actId="20577"/>
          <ac:spMkLst>
            <pc:docMk/>
            <pc:sldMk cId="1906971457" sldId="925"/>
            <ac:spMk id="7" creationId="{7DEDB4A7-1E4C-41E9-B58C-DC30E24576E3}"/>
          </ac:spMkLst>
        </pc:spChg>
        <pc:spChg chg="mod">
          <ac:chgData name="Anneleen Janssen" userId="34277971-d75d-4b0a-8685-0fd54352d3ac" providerId="ADAL" clId="{5785D1D1-8461-4CDA-9E9A-12F69FC325A0}" dt="2023-09-26T17:29:31.556" v="8672" actId="20577"/>
          <ac:spMkLst>
            <pc:docMk/>
            <pc:sldMk cId="1906971457" sldId="925"/>
            <ac:spMk id="11" creationId="{86AEB077-908E-CFE7-8F88-BBFC0F4BC29C}"/>
          </ac:spMkLst>
        </pc:spChg>
      </pc:sldChg>
      <pc:sldChg chg="modSp add mod">
        <pc:chgData name="Anneleen Janssen" userId="34277971-d75d-4b0a-8685-0fd54352d3ac" providerId="ADAL" clId="{5785D1D1-8461-4CDA-9E9A-12F69FC325A0}" dt="2023-09-26T19:50:10.497" v="13184" actId="6549"/>
        <pc:sldMkLst>
          <pc:docMk/>
          <pc:sldMk cId="2055878542" sldId="926"/>
        </pc:sldMkLst>
        <pc:spChg chg="mod">
          <ac:chgData name="Anneleen Janssen" userId="34277971-d75d-4b0a-8685-0fd54352d3ac" providerId="ADAL" clId="{5785D1D1-8461-4CDA-9E9A-12F69FC325A0}" dt="2023-09-26T17:31:06.081" v="8721" actId="20577"/>
          <ac:spMkLst>
            <pc:docMk/>
            <pc:sldMk cId="2055878542" sldId="926"/>
            <ac:spMk id="7" creationId="{7DEDB4A7-1E4C-41E9-B58C-DC30E24576E3}"/>
          </ac:spMkLst>
        </pc:spChg>
        <pc:spChg chg="mod">
          <ac:chgData name="Anneleen Janssen" userId="34277971-d75d-4b0a-8685-0fd54352d3ac" providerId="ADAL" clId="{5785D1D1-8461-4CDA-9E9A-12F69FC325A0}" dt="2023-09-26T19:50:10.497" v="13184" actId="6549"/>
          <ac:spMkLst>
            <pc:docMk/>
            <pc:sldMk cId="2055878542" sldId="926"/>
            <ac:spMk id="11" creationId="{86AEB077-908E-CFE7-8F88-BBFC0F4BC29C}"/>
          </ac:spMkLst>
        </pc:spChg>
      </pc:sldChg>
      <pc:sldChg chg="addSp modSp add del mod">
        <pc:chgData name="Anneleen Janssen" userId="34277971-d75d-4b0a-8685-0fd54352d3ac" providerId="ADAL" clId="{5785D1D1-8461-4CDA-9E9A-12F69FC325A0}" dt="2023-09-26T15:26:38.247" v="4910" actId="47"/>
        <pc:sldMkLst>
          <pc:docMk/>
          <pc:sldMk cId="2474056177" sldId="926"/>
        </pc:sldMkLst>
        <pc:spChg chg="add mod">
          <ac:chgData name="Anneleen Janssen" userId="34277971-d75d-4b0a-8685-0fd54352d3ac" providerId="ADAL" clId="{5785D1D1-8461-4CDA-9E9A-12F69FC325A0}" dt="2023-09-26T14:58:50.951" v="4875"/>
          <ac:spMkLst>
            <pc:docMk/>
            <pc:sldMk cId="2474056177" sldId="926"/>
            <ac:spMk id="12" creationId="{0CAA10EF-042B-A26C-D951-43EB868DFFD5}"/>
          </ac:spMkLst>
        </pc:spChg>
        <pc:spChg chg="mod">
          <ac:chgData name="Anneleen Janssen" userId="34277971-d75d-4b0a-8685-0fd54352d3ac" providerId="ADAL" clId="{5785D1D1-8461-4CDA-9E9A-12F69FC325A0}" dt="2023-09-26T14:58:28.474" v="4870" actId="13926"/>
          <ac:spMkLst>
            <pc:docMk/>
            <pc:sldMk cId="2474056177" sldId="926"/>
            <ac:spMk id="19" creationId="{A2C9E5AE-EEF6-CBB8-70FB-7414F02399EA}"/>
          </ac:spMkLst>
        </pc:spChg>
        <pc:cxnChg chg="add mod">
          <ac:chgData name="Anneleen Janssen" userId="34277971-d75d-4b0a-8685-0fd54352d3ac" providerId="ADAL" clId="{5785D1D1-8461-4CDA-9E9A-12F69FC325A0}" dt="2023-09-26T14:58:43.273" v="4874" actId="14100"/>
          <ac:cxnSpMkLst>
            <pc:docMk/>
            <pc:sldMk cId="2474056177" sldId="926"/>
            <ac:cxnSpMk id="8" creationId="{55D3AB40-9B2B-2D36-A4ED-D7CEA79BBAC3}"/>
          </ac:cxnSpMkLst>
        </pc:cxnChg>
        <pc:cxnChg chg="mod">
          <ac:chgData name="Anneleen Janssen" userId="34277971-d75d-4b0a-8685-0fd54352d3ac" providerId="ADAL" clId="{5785D1D1-8461-4CDA-9E9A-12F69FC325A0}" dt="2023-09-26T14:58:26.586" v="4869" actId="14100"/>
          <ac:cxnSpMkLst>
            <pc:docMk/>
            <pc:sldMk cId="2474056177" sldId="926"/>
            <ac:cxnSpMk id="9" creationId="{B6C62C8E-E748-DFAC-BDEF-547191317C65}"/>
          </ac:cxnSpMkLst>
        </pc:cxnChg>
      </pc:sldChg>
      <pc:sldChg chg="modSp add del mod">
        <pc:chgData name="Anneleen Janssen" userId="34277971-d75d-4b0a-8685-0fd54352d3ac" providerId="ADAL" clId="{5785D1D1-8461-4CDA-9E9A-12F69FC325A0}" dt="2023-09-26T17:30:38.606" v="8678"/>
        <pc:sldMkLst>
          <pc:docMk/>
          <pc:sldMk cId="3827004409" sldId="926"/>
        </pc:sldMkLst>
        <pc:spChg chg="mod">
          <ac:chgData name="Anneleen Janssen" userId="34277971-d75d-4b0a-8685-0fd54352d3ac" providerId="ADAL" clId="{5785D1D1-8461-4CDA-9E9A-12F69FC325A0}" dt="2023-09-26T17:30:34.461" v="8674"/>
          <ac:spMkLst>
            <pc:docMk/>
            <pc:sldMk cId="3827004409" sldId="926"/>
            <ac:spMk id="2" creationId="{EAC5C49A-6FA0-0C16-E419-D0D1AD64003C}"/>
          </ac:spMkLst>
        </pc:spChg>
        <pc:spChg chg="mod">
          <ac:chgData name="Anneleen Janssen" userId="34277971-d75d-4b0a-8685-0fd54352d3ac" providerId="ADAL" clId="{5785D1D1-8461-4CDA-9E9A-12F69FC325A0}" dt="2023-09-26T17:30:34.461" v="8674"/>
          <ac:spMkLst>
            <pc:docMk/>
            <pc:sldMk cId="3827004409" sldId="926"/>
            <ac:spMk id="3" creationId="{1C10E883-5870-DD7C-327E-A96542DB77D9}"/>
          </ac:spMkLst>
        </pc:spChg>
        <pc:spChg chg="mod">
          <ac:chgData name="Anneleen Janssen" userId="34277971-d75d-4b0a-8685-0fd54352d3ac" providerId="ADAL" clId="{5785D1D1-8461-4CDA-9E9A-12F69FC325A0}" dt="2023-09-26T17:30:38.606" v="8678"/>
          <ac:spMkLst>
            <pc:docMk/>
            <pc:sldMk cId="3827004409" sldId="926"/>
            <ac:spMk id="7" creationId="{7DEDB4A7-1E4C-41E9-B58C-DC30E24576E3}"/>
          </ac:spMkLst>
        </pc:spChg>
        <pc:spChg chg="mod">
          <ac:chgData name="Anneleen Janssen" userId="34277971-d75d-4b0a-8685-0fd54352d3ac" providerId="ADAL" clId="{5785D1D1-8461-4CDA-9E9A-12F69FC325A0}" dt="2023-09-26T17:30:38.606" v="8678"/>
          <ac:spMkLst>
            <pc:docMk/>
            <pc:sldMk cId="3827004409" sldId="926"/>
            <ac:spMk id="11" creationId="{86AEB077-908E-CFE7-8F88-BBFC0F4BC29C}"/>
          </ac:spMkLst>
        </pc:spChg>
      </pc:sldChg>
      <pc:sldChg chg="modSp add del mod">
        <pc:chgData name="Anneleen Janssen" userId="34277971-d75d-4b0a-8685-0fd54352d3ac" providerId="ADAL" clId="{5785D1D1-8461-4CDA-9E9A-12F69FC325A0}" dt="2023-09-26T17:40:16.929" v="9334" actId="47"/>
        <pc:sldMkLst>
          <pc:docMk/>
          <pc:sldMk cId="836947127" sldId="927"/>
        </pc:sldMkLst>
        <pc:spChg chg="mod">
          <ac:chgData name="Anneleen Janssen" userId="34277971-d75d-4b0a-8685-0fd54352d3ac" providerId="ADAL" clId="{5785D1D1-8461-4CDA-9E9A-12F69FC325A0}" dt="2023-09-26T17:35:25.492" v="8877" actId="20577"/>
          <ac:spMkLst>
            <pc:docMk/>
            <pc:sldMk cId="836947127" sldId="927"/>
            <ac:spMk id="5" creationId="{F9AC0D86-15F5-4993-BB7B-B94860253390}"/>
          </ac:spMkLst>
        </pc:spChg>
      </pc:sldChg>
      <pc:sldChg chg="modSp add del mod">
        <pc:chgData name="Anneleen Janssen" userId="34277971-d75d-4b0a-8685-0fd54352d3ac" providerId="ADAL" clId="{5785D1D1-8461-4CDA-9E9A-12F69FC325A0}" dt="2023-09-26T15:25:17.513" v="4906" actId="47"/>
        <pc:sldMkLst>
          <pc:docMk/>
          <pc:sldMk cId="3792301951" sldId="927"/>
        </pc:sldMkLst>
        <pc:picChg chg="mod">
          <ac:chgData name="Anneleen Janssen" userId="34277971-d75d-4b0a-8685-0fd54352d3ac" providerId="ADAL" clId="{5785D1D1-8461-4CDA-9E9A-12F69FC325A0}" dt="2023-09-26T15:21:17.023" v="4877" actId="1076"/>
          <ac:picMkLst>
            <pc:docMk/>
            <pc:sldMk cId="3792301951" sldId="927"/>
            <ac:picMk id="12" creationId="{AB2D62D7-312D-5677-6F64-AC7FB885899A}"/>
          </ac:picMkLst>
        </pc:picChg>
      </pc:sldChg>
      <pc:sldChg chg="delSp modSp add mod">
        <pc:chgData name="Anneleen Janssen" userId="34277971-d75d-4b0a-8685-0fd54352d3ac" providerId="ADAL" clId="{5785D1D1-8461-4CDA-9E9A-12F69FC325A0}" dt="2023-09-26T18:11:49.014" v="11602" actId="20577"/>
        <pc:sldMkLst>
          <pc:docMk/>
          <pc:sldMk cId="3639484522" sldId="928"/>
        </pc:sldMkLst>
        <pc:spChg chg="mod">
          <ac:chgData name="Anneleen Janssen" userId="34277971-d75d-4b0a-8685-0fd54352d3ac" providerId="ADAL" clId="{5785D1D1-8461-4CDA-9E9A-12F69FC325A0}" dt="2023-09-26T18:11:49.014" v="11602" actId="20577"/>
          <ac:spMkLst>
            <pc:docMk/>
            <pc:sldMk cId="3639484522" sldId="928"/>
            <ac:spMk id="2" creationId="{DD207FCE-9F11-40B6-938F-0BB900BB2576}"/>
          </ac:spMkLst>
        </pc:spChg>
        <pc:picChg chg="del">
          <ac:chgData name="Anneleen Janssen" userId="34277971-d75d-4b0a-8685-0fd54352d3ac" providerId="ADAL" clId="{5785D1D1-8461-4CDA-9E9A-12F69FC325A0}" dt="2023-09-26T17:35:37.391" v="8879" actId="478"/>
          <ac:picMkLst>
            <pc:docMk/>
            <pc:sldMk cId="3639484522" sldId="928"/>
            <ac:picMk id="7" creationId="{A7FCBE4A-4CA8-47DC-9645-58473E4C4540}"/>
          </ac:picMkLst>
        </pc:picChg>
      </pc:sldChg>
      <pc:sldChg chg="addSp delSp modSp new mod modClrScheme chgLayout">
        <pc:chgData name="Anneleen Janssen" userId="34277971-d75d-4b0a-8685-0fd54352d3ac" providerId="ADAL" clId="{5785D1D1-8461-4CDA-9E9A-12F69FC325A0}" dt="2023-09-26T18:09:39.870" v="11562" actId="20577"/>
        <pc:sldMkLst>
          <pc:docMk/>
          <pc:sldMk cId="2447042132" sldId="929"/>
        </pc:sldMkLst>
        <pc:spChg chg="mod ord">
          <ac:chgData name="Anneleen Janssen" userId="34277971-d75d-4b0a-8685-0fd54352d3ac" providerId="ADAL" clId="{5785D1D1-8461-4CDA-9E9A-12F69FC325A0}" dt="2023-09-26T17:47:06.660" v="9628" actId="700"/>
          <ac:spMkLst>
            <pc:docMk/>
            <pc:sldMk cId="2447042132" sldId="929"/>
            <ac:spMk id="2" creationId="{C79DAAFC-4A58-051A-12EF-7EE44994CC24}"/>
          </ac:spMkLst>
        </pc:spChg>
        <pc:spChg chg="mod ord">
          <ac:chgData name="Anneleen Janssen" userId="34277971-d75d-4b0a-8685-0fd54352d3ac" providerId="ADAL" clId="{5785D1D1-8461-4CDA-9E9A-12F69FC325A0}" dt="2023-09-26T17:47:06.660" v="9628" actId="700"/>
          <ac:spMkLst>
            <pc:docMk/>
            <pc:sldMk cId="2447042132" sldId="929"/>
            <ac:spMk id="3" creationId="{A3320A93-F2B2-CE41-5B14-7CC246B860B1}"/>
          </ac:spMkLst>
        </pc:spChg>
        <pc:spChg chg="del mod ord">
          <ac:chgData name="Anneleen Janssen" userId="34277971-d75d-4b0a-8685-0fd54352d3ac" providerId="ADAL" clId="{5785D1D1-8461-4CDA-9E9A-12F69FC325A0}" dt="2023-09-26T17:47:06.660" v="9628" actId="700"/>
          <ac:spMkLst>
            <pc:docMk/>
            <pc:sldMk cId="2447042132" sldId="929"/>
            <ac:spMk id="4" creationId="{4EC33BFB-132D-8550-3373-1129F14F63EF}"/>
          </ac:spMkLst>
        </pc:spChg>
        <pc:spChg chg="del mod ord">
          <ac:chgData name="Anneleen Janssen" userId="34277971-d75d-4b0a-8685-0fd54352d3ac" providerId="ADAL" clId="{5785D1D1-8461-4CDA-9E9A-12F69FC325A0}" dt="2023-09-26T17:47:06.660" v="9628" actId="700"/>
          <ac:spMkLst>
            <pc:docMk/>
            <pc:sldMk cId="2447042132" sldId="929"/>
            <ac:spMk id="5" creationId="{8B9E8F61-E041-AB84-5047-ABAA2094ACF5}"/>
          </ac:spMkLst>
        </pc:spChg>
        <pc:spChg chg="del">
          <ac:chgData name="Anneleen Janssen" userId="34277971-d75d-4b0a-8685-0fd54352d3ac" providerId="ADAL" clId="{5785D1D1-8461-4CDA-9E9A-12F69FC325A0}" dt="2023-09-26T17:47:06.660" v="9628" actId="700"/>
          <ac:spMkLst>
            <pc:docMk/>
            <pc:sldMk cId="2447042132" sldId="929"/>
            <ac:spMk id="6" creationId="{CFBA2C83-BEEE-47FD-BD69-AB68E19CB1E3}"/>
          </ac:spMkLst>
        </pc:spChg>
        <pc:spChg chg="add mod ord">
          <ac:chgData name="Anneleen Janssen" userId="34277971-d75d-4b0a-8685-0fd54352d3ac" providerId="ADAL" clId="{5785D1D1-8461-4CDA-9E9A-12F69FC325A0}" dt="2023-09-26T17:47:10.946" v="9642" actId="20577"/>
          <ac:spMkLst>
            <pc:docMk/>
            <pc:sldMk cId="2447042132" sldId="929"/>
            <ac:spMk id="7" creationId="{E97008D2-1823-2FF2-5A72-247DBC39625A}"/>
          </ac:spMkLst>
        </pc:spChg>
        <pc:spChg chg="add mod ord">
          <ac:chgData name="Anneleen Janssen" userId="34277971-d75d-4b0a-8685-0fd54352d3ac" providerId="ADAL" clId="{5785D1D1-8461-4CDA-9E9A-12F69FC325A0}" dt="2023-09-26T18:09:39.870" v="11562" actId="20577"/>
          <ac:spMkLst>
            <pc:docMk/>
            <pc:sldMk cId="2447042132" sldId="929"/>
            <ac:spMk id="8" creationId="{E220E4F3-8AEE-4FBA-CEEF-32153D03C3B2}"/>
          </ac:spMkLst>
        </pc:spChg>
      </pc:sldChg>
      <pc:sldChg chg="new del">
        <pc:chgData name="Anneleen Janssen" userId="34277971-d75d-4b0a-8685-0fd54352d3ac" providerId="ADAL" clId="{5785D1D1-8461-4CDA-9E9A-12F69FC325A0}" dt="2023-09-26T17:46:48.358" v="9626" actId="47"/>
        <pc:sldMkLst>
          <pc:docMk/>
          <pc:sldMk cId="3768473296" sldId="929"/>
        </pc:sldMkLst>
      </pc:sldChg>
      <pc:sldChg chg="addSp delSp modSp new mod modClrScheme chgLayout">
        <pc:chgData name="Anneleen Janssen" userId="34277971-d75d-4b0a-8685-0fd54352d3ac" providerId="ADAL" clId="{5785D1D1-8461-4CDA-9E9A-12F69FC325A0}" dt="2023-09-26T19:13:51.239" v="12252" actId="6549"/>
        <pc:sldMkLst>
          <pc:docMk/>
          <pc:sldMk cId="3883905883" sldId="930"/>
        </pc:sldMkLst>
        <pc:spChg chg="mod ord">
          <ac:chgData name="Anneleen Janssen" userId="34277971-d75d-4b0a-8685-0fd54352d3ac" providerId="ADAL" clId="{5785D1D1-8461-4CDA-9E9A-12F69FC325A0}" dt="2023-09-26T17:51:05.676" v="10043" actId="700"/>
          <ac:spMkLst>
            <pc:docMk/>
            <pc:sldMk cId="3883905883" sldId="930"/>
            <ac:spMk id="2" creationId="{8B1E8BC2-2F5E-DB14-26AF-A1D11858D74A}"/>
          </ac:spMkLst>
        </pc:spChg>
        <pc:spChg chg="mod ord">
          <ac:chgData name="Anneleen Janssen" userId="34277971-d75d-4b0a-8685-0fd54352d3ac" providerId="ADAL" clId="{5785D1D1-8461-4CDA-9E9A-12F69FC325A0}" dt="2023-09-26T17:51:05.676" v="10043" actId="700"/>
          <ac:spMkLst>
            <pc:docMk/>
            <pc:sldMk cId="3883905883" sldId="930"/>
            <ac:spMk id="3" creationId="{39B80A25-2EF7-7395-8FFB-66A200A82B85}"/>
          </ac:spMkLst>
        </pc:spChg>
        <pc:spChg chg="del mod ord">
          <ac:chgData name="Anneleen Janssen" userId="34277971-d75d-4b0a-8685-0fd54352d3ac" providerId="ADAL" clId="{5785D1D1-8461-4CDA-9E9A-12F69FC325A0}" dt="2023-09-26T17:51:05.676" v="10043" actId="700"/>
          <ac:spMkLst>
            <pc:docMk/>
            <pc:sldMk cId="3883905883" sldId="930"/>
            <ac:spMk id="4" creationId="{3EAEB6BE-EA84-6971-63F8-0D70EB1A4DDD}"/>
          </ac:spMkLst>
        </pc:spChg>
        <pc:spChg chg="del mod ord">
          <ac:chgData name="Anneleen Janssen" userId="34277971-d75d-4b0a-8685-0fd54352d3ac" providerId="ADAL" clId="{5785D1D1-8461-4CDA-9E9A-12F69FC325A0}" dt="2023-09-26T17:51:05.676" v="10043" actId="700"/>
          <ac:spMkLst>
            <pc:docMk/>
            <pc:sldMk cId="3883905883" sldId="930"/>
            <ac:spMk id="5" creationId="{887C48D1-5767-C84C-75A8-820B177DD66A}"/>
          </ac:spMkLst>
        </pc:spChg>
        <pc:spChg chg="del">
          <ac:chgData name="Anneleen Janssen" userId="34277971-d75d-4b0a-8685-0fd54352d3ac" providerId="ADAL" clId="{5785D1D1-8461-4CDA-9E9A-12F69FC325A0}" dt="2023-09-26T17:51:05.676" v="10043" actId="700"/>
          <ac:spMkLst>
            <pc:docMk/>
            <pc:sldMk cId="3883905883" sldId="930"/>
            <ac:spMk id="6" creationId="{5F00CAA7-BB37-AE65-D290-1EF2E58A42F3}"/>
          </ac:spMkLst>
        </pc:spChg>
        <pc:spChg chg="add mod ord">
          <ac:chgData name="Anneleen Janssen" userId="34277971-d75d-4b0a-8685-0fd54352d3ac" providerId="ADAL" clId="{5785D1D1-8461-4CDA-9E9A-12F69FC325A0}" dt="2023-09-26T17:51:20.153" v="10071" actId="20577"/>
          <ac:spMkLst>
            <pc:docMk/>
            <pc:sldMk cId="3883905883" sldId="930"/>
            <ac:spMk id="7" creationId="{AE814ACD-B470-09F2-90D2-6D35BA427B9F}"/>
          </ac:spMkLst>
        </pc:spChg>
        <pc:spChg chg="add mod ord">
          <ac:chgData name="Anneleen Janssen" userId="34277971-d75d-4b0a-8685-0fd54352d3ac" providerId="ADAL" clId="{5785D1D1-8461-4CDA-9E9A-12F69FC325A0}" dt="2023-09-26T19:13:51.239" v="12252" actId="6549"/>
          <ac:spMkLst>
            <pc:docMk/>
            <pc:sldMk cId="3883905883" sldId="930"/>
            <ac:spMk id="8" creationId="{C62ADF7E-6893-1A93-5BE0-EED94FA6D4E9}"/>
          </ac:spMkLst>
        </pc:spChg>
      </pc:sldChg>
      <pc:sldChg chg="modSp add mod">
        <pc:chgData name="Anneleen Janssen" userId="34277971-d75d-4b0a-8685-0fd54352d3ac" providerId="ADAL" clId="{5785D1D1-8461-4CDA-9E9A-12F69FC325A0}" dt="2023-09-26T19:12:33.717" v="12102" actId="20577"/>
        <pc:sldMkLst>
          <pc:docMk/>
          <pc:sldMk cId="3116666021" sldId="931"/>
        </pc:sldMkLst>
        <pc:spChg chg="mod">
          <ac:chgData name="Anneleen Janssen" userId="34277971-d75d-4b0a-8685-0fd54352d3ac" providerId="ADAL" clId="{5785D1D1-8461-4CDA-9E9A-12F69FC325A0}" dt="2023-09-26T18:05:31.644" v="10995" actId="20577"/>
          <ac:spMkLst>
            <pc:docMk/>
            <pc:sldMk cId="3116666021" sldId="931"/>
            <ac:spMk id="7" creationId="{E97008D2-1823-2FF2-5A72-247DBC39625A}"/>
          </ac:spMkLst>
        </pc:spChg>
        <pc:spChg chg="mod">
          <ac:chgData name="Anneleen Janssen" userId="34277971-d75d-4b0a-8685-0fd54352d3ac" providerId="ADAL" clId="{5785D1D1-8461-4CDA-9E9A-12F69FC325A0}" dt="2023-09-26T19:12:33.717" v="12102" actId="20577"/>
          <ac:spMkLst>
            <pc:docMk/>
            <pc:sldMk cId="3116666021" sldId="931"/>
            <ac:spMk id="8" creationId="{E220E4F3-8AEE-4FBA-CEEF-32153D03C3B2}"/>
          </ac:spMkLst>
        </pc:spChg>
      </pc:sldChg>
      <pc:sldChg chg="addSp delSp modSp new del mod modClrScheme chgLayout">
        <pc:chgData name="Anneleen Janssen" userId="34277971-d75d-4b0a-8685-0fd54352d3ac" providerId="ADAL" clId="{5785D1D1-8461-4CDA-9E9A-12F69FC325A0}" dt="2023-09-26T18:16:01.497" v="11722" actId="47"/>
        <pc:sldMkLst>
          <pc:docMk/>
          <pc:sldMk cId="583703367" sldId="932"/>
        </pc:sldMkLst>
        <pc:spChg chg="mod ord">
          <ac:chgData name="Anneleen Janssen" userId="34277971-d75d-4b0a-8685-0fd54352d3ac" providerId="ADAL" clId="{5785D1D1-8461-4CDA-9E9A-12F69FC325A0}" dt="2023-09-26T18:14:00.574" v="11665" actId="700"/>
          <ac:spMkLst>
            <pc:docMk/>
            <pc:sldMk cId="583703367" sldId="932"/>
            <ac:spMk id="2" creationId="{7648AF9F-B497-ECD1-EAB4-38FFDA0B67EB}"/>
          </ac:spMkLst>
        </pc:spChg>
        <pc:spChg chg="mod ord">
          <ac:chgData name="Anneleen Janssen" userId="34277971-d75d-4b0a-8685-0fd54352d3ac" providerId="ADAL" clId="{5785D1D1-8461-4CDA-9E9A-12F69FC325A0}" dt="2023-09-26T18:14:00.574" v="11665" actId="700"/>
          <ac:spMkLst>
            <pc:docMk/>
            <pc:sldMk cId="583703367" sldId="932"/>
            <ac:spMk id="3" creationId="{5CAB30AC-8F38-F535-F19C-DA4CC82726AA}"/>
          </ac:spMkLst>
        </pc:spChg>
        <pc:spChg chg="del mod ord">
          <ac:chgData name="Anneleen Janssen" userId="34277971-d75d-4b0a-8685-0fd54352d3ac" providerId="ADAL" clId="{5785D1D1-8461-4CDA-9E9A-12F69FC325A0}" dt="2023-09-26T18:14:00.574" v="11665" actId="700"/>
          <ac:spMkLst>
            <pc:docMk/>
            <pc:sldMk cId="583703367" sldId="932"/>
            <ac:spMk id="4" creationId="{760C0842-54E9-8D5C-00B8-3FF84B9337A9}"/>
          </ac:spMkLst>
        </pc:spChg>
        <pc:spChg chg="del mod ord">
          <ac:chgData name="Anneleen Janssen" userId="34277971-d75d-4b0a-8685-0fd54352d3ac" providerId="ADAL" clId="{5785D1D1-8461-4CDA-9E9A-12F69FC325A0}" dt="2023-09-26T18:14:00.574" v="11665" actId="700"/>
          <ac:spMkLst>
            <pc:docMk/>
            <pc:sldMk cId="583703367" sldId="932"/>
            <ac:spMk id="5" creationId="{966F7023-DDFF-A63E-7CEB-F8E1484C7A1D}"/>
          </ac:spMkLst>
        </pc:spChg>
        <pc:spChg chg="del">
          <ac:chgData name="Anneleen Janssen" userId="34277971-d75d-4b0a-8685-0fd54352d3ac" providerId="ADAL" clId="{5785D1D1-8461-4CDA-9E9A-12F69FC325A0}" dt="2023-09-26T18:14:00.574" v="11665" actId="700"/>
          <ac:spMkLst>
            <pc:docMk/>
            <pc:sldMk cId="583703367" sldId="932"/>
            <ac:spMk id="6" creationId="{57FEF894-41A3-BF20-244D-AB023ECD5EBF}"/>
          </ac:spMkLst>
        </pc:spChg>
        <pc:spChg chg="add mod ord">
          <ac:chgData name="Anneleen Janssen" userId="34277971-d75d-4b0a-8685-0fd54352d3ac" providerId="ADAL" clId="{5785D1D1-8461-4CDA-9E9A-12F69FC325A0}" dt="2023-09-26T18:14:07.917" v="11688" actId="20577"/>
          <ac:spMkLst>
            <pc:docMk/>
            <pc:sldMk cId="583703367" sldId="932"/>
            <ac:spMk id="7" creationId="{7AC8AF7F-DAAD-9255-1240-657901C292D4}"/>
          </ac:spMkLst>
        </pc:spChg>
        <pc:spChg chg="add del mod ord">
          <ac:chgData name="Anneleen Janssen" userId="34277971-d75d-4b0a-8685-0fd54352d3ac" providerId="ADAL" clId="{5785D1D1-8461-4CDA-9E9A-12F69FC325A0}" dt="2023-09-26T18:14:30.832" v="11689" actId="478"/>
          <ac:spMkLst>
            <pc:docMk/>
            <pc:sldMk cId="583703367" sldId="932"/>
            <ac:spMk id="8" creationId="{96825D82-86CA-FFC5-34E9-945F7A17468E}"/>
          </ac:spMkLst>
        </pc:spChg>
        <pc:spChg chg="add mod">
          <ac:chgData name="Anneleen Janssen" userId="34277971-d75d-4b0a-8685-0fd54352d3ac" providerId="ADAL" clId="{5785D1D1-8461-4CDA-9E9A-12F69FC325A0}" dt="2023-09-26T18:14:44.382" v="11708" actId="1076"/>
          <ac:spMkLst>
            <pc:docMk/>
            <pc:sldMk cId="583703367" sldId="932"/>
            <ac:spMk id="9" creationId="{D6CF1DB8-2867-CC38-EF22-F8C68B2C0D10}"/>
          </ac:spMkLst>
        </pc:spChg>
        <pc:picChg chg="add mod modCrop">
          <ac:chgData name="Anneleen Janssen" userId="34277971-d75d-4b0a-8685-0fd54352d3ac" providerId="ADAL" clId="{5785D1D1-8461-4CDA-9E9A-12F69FC325A0}" dt="2023-09-26T18:15:19.798" v="11716" actId="1076"/>
          <ac:picMkLst>
            <pc:docMk/>
            <pc:sldMk cId="583703367" sldId="932"/>
            <ac:picMk id="11" creationId="{E67A2F23-81AC-F99E-F6CA-7A83D1B45EFB}"/>
          </ac:picMkLst>
        </pc:picChg>
        <pc:picChg chg="add mod modCrop">
          <ac:chgData name="Anneleen Janssen" userId="34277971-d75d-4b0a-8685-0fd54352d3ac" providerId="ADAL" clId="{5785D1D1-8461-4CDA-9E9A-12F69FC325A0}" dt="2023-09-26T18:15:56.197" v="11721" actId="732"/>
          <ac:picMkLst>
            <pc:docMk/>
            <pc:sldMk cId="583703367" sldId="932"/>
            <ac:picMk id="13" creationId="{FAAC9E00-8DD5-A458-06F8-1B3187CF9861}"/>
          </ac:picMkLst>
        </pc:picChg>
      </pc:sldChg>
      <pc:sldChg chg="modSp add mod">
        <pc:chgData name="Anneleen Janssen" userId="34277971-d75d-4b0a-8685-0fd54352d3ac" providerId="ADAL" clId="{5785D1D1-8461-4CDA-9E9A-12F69FC325A0}" dt="2023-09-26T18:22:32.646" v="11791" actId="20577"/>
        <pc:sldMkLst>
          <pc:docMk/>
          <pc:sldMk cId="2438280935" sldId="932"/>
        </pc:sldMkLst>
        <pc:spChg chg="mod">
          <ac:chgData name="Anneleen Janssen" userId="34277971-d75d-4b0a-8685-0fd54352d3ac" providerId="ADAL" clId="{5785D1D1-8461-4CDA-9E9A-12F69FC325A0}" dt="2023-09-26T18:22:32.646" v="11791" actId="20577"/>
          <ac:spMkLst>
            <pc:docMk/>
            <pc:sldMk cId="2438280935" sldId="932"/>
            <ac:spMk id="5" creationId="{DA30FD20-6EFE-032C-4AAB-3BECC35870F1}"/>
          </ac:spMkLst>
        </pc:spChg>
        <pc:spChg chg="mod">
          <ac:chgData name="Anneleen Janssen" userId="34277971-d75d-4b0a-8685-0fd54352d3ac" providerId="ADAL" clId="{5785D1D1-8461-4CDA-9E9A-12F69FC325A0}" dt="2023-09-26T18:22:28.425" v="11781" actId="20577"/>
          <ac:spMkLst>
            <pc:docMk/>
            <pc:sldMk cId="2438280935" sldId="932"/>
            <ac:spMk id="6" creationId="{2B07116A-F239-75A1-F806-D3E84B1BBD0A}"/>
          </ac:spMkLst>
        </pc:spChg>
      </pc:sldChg>
      <pc:sldChg chg="addSp delSp modSp add del mod">
        <pc:chgData name="Anneleen Janssen" userId="34277971-d75d-4b0a-8685-0fd54352d3ac" providerId="ADAL" clId="{5785D1D1-8461-4CDA-9E9A-12F69FC325A0}" dt="2023-09-26T18:45:50.992" v="11841" actId="47"/>
        <pc:sldMkLst>
          <pc:docMk/>
          <pc:sldMk cId="174370732" sldId="933"/>
        </pc:sldMkLst>
        <pc:spChg chg="add del mod">
          <ac:chgData name="Anneleen Janssen" userId="34277971-d75d-4b0a-8685-0fd54352d3ac" providerId="ADAL" clId="{5785D1D1-8461-4CDA-9E9A-12F69FC325A0}" dt="2023-09-26T18:42:58.657" v="11796" actId="478"/>
          <ac:spMkLst>
            <pc:docMk/>
            <pc:sldMk cId="174370732" sldId="933"/>
            <ac:spMk id="4" creationId="{63BE2783-32B1-F035-6DEE-F2EF8851B34F}"/>
          </ac:spMkLst>
        </pc:spChg>
        <pc:spChg chg="del">
          <ac:chgData name="Anneleen Janssen" userId="34277971-d75d-4b0a-8685-0fd54352d3ac" providerId="ADAL" clId="{5785D1D1-8461-4CDA-9E9A-12F69FC325A0}" dt="2023-09-26T18:42:47.270" v="11794" actId="478"/>
          <ac:spMkLst>
            <pc:docMk/>
            <pc:sldMk cId="174370732" sldId="933"/>
            <ac:spMk id="5" creationId="{B1D70E08-E5D0-486B-9426-48BD8AA58310}"/>
          </ac:spMkLst>
        </pc:spChg>
        <pc:spChg chg="del">
          <ac:chgData name="Anneleen Janssen" userId="34277971-d75d-4b0a-8685-0fd54352d3ac" providerId="ADAL" clId="{5785D1D1-8461-4CDA-9E9A-12F69FC325A0}" dt="2023-09-26T18:42:53.997" v="11795" actId="478"/>
          <ac:spMkLst>
            <pc:docMk/>
            <pc:sldMk cId="174370732" sldId="933"/>
            <ac:spMk id="7" creationId="{8531058A-DB9C-426E-B75E-91F469940896}"/>
          </ac:spMkLst>
        </pc:spChg>
        <pc:spChg chg="del">
          <ac:chgData name="Anneleen Janssen" userId="34277971-d75d-4b0a-8685-0fd54352d3ac" providerId="ADAL" clId="{5785D1D1-8461-4CDA-9E9A-12F69FC325A0}" dt="2023-09-26T18:42:47.270" v="11794" actId="478"/>
          <ac:spMkLst>
            <pc:docMk/>
            <pc:sldMk cId="174370732" sldId="933"/>
            <ac:spMk id="8" creationId="{E17D667B-8A5A-4E59-AE2C-69E4E1569344}"/>
          </ac:spMkLst>
        </pc:spChg>
        <pc:picChg chg="del">
          <ac:chgData name="Anneleen Janssen" userId="34277971-d75d-4b0a-8685-0fd54352d3ac" providerId="ADAL" clId="{5785D1D1-8461-4CDA-9E9A-12F69FC325A0}" dt="2023-09-26T18:42:47.270" v="11794" actId="478"/>
          <ac:picMkLst>
            <pc:docMk/>
            <pc:sldMk cId="174370732" sldId="933"/>
            <ac:picMk id="6" creationId="{24688A7C-B1D6-42E7-BC96-33D77B390B4D}"/>
          </ac:picMkLst>
        </pc:picChg>
      </pc:sldChg>
      <pc:sldChg chg="addSp modSp add mod modAnim">
        <pc:chgData name="Anneleen Janssen" userId="34277971-d75d-4b0a-8685-0fd54352d3ac" providerId="ADAL" clId="{5785D1D1-8461-4CDA-9E9A-12F69FC325A0}" dt="2023-09-26T18:45:31.691" v="11838" actId="1076"/>
        <pc:sldMkLst>
          <pc:docMk/>
          <pc:sldMk cId="1649354109" sldId="934"/>
        </pc:sldMkLst>
        <pc:spChg chg="add mod">
          <ac:chgData name="Anneleen Janssen" userId="34277971-d75d-4b0a-8685-0fd54352d3ac" providerId="ADAL" clId="{5785D1D1-8461-4CDA-9E9A-12F69FC325A0}" dt="2023-09-26T18:45:13.048" v="11834" actId="1076"/>
          <ac:spMkLst>
            <pc:docMk/>
            <pc:sldMk cId="1649354109" sldId="934"/>
            <ac:spMk id="4" creationId="{212EA629-8D42-9D88-019D-311D9C06643D}"/>
          </ac:spMkLst>
        </pc:spChg>
        <pc:spChg chg="add mod">
          <ac:chgData name="Anneleen Janssen" userId="34277971-d75d-4b0a-8685-0fd54352d3ac" providerId="ADAL" clId="{5785D1D1-8461-4CDA-9E9A-12F69FC325A0}" dt="2023-09-26T18:45:31.691" v="11838" actId="1076"/>
          <ac:spMkLst>
            <pc:docMk/>
            <pc:sldMk cId="1649354109" sldId="934"/>
            <ac:spMk id="5" creationId="{534B712F-9BAB-E8D1-ECE1-5540B2F9593D}"/>
          </ac:spMkLst>
        </pc:spChg>
        <pc:spChg chg="add mod">
          <ac:chgData name="Anneleen Janssen" userId="34277971-d75d-4b0a-8685-0fd54352d3ac" providerId="ADAL" clId="{5785D1D1-8461-4CDA-9E9A-12F69FC325A0}" dt="2023-09-26T18:45:23.458" v="11837" actId="14100"/>
          <ac:spMkLst>
            <pc:docMk/>
            <pc:sldMk cId="1649354109" sldId="934"/>
            <ac:spMk id="6" creationId="{8FA7CD93-132A-C2A8-6A7B-FA312BE9A6D6}"/>
          </ac:spMkLst>
        </pc:spChg>
        <pc:picChg chg="add mod">
          <ac:chgData name="Anneleen Janssen" userId="34277971-d75d-4b0a-8685-0fd54352d3ac" providerId="ADAL" clId="{5785D1D1-8461-4CDA-9E9A-12F69FC325A0}" dt="2023-09-26T18:44:42.232" v="11827"/>
          <ac:picMkLst>
            <pc:docMk/>
            <pc:sldMk cId="1649354109" sldId="934"/>
            <ac:picMk id="2" creationId="{9E5944B6-5AEF-5AD5-A4C5-DE7062D58CE4}"/>
          </ac:picMkLst>
        </pc:picChg>
      </pc:sldChg>
      <pc:sldChg chg="add del">
        <pc:chgData name="Anneleen Janssen" userId="34277971-d75d-4b0a-8685-0fd54352d3ac" providerId="ADAL" clId="{5785D1D1-8461-4CDA-9E9A-12F69FC325A0}" dt="2023-09-26T18:45:40.832" v="11839" actId="47"/>
        <pc:sldMkLst>
          <pc:docMk/>
          <pc:sldMk cId="2735380936" sldId="935"/>
        </pc:sldMkLst>
      </pc:sldChg>
      <pc:sldChg chg="add del">
        <pc:chgData name="Anneleen Janssen" userId="34277971-d75d-4b0a-8685-0fd54352d3ac" providerId="ADAL" clId="{5785D1D1-8461-4CDA-9E9A-12F69FC325A0}" dt="2023-09-26T18:45:49.347" v="11840" actId="47"/>
        <pc:sldMkLst>
          <pc:docMk/>
          <pc:sldMk cId="2845891773" sldId="936"/>
        </pc:sldMkLst>
      </pc:sldChg>
      <pc:sldChg chg="add del">
        <pc:chgData name="Anneleen Janssen" userId="34277971-d75d-4b0a-8685-0fd54352d3ac" providerId="ADAL" clId="{5785D1D1-8461-4CDA-9E9A-12F69FC325A0}" dt="2023-09-26T18:45:52.525" v="11842" actId="47"/>
        <pc:sldMkLst>
          <pc:docMk/>
          <pc:sldMk cId="2589716454" sldId="937"/>
        </pc:sldMkLst>
      </pc:sldChg>
      <pc:sldChg chg="add del">
        <pc:chgData name="Anneleen Janssen" userId="34277971-d75d-4b0a-8685-0fd54352d3ac" providerId="ADAL" clId="{5785D1D1-8461-4CDA-9E9A-12F69FC325A0}" dt="2023-09-26T18:45:53.626" v="11843" actId="47"/>
        <pc:sldMkLst>
          <pc:docMk/>
          <pc:sldMk cId="2396183608" sldId="938"/>
        </pc:sldMkLst>
      </pc:sldChg>
      <pc:sldChg chg="add del">
        <pc:chgData name="Anneleen Janssen" userId="34277971-d75d-4b0a-8685-0fd54352d3ac" providerId="ADAL" clId="{5785D1D1-8461-4CDA-9E9A-12F69FC325A0}" dt="2023-09-26T18:45:54.807" v="11844" actId="47"/>
        <pc:sldMkLst>
          <pc:docMk/>
          <pc:sldMk cId="3952499386" sldId="939"/>
        </pc:sldMkLst>
      </pc:sldChg>
      <pc:sldChg chg="add del">
        <pc:chgData name="Anneleen Janssen" userId="34277971-d75d-4b0a-8685-0fd54352d3ac" providerId="ADAL" clId="{5785D1D1-8461-4CDA-9E9A-12F69FC325A0}" dt="2023-09-26T18:45:56.110" v="11845" actId="47"/>
        <pc:sldMkLst>
          <pc:docMk/>
          <pc:sldMk cId="2841074712" sldId="940"/>
        </pc:sldMkLst>
      </pc:sldChg>
      <pc:sldChg chg="add del">
        <pc:chgData name="Anneleen Janssen" userId="34277971-d75d-4b0a-8685-0fd54352d3ac" providerId="ADAL" clId="{5785D1D1-8461-4CDA-9E9A-12F69FC325A0}" dt="2023-09-26T18:45:57.395" v="11846" actId="47"/>
        <pc:sldMkLst>
          <pc:docMk/>
          <pc:sldMk cId="1479849382" sldId="941"/>
        </pc:sldMkLst>
      </pc:sldChg>
      <pc:sldChg chg="add del">
        <pc:chgData name="Anneleen Janssen" userId="34277971-d75d-4b0a-8685-0fd54352d3ac" providerId="ADAL" clId="{5785D1D1-8461-4CDA-9E9A-12F69FC325A0}" dt="2023-09-26T18:45:58.536" v="11847" actId="47"/>
        <pc:sldMkLst>
          <pc:docMk/>
          <pc:sldMk cId="3148300733" sldId="942"/>
        </pc:sldMkLst>
      </pc:sldChg>
      <pc:sldChg chg="add del">
        <pc:chgData name="Anneleen Janssen" userId="34277971-d75d-4b0a-8685-0fd54352d3ac" providerId="ADAL" clId="{5785D1D1-8461-4CDA-9E9A-12F69FC325A0}" dt="2023-09-26T18:45:59.702" v="11848" actId="47"/>
        <pc:sldMkLst>
          <pc:docMk/>
          <pc:sldMk cId="2775887565" sldId="943"/>
        </pc:sldMkLst>
      </pc:sldChg>
      <pc:sldChg chg="add del">
        <pc:chgData name="Anneleen Janssen" userId="34277971-d75d-4b0a-8685-0fd54352d3ac" providerId="ADAL" clId="{5785D1D1-8461-4CDA-9E9A-12F69FC325A0}" dt="2023-09-26T18:46:02.025" v="11849" actId="47"/>
        <pc:sldMkLst>
          <pc:docMk/>
          <pc:sldMk cId="519303944" sldId="944"/>
        </pc:sldMkLst>
      </pc:sldChg>
      <pc:sldChg chg="add del">
        <pc:chgData name="Anneleen Janssen" userId="34277971-d75d-4b0a-8685-0fd54352d3ac" providerId="ADAL" clId="{5785D1D1-8461-4CDA-9E9A-12F69FC325A0}" dt="2023-09-26T18:46:03.521" v="11850" actId="47"/>
        <pc:sldMkLst>
          <pc:docMk/>
          <pc:sldMk cId="3744782194" sldId="945"/>
        </pc:sldMkLst>
      </pc:sldChg>
      <pc:sldChg chg="add del">
        <pc:chgData name="Anneleen Janssen" userId="34277971-d75d-4b0a-8685-0fd54352d3ac" providerId="ADAL" clId="{5785D1D1-8461-4CDA-9E9A-12F69FC325A0}" dt="2023-09-26T18:46:04.798" v="11851" actId="47"/>
        <pc:sldMkLst>
          <pc:docMk/>
          <pc:sldMk cId="738405389" sldId="946"/>
        </pc:sldMkLst>
      </pc:sldChg>
      <pc:sldChg chg="add del">
        <pc:chgData name="Anneleen Janssen" userId="34277971-d75d-4b0a-8685-0fd54352d3ac" providerId="ADAL" clId="{5785D1D1-8461-4CDA-9E9A-12F69FC325A0}" dt="2023-09-26T18:46:06.365" v="11852" actId="47"/>
        <pc:sldMkLst>
          <pc:docMk/>
          <pc:sldMk cId="1135125563" sldId="947"/>
        </pc:sldMkLst>
      </pc:sldChg>
      <pc:sldChg chg="add del">
        <pc:chgData name="Anneleen Janssen" userId="34277971-d75d-4b0a-8685-0fd54352d3ac" providerId="ADAL" clId="{5785D1D1-8461-4CDA-9E9A-12F69FC325A0}" dt="2023-09-26T18:46:07.853" v="11853" actId="47"/>
        <pc:sldMkLst>
          <pc:docMk/>
          <pc:sldMk cId="1266350081" sldId="948"/>
        </pc:sldMkLst>
      </pc:sldChg>
      <pc:sldChg chg="add del">
        <pc:chgData name="Anneleen Janssen" userId="34277971-d75d-4b0a-8685-0fd54352d3ac" providerId="ADAL" clId="{5785D1D1-8461-4CDA-9E9A-12F69FC325A0}" dt="2023-09-26T18:46:09.324" v="11854" actId="47"/>
        <pc:sldMkLst>
          <pc:docMk/>
          <pc:sldMk cId="3001518065" sldId="949"/>
        </pc:sldMkLst>
      </pc:sldChg>
      <pc:sldChg chg="addSp delSp modSp add mod">
        <pc:chgData name="Anneleen Janssen" userId="34277971-d75d-4b0a-8685-0fd54352d3ac" providerId="ADAL" clId="{5785D1D1-8461-4CDA-9E9A-12F69FC325A0}" dt="2023-09-26T18:46:37.032" v="11859" actId="1035"/>
        <pc:sldMkLst>
          <pc:docMk/>
          <pc:sldMk cId="941671675" sldId="950"/>
        </pc:sldMkLst>
        <pc:spChg chg="add del mod">
          <ac:chgData name="Anneleen Janssen" userId="34277971-d75d-4b0a-8685-0fd54352d3ac" providerId="ADAL" clId="{5785D1D1-8461-4CDA-9E9A-12F69FC325A0}" dt="2023-09-26T18:44:14.183" v="11822"/>
          <ac:spMkLst>
            <pc:docMk/>
            <pc:sldMk cId="941671675" sldId="950"/>
            <ac:spMk id="2" creationId="{8D5E1763-E7E6-5323-814F-76BA40F9FEE9}"/>
          </ac:spMkLst>
        </pc:spChg>
        <pc:spChg chg="add del mod">
          <ac:chgData name="Anneleen Janssen" userId="34277971-d75d-4b0a-8685-0fd54352d3ac" providerId="ADAL" clId="{5785D1D1-8461-4CDA-9E9A-12F69FC325A0}" dt="2023-09-26T18:44:14.183" v="11822"/>
          <ac:spMkLst>
            <pc:docMk/>
            <pc:sldMk cId="941671675" sldId="950"/>
            <ac:spMk id="4" creationId="{0A0CA2B9-4431-4972-5F5F-7EB66AE1F4BF}"/>
          </ac:spMkLst>
        </pc:spChg>
        <pc:spChg chg="add mod">
          <ac:chgData name="Anneleen Janssen" userId="34277971-d75d-4b0a-8685-0fd54352d3ac" providerId="ADAL" clId="{5785D1D1-8461-4CDA-9E9A-12F69FC325A0}" dt="2023-09-26T18:44:21.484" v="11825"/>
          <ac:spMkLst>
            <pc:docMk/>
            <pc:sldMk cId="941671675" sldId="950"/>
            <ac:spMk id="5" creationId="{FAA48C97-D43C-4E0F-D02F-4DAB8716DC55}"/>
          </ac:spMkLst>
        </pc:spChg>
        <pc:spChg chg="add mod">
          <ac:chgData name="Anneleen Janssen" userId="34277971-d75d-4b0a-8685-0fd54352d3ac" providerId="ADAL" clId="{5785D1D1-8461-4CDA-9E9A-12F69FC325A0}" dt="2023-09-26T18:44:21.484" v="11825"/>
          <ac:spMkLst>
            <pc:docMk/>
            <pc:sldMk cId="941671675" sldId="950"/>
            <ac:spMk id="6" creationId="{AABBBCAD-AF48-8FF0-27A5-219D8F615DD9}"/>
          </ac:spMkLst>
        </pc:spChg>
        <pc:spChg chg="add mod">
          <ac:chgData name="Anneleen Janssen" userId="34277971-d75d-4b0a-8685-0fd54352d3ac" providerId="ADAL" clId="{5785D1D1-8461-4CDA-9E9A-12F69FC325A0}" dt="2023-09-26T18:46:37.032" v="11859" actId="1035"/>
          <ac:spMkLst>
            <pc:docMk/>
            <pc:sldMk cId="941671675" sldId="950"/>
            <ac:spMk id="7" creationId="{BD24924D-41AE-67F9-749B-194E6CBE37F1}"/>
          </ac:spMkLst>
        </pc:spChg>
      </pc:sldChg>
      <pc:sldChg chg="addSp delSp modSp new del mod modClrScheme chgLayout">
        <pc:chgData name="Anneleen Janssen" userId="34277971-d75d-4b0a-8685-0fd54352d3ac" providerId="ADAL" clId="{5785D1D1-8461-4CDA-9E9A-12F69FC325A0}" dt="2023-09-26T19:02:14.538" v="11949" actId="47"/>
        <pc:sldMkLst>
          <pc:docMk/>
          <pc:sldMk cId="3185864145" sldId="951"/>
        </pc:sldMkLst>
        <pc:spChg chg="mod ord">
          <ac:chgData name="Anneleen Janssen" userId="34277971-d75d-4b0a-8685-0fd54352d3ac" providerId="ADAL" clId="{5785D1D1-8461-4CDA-9E9A-12F69FC325A0}" dt="2023-09-26T19:01:13.146" v="11878" actId="700"/>
          <ac:spMkLst>
            <pc:docMk/>
            <pc:sldMk cId="3185864145" sldId="951"/>
            <ac:spMk id="2" creationId="{0F9B175D-7B81-1190-814F-B21C03AC02E4}"/>
          </ac:spMkLst>
        </pc:spChg>
        <pc:spChg chg="mod ord">
          <ac:chgData name="Anneleen Janssen" userId="34277971-d75d-4b0a-8685-0fd54352d3ac" providerId="ADAL" clId="{5785D1D1-8461-4CDA-9E9A-12F69FC325A0}" dt="2023-09-26T19:01:13.146" v="11878" actId="700"/>
          <ac:spMkLst>
            <pc:docMk/>
            <pc:sldMk cId="3185864145" sldId="951"/>
            <ac:spMk id="3" creationId="{4FBF308A-1168-4FEC-95AC-FCB5FF87ACE8}"/>
          </ac:spMkLst>
        </pc:spChg>
        <pc:spChg chg="del mod ord">
          <ac:chgData name="Anneleen Janssen" userId="34277971-d75d-4b0a-8685-0fd54352d3ac" providerId="ADAL" clId="{5785D1D1-8461-4CDA-9E9A-12F69FC325A0}" dt="2023-09-26T19:01:13.146" v="11878" actId="700"/>
          <ac:spMkLst>
            <pc:docMk/>
            <pc:sldMk cId="3185864145" sldId="951"/>
            <ac:spMk id="4" creationId="{83B51BE5-0070-AC73-8CC4-995D964FCBB7}"/>
          </ac:spMkLst>
        </pc:spChg>
        <pc:spChg chg="del mod ord">
          <ac:chgData name="Anneleen Janssen" userId="34277971-d75d-4b0a-8685-0fd54352d3ac" providerId="ADAL" clId="{5785D1D1-8461-4CDA-9E9A-12F69FC325A0}" dt="2023-09-26T19:01:13.146" v="11878" actId="700"/>
          <ac:spMkLst>
            <pc:docMk/>
            <pc:sldMk cId="3185864145" sldId="951"/>
            <ac:spMk id="5" creationId="{FACEF530-0A61-5E6A-9F02-A960A2C96363}"/>
          </ac:spMkLst>
        </pc:spChg>
        <pc:spChg chg="del">
          <ac:chgData name="Anneleen Janssen" userId="34277971-d75d-4b0a-8685-0fd54352d3ac" providerId="ADAL" clId="{5785D1D1-8461-4CDA-9E9A-12F69FC325A0}" dt="2023-09-26T19:01:13.146" v="11878" actId="700"/>
          <ac:spMkLst>
            <pc:docMk/>
            <pc:sldMk cId="3185864145" sldId="951"/>
            <ac:spMk id="6" creationId="{BBAE7950-E93B-50D4-3963-D29EEE74EEFB}"/>
          </ac:spMkLst>
        </pc:spChg>
        <pc:spChg chg="add mod ord">
          <ac:chgData name="Anneleen Janssen" userId="34277971-d75d-4b0a-8685-0fd54352d3ac" providerId="ADAL" clId="{5785D1D1-8461-4CDA-9E9A-12F69FC325A0}" dt="2023-09-26T19:01:27.555" v="11915" actId="20577"/>
          <ac:spMkLst>
            <pc:docMk/>
            <pc:sldMk cId="3185864145" sldId="951"/>
            <ac:spMk id="7" creationId="{8B9E2081-8EAC-40C7-5BA3-F5D0388744E1}"/>
          </ac:spMkLst>
        </pc:spChg>
        <pc:spChg chg="add mod ord">
          <ac:chgData name="Anneleen Janssen" userId="34277971-d75d-4b0a-8685-0fd54352d3ac" providerId="ADAL" clId="{5785D1D1-8461-4CDA-9E9A-12F69FC325A0}" dt="2023-09-26T19:01:45.135" v="11937" actId="6549"/>
          <ac:spMkLst>
            <pc:docMk/>
            <pc:sldMk cId="3185864145" sldId="951"/>
            <ac:spMk id="8" creationId="{A094C37D-BDF0-4DDF-F5B0-E0C5A1EE0E3D}"/>
          </ac:spMkLst>
        </pc:spChg>
      </pc:sldChg>
      <pc:sldChg chg="add del">
        <pc:chgData name="Anneleen Janssen" userId="34277971-d75d-4b0a-8685-0fd54352d3ac" providerId="ADAL" clId="{5785D1D1-8461-4CDA-9E9A-12F69FC325A0}" dt="2023-09-26T19:02:01.026" v="11944" actId="47"/>
        <pc:sldMkLst>
          <pc:docMk/>
          <pc:sldMk cId="992212348" sldId="952"/>
        </pc:sldMkLst>
      </pc:sldChg>
      <pc:sldChg chg="add del">
        <pc:chgData name="Anneleen Janssen" userId="34277971-d75d-4b0a-8685-0fd54352d3ac" providerId="ADAL" clId="{5785D1D1-8461-4CDA-9E9A-12F69FC325A0}" dt="2023-09-26T19:02:02.790" v="11945" actId="47"/>
        <pc:sldMkLst>
          <pc:docMk/>
          <pc:sldMk cId="2008866711" sldId="953"/>
        </pc:sldMkLst>
      </pc:sldChg>
      <pc:sldChg chg="add del">
        <pc:chgData name="Anneleen Janssen" userId="34277971-d75d-4b0a-8685-0fd54352d3ac" providerId="ADAL" clId="{5785D1D1-8461-4CDA-9E9A-12F69FC325A0}" dt="2023-09-26T19:02:04.203" v="11946" actId="47"/>
        <pc:sldMkLst>
          <pc:docMk/>
          <pc:sldMk cId="3225737213" sldId="954"/>
        </pc:sldMkLst>
      </pc:sldChg>
      <pc:sldChg chg="add del">
        <pc:chgData name="Anneleen Janssen" userId="34277971-d75d-4b0a-8685-0fd54352d3ac" providerId="ADAL" clId="{5785D1D1-8461-4CDA-9E9A-12F69FC325A0}" dt="2023-09-26T19:02:05.316" v="11947" actId="47"/>
        <pc:sldMkLst>
          <pc:docMk/>
          <pc:sldMk cId="3734596365" sldId="955"/>
        </pc:sldMkLst>
      </pc:sldChg>
      <pc:sldChg chg="add del">
        <pc:chgData name="Anneleen Janssen" userId="34277971-d75d-4b0a-8685-0fd54352d3ac" providerId="ADAL" clId="{5785D1D1-8461-4CDA-9E9A-12F69FC325A0}" dt="2023-09-26T19:02:06.535" v="11948" actId="47"/>
        <pc:sldMkLst>
          <pc:docMk/>
          <pc:sldMk cId="2988971275" sldId="956"/>
        </pc:sldMkLst>
      </pc:sldChg>
      <pc:sldChg chg="modSp add mod">
        <pc:chgData name="Anneleen Janssen" userId="34277971-d75d-4b0a-8685-0fd54352d3ac" providerId="ADAL" clId="{5785D1D1-8461-4CDA-9E9A-12F69FC325A0}" dt="2023-09-26T19:02:37.181" v="11959" actId="20577"/>
        <pc:sldMkLst>
          <pc:docMk/>
          <pc:sldMk cId="1829044414" sldId="957"/>
        </pc:sldMkLst>
        <pc:spChg chg="mod">
          <ac:chgData name="Anneleen Janssen" userId="34277971-d75d-4b0a-8685-0fd54352d3ac" providerId="ADAL" clId="{5785D1D1-8461-4CDA-9E9A-12F69FC325A0}" dt="2023-09-26T19:02:37.181" v="11959" actId="20577"/>
          <ac:spMkLst>
            <pc:docMk/>
            <pc:sldMk cId="1829044414" sldId="957"/>
            <ac:spMk id="7" creationId="{8B9E2081-8EAC-40C7-5BA3-F5D0388744E1}"/>
          </ac:spMkLst>
        </pc:spChg>
      </pc:sldChg>
      <pc:sldChg chg="modSp add mod">
        <pc:chgData name="Anneleen Janssen" userId="34277971-d75d-4b0a-8685-0fd54352d3ac" providerId="ADAL" clId="{5785D1D1-8461-4CDA-9E9A-12F69FC325A0}" dt="2023-09-26T19:02:33.489" v="11957" actId="20577"/>
        <pc:sldMkLst>
          <pc:docMk/>
          <pc:sldMk cId="852542717" sldId="958"/>
        </pc:sldMkLst>
        <pc:spChg chg="mod">
          <ac:chgData name="Anneleen Janssen" userId="34277971-d75d-4b0a-8685-0fd54352d3ac" providerId="ADAL" clId="{5785D1D1-8461-4CDA-9E9A-12F69FC325A0}" dt="2023-09-26T19:02:33.489" v="11957" actId="20577"/>
          <ac:spMkLst>
            <pc:docMk/>
            <pc:sldMk cId="852542717" sldId="958"/>
            <ac:spMk id="7" creationId="{8B9E2081-8EAC-40C7-5BA3-F5D0388744E1}"/>
          </ac:spMkLst>
        </pc:spChg>
      </pc:sldChg>
      <pc:sldChg chg="modSp add mod">
        <pc:chgData name="Anneleen Janssen" userId="34277971-d75d-4b0a-8685-0fd54352d3ac" providerId="ADAL" clId="{5785D1D1-8461-4CDA-9E9A-12F69FC325A0}" dt="2023-09-26T19:02:28.515" v="11955" actId="20577"/>
        <pc:sldMkLst>
          <pc:docMk/>
          <pc:sldMk cId="2785237133" sldId="959"/>
        </pc:sldMkLst>
        <pc:spChg chg="mod">
          <ac:chgData name="Anneleen Janssen" userId="34277971-d75d-4b0a-8685-0fd54352d3ac" providerId="ADAL" clId="{5785D1D1-8461-4CDA-9E9A-12F69FC325A0}" dt="2023-09-26T19:02:28.515" v="11955" actId="20577"/>
          <ac:spMkLst>
            <pc:docMk/>
            <pc:sldMk cId="2785237133" sldId="959"/>
            <ac:spMk id="7" creationId="{8B9E2081-8EAC-40C7-5BA3-F5D0388744E1}"/>
          </ac:spMkLst>
        </pc:spChg>
      </pc:sldChg>
      <pc:sldChg chg="modSp add mod">
        <pc:chgData name="Anneleen Janssen" userId="34277971-d75d-4b0a-8685-0fd54352d3ac" providerId="ADAL" clId="{5785D1D1-8461-4CDA-9E9A-12F69FC325A0}" dt="2023-09-26T19:02:24.352" v="11953" actId="20577"/>
        <pc:sldMkLst>
          <pc:docMk/>
          <pc:sldMk cId="2223235389" sldId="960"/>
        </pc:sldMkLst>
        <pc:spChg chg="mod">
          <ac:chgData name="Anneleen Janssen" userId="34277971-d75d-4b0a-8685-0fd54352d3ac" providerId="ADAL" clId="{5785D1D1-8461-4CDA-9E9A-12F69FC325A0}" dt="2023-09-26T19:02:24.352" v="11953" actId="20577"/>
          <ac:spMkLst>
            <pc:docMk/>
            <pc:sldMk cId="2223235389" sldId="960"/>
            <ac:spMk id="7" creationId="{8B9E2081-8EAC-40C7-5BA3-F5D0388744E1}"/>
          </ac:spMkLst>
        </pc:spChg>
      </pc:sldChg>
      <pc:sldChg chg="modSp add mod">
        <pc:chgData name="Anneleen Janssen" userId="34277971-d75d-4b0a-8685-0fd54352d3ac" providerId="ADAL" clId="{5785D1D1-8461-4CDA-9E9A-12F69FC325A0}" dt="2023-09-26T19:02:20.442" v="11951" actId="20577"/>
        <pc:sldMkLst>
          <pc:docMk/>
          <pc:sldMk cId="3474303027" sldId="961"/>
        </pc:sldMkLst>
        <pc:spChg chg="mod">
          <ac:chgData name="Anneleen Janssen" userId="34277971-d75d-4b0a-8685-0fd54352d3ac" providerId="ADAL" clId="{5785D1D1-8461-4CDA-9E9A-12F69FC325A0}" dt="2023-09-26T19:02:20.442" v="11951" actId="20577"/>
          <ac:spMkLst>
            <pc:docMk/>
            <pc:sldMk cId="3474303027" sldId="961"/>
            <ac:spMk id="7" creationId="{8B9E2081-8EAC-40C7-5BA3-F5D0388744E1}"/>
          </ac:spMkLst>
        </pc:spChg>
      </pc:sldChg>
      <pc:sldChg chg="add">
        <pc:chgData name="Anneleen Janssen" userId="34277971-d75d-4b0a-8685-0fd54352d3ac" providerId="ADAL" clId="{5785D1D1-8461-4CDA-9E9A-12F69FC325A0}" dt="2023-09-26T19:01:51.776" v="11943"/>
        <pc:sldMkLst>
          <pc:docMk/>
          <pc:sldMk cId="891850708" sldId="962"/>
        </pc:sldMkLst>
      </pc:sldChg>
      <pc:sldChg chg="addSp delSp modSp new del mod modClrScheme chgLayout">
        <pc:chgData name="Anneleen Janssen" userId="34277971-d75d-4b0a-8685-0fd54352d3ac" providerId="ADAL" clId="{5785D1D1-8461-4CDA-9E9A-12F69FC325A0}" dt="2023-09-26T19:47:33.852" v="13072" actId="47"/>
        <pc:sldMkLst>
          <pc:docMk/>
          <pc:sldMk cId="972790762" sldId="963"/>
        </pc:sldMkLst>
        <pc:spChg chg="del mod ord">
          <ac:chgData name="Anneleen Janssen" userId="34277971-d75d-4b0a-8685-0fd54352d3ac" providerId="ADAL" clId="{5785D1D1-8461-4CDA-9E9A-12F69FC325A0}" dt="2023-09-26T19:16:04.442" v="12254" actId="700"/>
          <ac:spMkLst>
            <pc:docMk/>
            <pc:sldMk cId="972790762" sldId="963"/>
            <ac:spMk id="2" creationId="{4AA0C486-B41F-68AE-72CE-337AA06FDDF8}"/>
          </ac:spMkLst>
        </pc:spChg>
        <pc:spChg chg="mod ord">
          <ac:chgData name="Anneleen Janssen" userId="34277971-d75d-4b0a-8685-0fd54352d3ac" providerId="ADAL" clId="{5785D1D1-8461-4CDA-9E9A-12F69FC325A0}" dt="2023-09-26T19:16:04.442" v="12254" actId="700"/>
          <ac:spMkLst>
            <pc:docMk/>
            <pc:sldMk cId="972790762" sldId="963"/>
            <ac:spMk id="3" creationId="{3C573A3D-15BB-EF3C-7064-F83597FC738F}"/>
          </ac:spMkLst>
        </pc:spChg>
        <pc:spChg chg="mod ord">
          <ac:chgData name="Anneleen Janssen" userId="34277971-d75d-4b0a-8685-0fd54352d3ac" providerId="ADAL" clId="{5785D1D1-8461-4CDA-9E9A-12F69FC325A0}" dt="2023-09-26T19:16:04.442" v="12254" actId="700"/>
          <ac:spMkLst>
            <pc:docMk/>
            <pc:sldMk cId="972790762" sldId="963"/>
            <ac:spMk id="4" creationId="{6E1B7968-23CF-A76C-9C86-54BE73E0E795}"/>
          </ac:spMkLst>
        </pc:spChg>
        <pc:spChg chg="del mod ord">
          <ac:chgData name="Anneleen Janssen" userId="34277971-d75d-4b0a-8685-0fd54352d3ac" providerId="ADAL" clId="{5785D1D1-8461-4CDA-9E9A-12F69FC325A0}" dt="2023-09-26T19:16:04.442" v="12254" actId="700"/>
          <ac:spMkLst>
            <pc:docMk/>
            <pc:sldMk cId="972790762" sldId="963"/>
            <ac:spMk id="5" creationId="{F9E7225B-1349-2AC9-F9DF-2CF30C8980FC}"/>
          </ac:spMkLst>
        </pc:spChg>
        <pc:spChg chg="add mod ord">
          <ac:chgData name="Anneleen Janssen" userId="34277971-d75d-4b0a-8685-0fd54352d3ac" providerId="ADAL" clId="{5785D1D1-8461-4CDA-9E9A-12F69FC325A0}" dt="2023-09-26T19:31:11.186" v="13035" actId="6549"/>
          <ac:spMkLst>
            <pc:docMk/>
            <pc:sldMk cId="972790762" sldId="963"/>
            <ac:spMk id="6" creationId="{D92AB1CA-F286-8D6B-AE36-38D07327AB58}"/>
          </ac:spMkLst>
        </pc:spChg>
        <pc:spChg chg="add del mod ord">
          <ac:chgData name="Anneleen Janssen" userId="34277971-d75d-4b0a-8685-0fd54352d3ac" providerId="ADAL" clId="{5785D1D1-8461-4CDA-9E9A-12F69FC325A0}" dt="2023-09-26T19:21:16.027" v="12462" actId="478"/>
          <ac:spMkLst>
            <pc:docMk/>
            <pc:sldMk cId="972790762" sldId="963"/>
            <ac:spMk id="7" creationId="{920A58AF-E326-BAE6-BA05-677F8EBBC573}"/>
          </ac:spMkLst>
        </pc:spChg>
        <pc:spChg chg="add del mod">
          <ac:chgData name="Anneleen Janssen" userId="34277971-d75d-4b0a-8685-0fd54352d3ac" providerId="ADAL" clId="{5785D1D1-8461-4CDA-9E9A-12F69FC325A0}" dt="2023-09-26T19:21:17.747" v="12463" actId="478"/>
          <ac:spMkLst>
            <pc:docMk/>
            <pc:sldMk cId="972790762" sldId="963"/>
            <ac:spMk id="10" creationId="{BC609688-6313-9952-B713-D9808295A30D}"/>
          </ac:spMkLst>
        </pc:spChg>
        <pc:spChg chg="add del mod">
          <ac:chgData name="Anneleen Janssen" userId="34277971-d75d-4b0a-8685-0fd54352d3ac" providerId="ADAL" clId="{5785D1D1-8461-4CDA-9E9A-12F69FC325A0}" dt="2023-09-26T19:45:59.732" v="13058" actId="21"/>
          <ac:spMkLst>
            <pc:docMk/>
            <pc:sldMk cId="972790762" sldId="963"/>
            <ac:spMk id="11" creationId="{ACEFFDB6-5AA7-0F46-1FE3-6F0EAFF8187C}"/>
          </ac:spMkLst>
        </pc:spChg>
        <pc:spChg chg="add del mod">
          <ac:chgData name="Anneleen Janssen" userId="34277971-d75d-4b0a-8685-0fd54352d3ac" providerId="ADAL" clId="{5785D1D1-8461-4CDA-9E9A-12F69FC325A0}" dt="2023-09-26T19:23:53.210" v="12563" actId="478"/>
          <ac:spMkLst>
            <pc:docMk/>
            <pc:sldMk cId="972790762" sldId="963"/>
            <ac:spMk id="14" creationId="{114B3D04-A93E-20A2-65D4-E39A022B09BB}"/>
          </ac:spMkLst>
        </pc:spChg>
        <pc:spChg chg="add del mod">
          <ac:chgData name="Anneleen Janssen" userId="34277971-d75d-4b0a-8685-0fd54352d3ac" providerId="ADAL" clId="{5785D1D1-8461-4CDA-9E9A-12F69FC325A0}" dt="2023-09-26T19:45:59.732" v="13058" actId="21"/>
          <ac:spMkLst>
            <pc:docMk/>
            <pc:sldMk cId="972790762" sldId="963"/>
            <ac:spMk id="15" creationId="{F1163E8A-B924-085F-44C8-DA5E6F37B08F}"/>
          </ac:spMkLst>
        </pc:spChg>
        <pc:spChg chg="add del mod">
          <ac:chgData name="Anneleen Janssen" userId="34277971-d75d-4b0a-8685-0fd54352d3ac" providerId="ADAL" clId="{5785D1D1-8461-4CDA-9E9A-12F69FC325A0}" dt="2023-09-26T19:45:59.732" v="13058" actId="21"/>
          <ac:spMkLst>
            <pc:docMk/>
            <pc:sldMk cId="972790762" sldId="963"/>
            <ac:spMk id="16" creationId="{D1C01F71-E655-5227-CE10-C86EB9C47C2A}"/>
          </ac:spMkLst>
        </pc:spChg>
        <pc:graphicFrameChg chg="add mod modGraphic">
          <ac:chgData name="Anneleen Janssen" userId="34277971-d75d-4b0a-8685-0fd54352d3ac" providerId="ADAL" clId="{5785D1D1-8461-4CDA-9E9A-12F69FC325A0}" dt="2023-09-26T19:44:21.947" v="13040" actId="20577"/>
          <ac:graphicFrameMkLst>
            <pc:docMk/>
            <pc:sldMk cId="972790762" sldId="963"/>
            <ac:graphicFrameMk id="8" creationId="{6D95FAFB-7A75-3773-E017-2131BDCB3B49}"/>
          </ac:graphicFrameMkLst>
        </pc:graphicFrameChg>
        <pc:cxnChg chg="add del mod">
          <ac:chgData name="Anneleen Janssen" userId="34277971-d75d-4b0a-8685-0fd54352d3ac" providerId="ADAL" clId="{5785D1D1-8461-4CDA-9E9A-12F69FC325A0}" dt="2023-09-26T19:45:59.732" v="13058" actId="21"/>
          <ac:cxnSpMkLst>
            <pc:docMk/>
            <pc:sldMk cId="972790762" sldId="963"/>
            <ac:cxnSpMk id="13" creationId="{62F76471-D119-C010-402B-2A805F93C4F5}"/>
          </ac:cxnSpMkLst>
        </pc:cxnChg>
      </pc:sldChg>
      <pc:sldChg chg="delSp modSp add mod">
        <pc:chgData name="Anneleen Janssen" userId="34277971-d75d-4b0a-8685-0fd54352d3ac" providerId="ADAL" clId="{5785D1D1-8461-4CDA-9E9A-12F69FC325A0}" dt="2023-09-26T20:58:13.522" v="13802" actId="6549"/>
        <pc:sldMkLst>
          <pc:docMk/>
          <pc:sldMk cId="4048989119" sldId="964"/>
        </pc:sldMkLst>
        <pc:spChg chg="mod">
          <ac:chgData name="Anneleen Janssen" userId="34277971-d75d-4b0a-8685-0fd54352d3ac" providerId="ADAL" clId="{5785D1D1-8461-4CDA-9E9A-12F69FC325A0}" dt="2023-09-26T19:31:07.245" v="13031" actId="6549"/>
          <ac:spMkLst>
            <pc:docMk/>
            <pc:sldMk cId="4048989119" sldId="964"/>
            <ac:spMk id="6" creationId="{D92AB1CA-F286-8D6B-AE36-38D07327AB58}"/>
          </ac:spMkLst>
        </pc:spChg>
        <pc:spChg chg="del">
          <ac:chgData name="Anneleen Janssen" userId="34277971-d75d-4b0a-8685-0fd54352d3ac" providerId="ADAL" clId="{5785D1D1-8461-4CDA-9E9A-12F69FC325A0}" dt="2023-09-26T19:23:43.333" v="12561" actId="478"/>
          <ac:spMkLst>
            <pc:docMk/>
            <pc:sldMk cId="4048989119" sldId="964"/>
            <ac:spMk id="11" creationId="{ACEFFDB6-5AA7-0F46-1FE3-6F0EAFF8187C}"/>
          </ac:spMkLst>
        </pc:spChg>
        <pc:spChg chg="del">
          <ac:chgData name="Anneleen Janssen" userId="34277971-d75d-4b0a-8685-0fd54352d3ac" providerId="ADAL" clId="{5785D1D1-8461-4CDA-9E9A-12F69FC325A0}" dt="2023-09-26T19:23:43.333" v="12561" actId="478"/>
          <ac:spMkLst>
            <pc:docMk/>
            <pc:sldMk cId="4048989119" sldId="964"/>
            <ac:spMk id="14" creationId="{114B3D04-A93E-20A2-65D4-E39A022B09BB}"/>
          </ac:spMkLst>
        </pc:spChg>
        <pc:graphicFrameChg chg="modGraphic">
          <ac:chgData name="Anneleen Janssen" userId="34277971-d75d-4b0a-8685-0fd54352d3ac" providerId="ADAL" clId="{5785D1D1-8461-4CDA-9E9A-12F69FC325A0}" dt="2023-09-26T20:58:13.522" v="13802" actId="6549"/>
          <ac:graphicFrameMkLst>
            <pc:docMk/>
            <pc:sldMk cId="4048989119" sldId="964"/>
            <ac:graphicFrameMk id="8" creationId="{6D95FAFB-7A75-3773-E017-2131BDCB3B49}"/>
          </ac:graphicFrameMkLst>
        </pc:graphicFrameChg>
        <pc:cxnChg chg="del mod">
          <ac:chgData name="Anneleen Janssen" userId="34277971-d75d-4b0a-8685-0fd54352d3ac" providerId="ADAL" clId="{5785D1D1-8461-4CDA-9E9A-12F69FC325A0}" dt="2023-09-26T19:23:43.333" v="12561" actId="478"/>
          <ac:cxnSpMkLst>
            <pc:docMk/>
            <pc:sldMk cId="4048989119" sldId="964"/>
            <ac:cxnSpMk id="13" creationId="{62F76471-D119-C010-402B-2A805F93C4F5}"/>
          </ac:cxnSpMkLst>
        </pc:cxnChg>
      </pc:sldChg>
      <pc:sldChg chg="addSp delSp modSp add del mod">
        <pc:chgData name="Anneleen Janssen" userId="34277971-d75d-4b0a-8685-0fd54352d3ac" providerId="ADAL" clId="{5785D1D1-8461-4CDA-9E9A-12F69FC325A0}" dt="2023-09-26T19:47:33.852" v="13072" actId="47"/>
        <pc:sldMkLst>
          <pc:docMk/>
          <pc:sldMk cId="2204824007" sldId="965"/>
        </pc:sldMkLst>
        <pc:spChg chg="add mod">
          <ac:chgData name="Anneleen Janssen" userId="34277971-d75d-4b0a-8685-0fd54352d3ac" providerId="ADAL" clId="{5785D1D1-8461-4CDA-9E9A-12F69FC325A0}" dt="2023-09-26T19:30:17.068" v="13023" actId="122"/>
          <ac:spMkLst>
            <pc:docMk/>
            <pc:sldMk cId="2204824007" sldId="965"/>
            <ac:spMk id="2" creationId="{D206B21B-11C2-FB9D-479A-E1A9F8572C6D}"/>
          </ac:spMkLst>
        </pc:spChg>
        <pc:spChg chg="add del mod">
          <ac:chgData name="Anneleen Janssen" userId="34277971-d75d-4b0a-8685-0fd54352d3ac" providerId="ADAL" clId="{5785D1D1-8461-4CDA-9E9A-12F69FC325A0}" dt="2023-09-26T19:31:28.197" v="13037"/>
          <ac:spMkLst>
            <pc:docMk/>
            <pc:sldMk cId="2204824007" sldId="965"/>
            <ac:spMk id="5" creationId="{043E4D00-3F27-D61F-3B4B-7795FB7BEA3F}"/>
          </ac:spMkLst>
        </pc:spChg>
        <pc:spChg chg="mod">
          <ac:chgData name="Anneleen Janssen" userId="34277971-d75d-4b0a-8685-0fd54352d3ac" providerId="ADAL" clId="{5785D1D1-8461-4CDA-9E9A-12F69FC325A0}" dt="2023-09-26T19:31:01.130" v="13027" actId="20577"/>
          <ac:spMkLst>
            <pc:docMk/>
            <pc:sldMk cId="2204824007" sldId="965"/>
            <ac:spMk id="6" creationId="{D92AB1CA-F286-8D6B-AE36-38D07327AB58}"/>
          </ac:spMkLst>
        </pc:spChg>
        <pc:spChg chg="del">
          <ac:chgData name="Anneleen Janssen" userId="34277971-d75d-4b0a-8685-0fd54352d3ac" providerId="ADAL" clId="{5785D1D1-8461-4CDA-9E9A-12F69FC325A0}" dt="2023-09-26T19:25:54.408" v="12734" actId="478"/>
          <ac:spMkLst>
            <pc:docMk/>
            <pc:sldMk cId="2204824007" sldId="965"/>
            <ac:spMk id="11" creationId="{ACEFFDB6-5AA7-0F46-1FE3-6F0EAFF8187C}"/>
          </ac:spMkLst>
        </pc:spChg>
        <pc:graphicFrameChg chg="modGraphic">
          <ac:chgData name="Anneleen Janssen" userId="34277971-d75d-4b0a-8685-0fd54352d3ac" providerId="ADAL" clId="{5785D1D1-8461-4CDA-9E9A-12F69FC325A0}" dt="2023-09-26T19:44:24.770" v="13041" actId="20577"/>
          <ac:graphicFrameMkLst>
            <pc:docMk/>
            <pc:sldMk cId="2204824007" sldId="965"/>
            <ac:graphicFrameMk id="8" creationId="{6D95FAFB-7A75-3773-E017-2131BDCB3B49}"/>
          </ac:graphicFrameMkLst>
        </pc:graphicFrameChg>
        <pc:cxnChg chg="mod">
          <ac:chgData name="Anneleen Janssen" userId="34277971-d75d-4b0a-8685-0fd54352d3ac" providerId="ADAL" clId="{5785D1D1-8461-4CDA-9E9A-12F69FC325A0}" dt="2023-09-26T19:25:59.338" v="12735" actId="1076"/>
          <ac:cxnSpMkLst>
            <pc:docMk/>
            <pc:sldMk cId="2204824007" sldId="965"/>
            <ac:cxnSpMk id="13" creationId="{62F76471-D119-C010-402B-2A805F93C4F5}"/>
          </ac:cxnSpMkLst>
        </pc:cxnChg>
      </pc:sldChg>
      <pc:sldChg chg="delSp modSp add del mod">
        <pc:chgData name="Anneleen Janssen" userId="34277971-d75d-4b0a-8685-0fd54352d3ac" providerId="ADAL" clId="{5785D1D1-8461-4CDA-9E9A-12F69FC325A0}" dt="2023-09-26T19:47:33.852" v="13072" actId="47"/>
        <pc:sldMkLst>
          <pc:docMk/>
          <pc:sldMk cId="3855384875" sldId="966"/>
        </pc:sldMkLst>
        <pc:spChg chg="del">
          <ac:chgData name="Anneleen Janssen" userId="34277971-d75d-4b0a-8685-0fd54352d3ac" providerId="ADAL" clId="{5785D1D1-8461-4CDA-9E9A-12F69FC325A0}" dt="2023-09-26T19:46:50.607" v="13066" actId="21"/>
          <ac:spMkLst>
            <pc:docMk/>
            <pc:sldMk cId="3855384875" sldId="966"/>
            <ac:spMk id="2" creationId="{D206B21B-11C2-FB9D-479A-E1A9F8572C6D}"/>
          </ac:spMkLst>
        </pc:spChg>
        <pc:spChg chg="del">
          <ac:chgData name="Anneleen Janssen" userId="34277971-d75d-4b0a-8685-0fd54352d3ac" providerId="ADAL" clId="{5785D1D1-8461-4CDA-9E9A-12F69FC325A0}" dt="2023-09-26T19:46:50.607" v="13066" actId="21"/>
          <ac:spMkLst>
            <pc:docMk/>
            <pc:sldMk cId="3855384875" sldId="966"/>
            <ac:spMk id="14" creationId="{114B3D04-A93E-20A2-65D4-E39A022B09BB}"/>
          </ac:spMkLst>
        </pc:spChg>
        <pc:graphicFrameChg chg="modGraphic">
          <ac:chgData name="Anneleen Janssen" userId="34277971-d75d-4b0a-8685-0fd54352d3ac" providerId="ADAL" clId="{5785D1D1-8461-4CDA-9E9A-12F69FC325A0}" dt="2023-09-26T19:44:27.742" v="13042" actId="20577"/>
          <ac:graphicFrameMkLst>
            <pc:docMk/>
            <pc:sldMk cId="3855384875" sldId="966"/>
            <ac:graphicFrameMk id="8" creationId="{6D95FAFB-7A75-3773-E017-2131BDCB3B49}"/>
          </ac:graphicFrameMkLst>
        </pc:graphicFrameChg>
        <pc:cxnChg chg="del">
          <ac:chgData name="Anneleen Janssen" userId="34277971-d75d-4b0a-8685-0fd54352d3ac" providerId="ADAL" clId="{5785D1D1-8461-4CDA-9E9A-12F69FC325A0}" dt="2023-09-26T19:46:50.607" v="13066" actId="21"/>
          <ac:cxnSpMkLst>
            <pc:docMk/>
            <pc:sldMk cId="3855384875" sldId="966"/>
            <ac:cxnSpMk id="13" creationId="{62F76471-D119-C010-402B-2A805F93C4F5}"/>
          </ac:cxnSpMkLst>
        </pc:cxnChg>
      </pc:sldChg>
      <pc:sldChg chg="add del">
        <pc:chgData name="Anneleen Janssen" userId="34277971-d75d-4b0a-8685-0fd54352d3ac" providerId="ADAL" clId="{5785D1D1-8461-4CDA-9E9A-12F69FC325A0}" dt="2023-09-26T19:47:33.852" v="13072" actId="47"/>
        <pc:sldMkLst>
          <pc:docMk/>
          <pc:sldMk cId="1938009701" sldId="967"/>
        </pc:sldMkLst>
      </pc:sldChg>
      <pc:sldChg chg="addSp modSp add mod">
        <pc:chgData name="Anneleen Janssen" userId="34277971-d75d-4b0a-8685-0fd54352d3ac" providerId="ADAL" clId="{5785D1D1-8461-4CDA-9E9A-12F69FC325A0}" dt="2023-09-26T20:58:06.697" v="13792" actId="6549"/>
        <pc:sldMkLst>
          <pc:docMk/>
          <pc:sldMk cId="3704707186" sldId="968"/>
        </pc:sldMkLst>
        <pc:spChg chg="add mod">
          <ac:chgData name="Anneleen Janssen" userId="34277971-d75d-4b0a-8685-0fd54352d3ac" providerId="ADAL" clId="{5785D1D1-8461-4CDA-9E9A-12F69FC325A0}" dt="2023-09-26T19:47:03.456" v="13069" actId="2711"/>
          <ac:spMkLst>
            <pc:docMk/>
            <pc:sldMk cId="3704707186" sldId="968"/>
            <ac:spMk id="5" creationId="{75E2CF00-B362-5B98-D415-74E5760128A5}"/>
          </ac:spMkLst>
        </pc:spChg>
        <pc:spChg chg="add mod">
          <ac:chgData name="Anneleen Janssen" userId="34277971-d75d-4b0a-8685-0fd54352d3ac" providerId="ADAL" clId="{5785D1D1-8461-4CDA-9E9A-12F69FC325A0}" dt="2023-09-26T19:47:03.456" v="13069" actId="2711"/>
          <ac:spMkLst>
            <pc:docMk/>
            <pc:sldMk cId="3704707186" sldId="968"/>
            <ac:spMk id="7" creationId="{A6551090-8F07-F2E4-BB95-ACE3C63FF35B}"/>
          </ac:spMkLst>
        </pc:spChg>
        <pc:graphicFrameChg chg="modGraphic">
          <ac:chgData name="Anneleen Janssen" userId="34277971-d75d-4b0a-8685-0fd54352d3ac" providerId="ADAL" clId="{5785D1D1-8461-4CDA-9E9A-12F69FC325A0}" dt="2023-09-26T20:58:06.697" v="13792" actId="6549"/>
          <ac:graphicFrameMkLst>
            <pc:docMk/>
            <pc:sldMk cId="3704707186" sldId="968"/>
            <ac:graphicFrameMk id="8" creationId="{6D95FAFB-7A75-3773-E017-2131BDCB3B49}"/>
          </ac:graphicFrameMkLst>
        </pc:graphicFrameChg>
        <pc:cxnChg chg="add mod">
          <ac:chgData name="Anneleen Janssen" userId="34277971-d75d-4b0a-8685-0fd54352d3ac" providerId="ADAL" clId="{5785D1D1-8461-4CDA-9E9A-12F69FC325A0}" dt="2023-09-26T19:46:57.416" v="13068" actId="1076"/>
          <ac:cxnSpMkLst>
            <pc:docMk/>
            <pc:sldMk cId="3704707186" sldId="968"/>
            <ac:cxnSpMk id="2" creationId="{AEFE7F7E-9C1D-DAD1-1718-7DF551513384}"/>
          </ac:cxnSpMkLst>
        </pc:cxnChg>
      </pc:sldChg>
      <pc:sldChg chg="addSp modSp add mod">
        <pc:chgData name="Anneleen Janssen" userId="34277971-d75d-4b0a-8685-0fd54352d3ac" providerId="ADAL" clId="{5785D1D1-8461-4CDA-9E9A-12F69FC325A0}" dt="2023-09-26T21:43:21.454" v="14269" actId="1076"/>
        <pc:sldMkLst>
          <pc:docMk/>
          <pc:sldMk cId="4005611771" sldId="969"/>
        </pc:sldMkLst>
        <pc:spChg chg="add mod">
          <ac:chgData name="Anneleen Janssen" userId="34277971-d75d-4b0a-8685-0fd54352d3ac" providerId="ADAL" clId="{5785D1D1-8461-4CDA-9E9A-12F69FC325A0}" dt="2023-09-26T19:46:07.475" v="13060" actId="1076"/>
          <ac:spMkLst>
            <pc:docMk/>
            <pc:sldMk cId="4005611771" sldId="969"/>
            <ac:spMk id="2" creationId="{AB4DE17F-8CD0-7893-B764-D28B716BEB9E}"/>
          </ac:spMkLst>
        </pc:spChg>
        <pc:spChg chg="add mod">
          <ac:chgData name="Anneleen Janssen" userId="34277971-d75d-4b0a-8685-0fd54352d3ac" providerId="ADAL" clId="{5785D1D1-8461-4CDA-9E9A-12F69FC325A0}" dt="2023-09-26T21:43:21.454" v="14269" actId="1076"/>
          <ac:spMkLst>
            <pc:docMk/>
            <pc:sldMk cId="4005611771" sldId="969"/>
            <ac:spMk id="7" creationId="{72079A6D-D2D7-71BE-0842-427AB682058F}"/>
          </ac:spMkLst>
        </pc:spChg>
        <pc:spChg chg="add mod">
          <ac:chgData name="Anneleen Janssen" userId="34277971-d75d-4b0a-8685-0fd54352d3ac" providerId="ADAL" clId="{5785D1D1-8461-4CDA-9E9A-12F69FC325A0}" dt="2023-09-26T19:47:23.488" v="13071" actId="1076"/>
          <ac:spMkLst>
            <pc:docMk/>
            <pc:sldMk cId="4005611771" sldId="969"/>
            <ac:spMk id="9" creationId="{CC47771D-6BFC-804A-8367-B29DED6DFAA2}"/>
          </ac:spMkLst>
        </pc:spChg>
        <pc:graphicFrameChg chg="modGraphic">
          <ac:chgData name="Anneleen Janssen" userId="34277971-d75d-4b0a-8685-0fd54352d3ac" providerId="ADAL" clId="{5785D1D1-8461-4CDA-9E9A-12F69FC325A0}" dt="2023-09-26T20:58:10.112" v="13797" actId="6549"/>
          <ac:graphicFrameMkLst>
            <pc:docMk/>
            <pc:sldMk cId="4005611771" sldId="969"/>
            <ac:graphicFrameMk id="8" creationId="{6D95FAFB-7A75-3773-E017-2131BDCB3B49}"/>
          </ac:graphicFrameMkLst>
        </pc:graphicFrameChg>
        <pc:cxnChg chg="add mod">
          <ac:chgData name="Anneleen Janssen" userId="34277971-d75d-4b0a-8685-0fd54352d3ac" providerId="ADAL" clId="{5785D1D1-8461-4CDA-9E9A-12F69FC325A0}" dt="2023-09-26T21:43:18.161" v="14268" actId="14100"/>
          <ac:cxnSpMkLst>
            <pc:docMk/>
            <pc:sldMk cId="4005611771" sldId="969"/>
            <ac:cxnSpMk id="5" creationId="{03B234AD-7D08-30FA-A571-43276B759645}"/>
          </ac:cxnSpMkLst>
        </pc:cxnChg>
      </pc:sldChg>
      <pc:sldChg chg="addSp delSp modSp add del mod">
        <pc:chgData name="Anneleen Janssen" userId="34277971-d75d-4b0a-8685-0fd54352d3ac" providerId="ADAL" clId="{5785D1D1-8461-4CDA-9E9A-12F69FC325A0}" dt="2023-09-26T20:26:47.579" v="13747" actId="47"/>
        <pc:sldMkLst>
          <pc:docMk/>
          <pc:sldMk cId="4161525503" sldId="970"/>
        </pc:sldMkLst>
        <pc:spChg chg="del">
          <ac:chgData name="Anneleen Janssen" userId="34277971-d75d-4b0a-8685-0fd54352d3ac" providerId="ADAL" clId="{5785D1D1-8461-4CDA-9E9A-12F69FC325A0}" dt="2023-09-26T19:50:38.680" v="13187" actId="478"/>
          <ac:spMkLst>
            <pc:docMk/>
            <pc:sldMk cId="4161525503" sldId="970"/>
            <ac:spMk id="5" creationId="{75E2CF00-B362-5B98-D415-74E5760128A5}"/>
          </ac:spMkLst>
        </pc:spChg>
        <pc:spChg chg="del">
          <ac:chgData name="Anneleen Janssen" userId="34277971-d75d-4b0a-8685-0fd54352d3ac" providerId="ADAL" clId="{5785D1D1-8461-4CDA-9E9A-12F69FC325A0}" dt="2023-09-26T19:50:38.680" v="13187" actId="478"/>
          <ac:spMkLst>
            <pc:docMk/>
            <pc:sldMk cId="4161525503" sldId="970"/>
            <ac:spMk id="7" creationId="{A6551090-8F07-F2E4-BB95-ACE3C63FF35B}"/>
          </ac:spMkLst>
        </pc:spChg>
        <pc:spChg chg="add mod">
          <ac:chgData name="Anneleen Janssen" userId="34277971-d75d-4b0a-8685-0fd54352d3ac" providerId="ADAL" clId="{5785D1D1-8461-4CDA-9E9A-12F69FC325A0}" dt="2023-09-26T19:57:01.907" v="13414" actId="1076"/>
          <ac:spMkLst>
            <pc:docMk/>
            <pc:sldMk cId="4161525503" sldId="970"/>
            <ac:spMk id="9" creationId="{FE32FA67-205F-E7E2-6E85-A8CDE160422B}"/>
          </ac:spMkLst>
        </pc:spChg>
        <pc:spChg chg="add mod">
          <ac:chgData name="Anneleen Janssen" userId="34277971-d75d-4b0a-8685-0fd54352d3ac" providerId="ADAL" clId="{5785D1D1-8461-4CDA-9E9A-12F69FC325A0}" dt="2023-09-26T19:57:01.907" v="13414" actId="1076"/>
          <ac:spMkLst>
            <pc:docMk/>
            <pc:sldMk cId="4161525503" sldId="970"/>
            <ac:spMk id="10" creationId="{16C7CA15-4C98-D6FE-E826-072934ECF6B8}"/>
          </ac:spMkLst>
        </pc:spChg>
        <pc:spChg chg="add mod">
          <ac:chgData name="Anneleen Janssen" userId="34277971-d75d-4b0a-8685-0fd54352d3ac" providerId="ADAL" clId="{5785D1D1-8461-4CDA-9E9A-12F69FC325A0}" dt="2023-09-26T19:57:01.907" v="13414" actId="1076"/>
          <ac:spMkLst>
            <pc:docMk/>
            <pc:sldMk cId="4161525503" sldId="970"/>
            <ac:spMk id="11" creationId="{0F4A9A7E-ED01-4FE9-6B0E-5EA5BE83563D}"/>
          </ac:spMkLst>
        </pc:spChg>
        <pc:spChg chg="add mod">
          <ac:chgData name="Anneleen Janssen" userId="34277971-d75d-4b0a-8685-0fd54352d3ac" providerId="ADAL" clId="{5785D1D1-8461-4CDA-9E9A-12F69FC325A0}" dt="2023-09-26T19:57:01.907" v="13414" actId="1076"/>
          <ac:spMkLst>
            <pc:docMk/>
            <pc:sldMk cId="4161525503" sldId="970"/>
            <ac:spMk id="12" creationId="{D41D7DBB-1171-5B08-A93E-F7219269061F}"/>
          </ac:spMkLst>
        </pc:spChg>
        <pc:spChg chg="add mod">
          <ac:chgData name="Anneleen Janssen" userId="34277971-d75d-4b0a-8685-0fd54352d3ac" providerId="ADAL" clId="{5785D1D1-8461-4CDA-9E9A-12F69FC325A0}" dt="2023-09-26T19:57:01.907" v="13414" actId="1076"/>
          <ac:spMkLst>
            <pc:docMk/>
            <pc:sldMk cId="4161525503" sldId="970"/>
            <ac:spMk id="13" creationId="{937A812D-2D76-AB76-CA8A-6031FD0A7AA9}"/>
          </ac:spMkLst>
        </pc:spChg>
        <pc:spChg chg="add mod">
          <ac:chgData name="Anneleen Janssen" userId="34277971-d75d-4b0a-8685-0fd54352d3ac" providerId="ADAL" clId="{5785D1D1-8461-4CDA-9E9A-12F69FC325A0}" dt="2023-09-26T19:57:01.907" v="13414" actId="1076"/>
          <ac:spMkLst>
            <pc:docMk/>
            <pc:sldMk cId="4161525503" sldId="970"/>
            <ac:spMk id="14" creationId="{25BDAA2E-5396-B3F1-173D-F08CDEA0BF51}"/>
          </ac:spMkLst>
        </pc:spChg>
        <pc:spChg chg="add mod">
          <ac:chgData name="Anneleen Janssen" userId="34277971-d75d-4b0a-8685-0fd54352d3ac" providerId="ADAL" clId="{5785D1D1-8461-4CDA-9E9A-12F69FC325A0}" dt="2023-09-26T19:57:01.907" v="13414" actId="1076"/>
          <ac:spMkLst>
            <pc:docMk/>
            <pc:sldMk cId="4161525503" sldId="970"/>
            <ac:spMk id="15" creationId="{51B60005-84BC-1700-729F-E0BFEBB01CEC}"/>
          </ac:spMkLst>
        </pc:spChg>
        <pc:spChg chg="add mod">
          <ac:chgData name="Anneleen Janssen" userId="34277971-d75d-4b0a-8685-0fd54352d3ac" providerId="ADAL" clId="{5785D1D1-8461-4CDA-9E9A-12F69FC325A0}" dt="2023-09-26T19:57:01.907" v="13414" actId="1076"/>
          <ac:spMkLst>
            <pc:docMk/>
            <pc:sldMk cId="4161525503" sldId="970"/>
            <ac:spMk id="16" creationId="{06C984E7-007B-5048-44B2-C1DFCDCC0CD6}"/>
          </ac:spMkLst>
        </pc:spChg>
        <pc:spChg chg="add mod">
          <ac:chgData name="Anneleen Janssen" userId="34277971-d75d-4b0a-8685-0fd54352d3ac" providerId="ADAL" clId="{5785D1D1-8461-4CDA-9E9A-12F69FC325A0}" dt="2023-09-26T19:57:01.907" v="13414" actId="1076"/>
          <ac:spMkLst>
            <pc:docMk/>
            <pc:sldMk cId="4161525503" sldId="970"/>
            <ac:spMk id="17" creationId="{F6487978-C54A-0D75-981A-D38CFBA6C80F}"/>
          </ac:spMkLst>
        </pc:spChg>
        <pc:spChg chg="add mod">
          <ac:chgData name="Anneleen Janssen" userId="34277971-d75d-4b0a-8685-0fd54352d3ac" providerId="ADAL" clId="{5785D1D1-8461-4CDA-9E9A-12F69FC325A0}" dt="2023-09-26T19:57:01.907" v="13414" actId="1076"/>
          <ac:spMkLst>
            <pc:docMk/>
            <pc:sldMk cId="4161525503" sldId="970"/>
            <ac:spMk id="18" creationId="{FA12C449-9D3E-7807-92C7-EBCAB736BDC2}"/>
          </ac:spMkLst>
        </pc:spChg>
        <pc:spChg chg="add mod">
          <ac:chgData name="Anneleen Janssen" userId="34277971-d75d-4b0a-8685-0fd54352d3ac" providerId="ADAL" clId="{5785D1D1-8461-4CDA-9E9A-12F69FC325A0}" dt="2023-09-26T19:57:01.907" v="13414" actId="1076"/>
          <ac:spMkLst>
            <pc:docMk/>
            <pc:sldMk cId="4161525503" sldId="970"/>
            <ac:spMk id="19" creationId="{BAAEC69E-4100-56E0-655D-5E2C4292FDA1}"/>
          </ac:spMkLst>
        </pc:spChg>
        <pc:spChg chg="add mod">
          <ac:chgData name="Anneleen Janssen" userId="34277971-d75d-4b0a-8685-0fd54352d3ac" providerId="ADAL" clId="{5785D1D1-8461-4CDA-9E9A-12F69FC325A0}" dt="2023-09-26T20:16:21.010" v="13498" actId="1037"/>
          <ac:spMkLst>
            <pc:docMk/>
            <pc:sldMk cId="4161525503" sldId="970"/>
            <ac:spMk id="20" creationId="{4C5C1740-B9A5-0D81-3B88-1E4E3A37AC77}"/>
          </ac:spMkLst>
        </pc:spChg>
        <pc:spChg chg="add mod">
          <ac:chgData name="Anneleen Janssen" userId="34277971-d75d-4b0a-8685-0fd54352d3ac" providerId="ADAL" clId="{5785D1D1-8461-4CDA-9E9A-12F69FC325A0}" dt="2023-09-26T20:17:06.079" v="13511" actId="1076"/>
          <ac:spMkLst>
            <pc:docMk/>
            <pc:sldMk cId="4161525503" sldId="970"/>
            <ac:spMk id="21" creationId="{7E08F872-3127-4BC6-42F1-4CE4A14E0CE7}"/>
          </ac:spMkLst>
        </pc:spChg>
        <pc:spChg chg="add mod">
          <ac:chgData name="Anneleen Janssen" userId="34277971-d75d-4b0a-8685-0fd54352d3ac" providerId="ADAL" clId="{5785D1D1-8461-4CDA-9E9A-12F69FC325A0}" dt="2023-09-26T20:16:37.170" v="13510" actId="1076"/>
          <ac:spMkLst>
            <pc:docMk/>
            <pc:sldMk cId="4161525503" sldId="970"/>
            <ac:spMk id="36" creationId="{5A39B853-2EC5-5A3F-3BA5-5C11CCEE7264}"/>
          </ac:spMkLst>
        </pc:spChg>
        <pc:graphicFrameChg chg="del">
          <ac:chgData name="Anneleen Janssen" userId="34277971-d75d-4b0a-8685-0fd54352d3ac" providerId="ADAL" clId="{5785D1D1-8461-4CDA-9E9A-12F69FC325A0}" dt="2023-09-26T19:50:34.655" v="13186" actId="478"/>
          <ac:graphicFrameMkLst>
            <pc:docMk/>
            <pc:sldMk cId="4161525503" sldId="970"/>
            <ac:graphicFrameMk id="8" creationId="{6D95FAFB-7A75-3773-E017-2131BDCB3B49}"/>
          </ac:graphicFrameMkLst>
        </pc:graphicFrameChg>
        <pc:cxnChg chg="del">
          <ac:chgData name="Anneleen Janssen" userId="34277971-d75d-4b0a-8685-0fd54352d3ac" providerId="ADAL" clId="{5785D1D1-8461-4CDA-9E9A-12F69FC325A0}" dt="2023-09-26T19:50:38.680" v="13187" actId="478"/>
          <ac:cxnSpMkLst>
            <pc:docMk/>
            <pc:sldMk cId="4161525503" sldId="970"/>
            <ac:cxnSpMk id="2" creationId="{AEFE7F7E-9C1D-DAD1-1718-7DF551513384}"/>
          </ac:cxnSpMkLst>
        </pc:cxnChg>
        <pc:cxnChg chg="add mod">
          <ac:chgData name="Anneleen Janssen" userId="34277971-d75d-4b0a-8685-0fd54352d3ac" providerId="ADAL" clId="{5785D1D1-8461-4CDA-9E9A-12F69FC325A0}" dt="2023-09-26T20:15:53.442" v="13473" actId="14100"/>
          <ac:cxnSpMkLst>
            <pc:docMk/>
            <pc:sldMk cId="4161525503" sldId="970"/>
            <ac:cxnSpMk id="23" creationId="{DC4F6D5A-29A0-B69E-985B-4388F7E1AE60}"/>
          </ac:cxnSpMkLst>
        </pc:cxnChg>
        <pc:cxnChg chg="add mod">
          <ac:chgData name="Anneleen Janssen" userId="34277971-d75d-4b0a-8685-0fd54352d3ac" providerId="ADAL" clId="{5785D1D1-8461-4CDA-9E9A-12F69FC325A0}" dt="2023-09-26T20:16:14.513" v="13478" actId="14100"/>
          <ac:cxnSpMkLst>
            <pc:docMk/>
            <pc:sldMk cId="4161525503" sldId="970"/>
            <ac:cxnSpMk id="26" creationId="{513AF4C3-C11A-95B6-AB4B-25DB0F4681B3}"/>
          </ac:cxnSpMkLst>
        </pc:cxnChg>
        <pc:cxnChg chg="add mod">
          <ac:chgData name="Anneleen Janssen" userId="34277971-d75d-4b0a-8685-0fd54352d3ac" providerId="ADAL" clId="{5785D1D1-8461-4CDA-9E9A-12F69FC325A0}" dt="2023-09-26T20:16:01.452" v="13475" actId="14100"/>
          <ac:cxnSpMkLst>
            <pc:docMk/>
            <pc:sldMk cId="4161525503" sldId="970"/>
            <ac:cxnSpMk id="27" creationId="{3A7DBD14-B295-662F-588B-BE450CA739CA}"/>
          </ac:cxnSpMkLst>
        </pc:cxnChg>
        <pc:cxnChg chg="add mod">
          <ac:chgData name="Anneleen Janssen" userId="34277971-d75d-4b0a-8685-0fd54352d3ac" providerId="ADAL" clId="{5785D1D1-8461-4CDA-9E9A-12F69FC325A0}" dt="2023-09-26T20:16:07.199" v="13476" actId="14100"/>
          <ac:cxnSpMkLst>
            <pc:docMk/>
            <pc:sldMk cId="4161525503" sldId="970"/>
            <ac:cxnSpMk id="28" creationId="{41154321-6505-0CF1-A4D4-AF9E8B39A86A}"/>
          </ac:cxnSpMkLst>
        </pc:cxnChg>
        <pc:cxnChg chg="add mod">
          <ac:chgData name="Anneleen Janssen" userId="34277971-d75d-4b0a-8685-0fd54352d3ac" providerId="ADAL" clId="{5785D1D1-8461-4CDA-9E9A-12F69FC325A0}" dt="2023-09-26T20:16:10.800" v="13477" actId="14100"/>
          <ac:cxnSpMkLst>
            <pc:docMk/>
            <pc:sldMk cId="4161525503" sldId="970"/>
            <ac:cxnSpMk id="29" creationId="{5C9109CA-F510-9C40-7073-3F22562FF7AE}"/>
          </ac:cxnSpMkLst>
        </pc:cxnChg>
      </pc:sldChg>
      <pc:sldChg chg="addSp delSp modSp add mod">
        <pc:chgData name="Anneleen Janssen" userId="34277971-d75d-4b0a-8685-0fd54352d3ac" providerId="ADAL" clId="{5785D1D1-8461-4CDA-9E9A-12F69FC325A0}" dt="2023-09-26T21:44:10.410" v="14275" actId="1076"/>
        <pc:sldMkLst>
          <pc:docMk/>
          <pc:sldMk cId="1063020688" sldId="971"/>
        </pc:sldMkLst>
        <pc:spChg chg="add mod">
          <ac:chgData name="Anneleen Janssen" userId="34277971-d75d-4b0a-8685-0fd54352d3ac" providerId="ADAL" clId="{5785D1D1-8461-4CDA-9E9A-12F69FC325A0}" dt="2023-09-26T21:44:10.410" v="14275" actId="1076"/>
          <ac:spMkLst>
            <pc:docMk/>
            <pc:sldMk cId="1063020688" sldId="971"/>
            <ac:spMk id="2" creationId="{6DA87E18-8CC4-6ECB-BB55-206E72C2A8E8}"/>
          </ac:spMkLst>
        </pc:spChg>
        <pc:spChg chg="add mod">
          <ac:chgData name="Anneleen Janssen" userId="34277971-d75d-4b0a-8685-0fd54352d3ac" providerId="ADAL" clId="{5785D1D1-8461-4CDA-9E9A-12F69FC325A0}" dt="2023-09-26T20:59:59.452" v="13846" actId="1582"/>
          <ac:spMkLst>
            <pc:docMk/>
            <pc:sldMk cId="1063020688" sldId="971"/>
            <ac:spMk id="5" creationId="{B0DDB695-A4DD-E270-0B78-C306C29D4BBC}"/>
          </ac:spMkLst>
        </pc:spChg>
        <pc:spChg chg="add mod">
          <ac:chgData name="Anneleen Janssen" userId="34277971-d75d-4b0a-8685-0fd54352d3ac" providerId="ADAL" clId="{5785D1D1-8461-4CDA-9E9A-12F69FC325A0}" dt="2023-09-26T20:59:59.452" v="13846" actId="1582"/>
          <ac:spMkLst>
            <pc:docMk/>
            <pc:sldMk cId="1063020688" sldId="971"/>
            <ac:spMk id="7" creationId="{C6CD3BDC-63A1-B2F6-C4EE-1DB7DCBD1E72}"/>
          </ac:spMkLst>
        </pc:spChg>
        <pc:spChg chg="add mod">
          <ac:chgData name="Anneleen Janssen" userId="34277971-d75d-4b0a-8685-0fd54352d3ac" providerId="ADAL" clId="{5785D1D1-8461-4CDA-9E9A-12F69FC325A0}" dt="2023-09-26T21:00:11.750" v="13847" actId="1076"/>
          <ac:spMkLst>
            <pc:docMk/>
            <pc:sldMk cId="1063020688" sldId="971"/>
            <ac:spMk id="8" creationId="{787A1593-F25A-250E-D7ED-38FA3B210265}"/>
          </ac:spMkLst>
        </pc:spChg>
        <pc:spChg chg="mod">
          <ac:chgData name="Anneleen Janssen" userId="34277971-d75d-4b0a-8685-0fd54352d3ac" providerId="ADAL" clId="{5785D1D1-8461-4CDA-9E9A-12F69FC325A0}" dt="2023-09-26T20:59:06.950" v="13840" actId="208"/>
          <ac:spMkLst>
            <pc:docMk/>
            <pc:sldMk cId="1063020688" sldId="971"/>
            <ac:spMk id="9" creationId="{FE32FA67-205F-E7E2-6E85-A8CDE160422B}"/>
          </ac:spMkLst>
        </pc:spChg>
        <pc:spChg chg="mod">
          <ac:chgData name="Anneleen Janssen" userId="34277971-d75d-4b0a-8685-0fd54352d3ac" providerId="ADAL" clId="{5785D1D1-8461-4CDA-9E9A-12F69FC325A0}" dt="2023-09-26T20:59:06.950" v="13840" actId="208"/>
          <ac:spMkLst>
            <pc:docMk/>
            <pc:sldMk cId="1063020688" sldId="971"/>
            <ac:spMk id="10" creationId="{16C7CA15-4C98-D6FE-E826-072934ECF6B8}"/>
          </ac:spMkLst>
        </pc:spChg>
        <pc:spChg chg="mod">
          <ac:chgData name="Anneleen Janssen" userId="34277971-d75d-4b0a-8685-0fd54352d3ac" providerId="ADAL" clId="{5785D1D1-8461-4CDA-9E9A-12F69FC325A0}" dt="2023-09-26T20:59:06.950" v="13840" actId="208"/>
          <ac:spMkLst>
            <pc:docMk/>
            <pc:sldMk cId="1063020688" sldId="971"/>
            <ac:spMk id="11" creationId="{0F4A9A7E-ED01-4FE9-6B0E-5EA5BE83563D}"/>
          </ac:spMkLst>
        </pc:spChg>
        <pc:spChg chg="mod">
          <ac:chgData name="Anneleen Janssen" userId="34277971-d75d-4b0a-8685-0fd54352d3ac" providerId="ADAL" clId="{5785D1D1-8461-4CDA-9E9A-12F69FC325A0}" dt="2023-09-26T20:59:35.234" v="13844" actId="1582"/>
          <ac:spMkLst>
            <pc:docMk/>
            <pc:sldMk cId="1063020688" sldId="971"/>
            <ac:spMk id="12" creationId="{D41D7DBB-1171-5B08-A93E-F7219269061F}"/>
          </ac:spMkLst>
        </pc:spChg>
        <pc:spChg chg="mod">
          <ac:chgData name="Anneleen Janssen" userId="34277971-d75d-4b0a-8685-0fd54352d3ac" providerId="ADAL" clId="{5785D1D1-8461-4CDA-9E9A-12F69FC325A0}" dt="2023-09-26T20:59:35.234" v="13844" actId="1582"/>
          <ac:spMkLst>
            <pc:docMk/>
            <pc:sldMk cId="1063020688" sldId="971"/>
            <ac:spMk id="13" creationId="{937A812D-2D76-AB76-CA8A-6031FD0A7AA9}"/>
          </ac:spMkLst>
        </pc:spChg>
        <pc:spChg chg="mod">
          <ac:chgData name="Anneleen Janssen" userId="34277971-d75d-4b0a-8685-0fd54352d3ac" providerId="ADAL" clId="{5785D1D1-8461-4CDA-9E9A-12F69FC325A0}" dt="2023-09-26T20:59:35.234" v="13844" actId="1582"/>
          <ac:spMkLst>
            <pc:docMk/>
            <pc:sldMk cId="1063020688" sldId="971"/>
            <ac:spMk id="14" creationId="{25BDAA2E-5396-B3F1-173D-F08CDEA0BF51}"/>
          </ac:spMkLst>
        </pc:spChg>
        <pc:spChg chg="mod">
          <ac:chgData name="Anneleen Janssen" userId="34277971-d75d-4b0a-8685-0fd54352d3ac" providerId="ADAL" clId="{5785D1D1-8461-4CDA-9E9A-12F69FC325A0}" dt="2023-09-26T20:59:35.234" v="13844" actId="1582"/>
          <ac:spMkLst>
            <pc:docMk/>
            <pc:sldMk cId="1063020688" sldId="971"/>
            <ac:spMk id="15" creationId="{51B60005-84BC-1700-729F-E0BFEBB01CEC}"/>
          </ac:spMkLst>
        </pc:spChg>
        <pc:spChg chg="mod">
          <ac:chgData name="Anneleen Janssen" userId="34277971-d75d-4b0a-8685-0fd54352d3ac" providerId="ADAL" clId="{5785D1D1-8461-4CDA-9E9A-12F69FC325A0}" dt="2023-09-26T20:59:06.950" v="13840" actId="208"/>
          <ac:spMkLst>
            <pc:docMk/>
            <pc:sldMk cId="1063020688" sldId="971"/>
            <ac:spMk id="16" creationId="{06C984E7-007B-5048-44B2-C1DFCDCC0CD6}"/>
          </ac:spMkLst>
        </pc:spChg>
        <pc:spChg chg="mod">
          <ac:chgData name="Anneleen Janssen" userId="34277971-d75d-4b0a-8685-0fd54352d3ac" providerId="ADAL" clId="{5785D1D1-8461-4CDA-9E9A-12F69FC325A0}" dt="2023-09-26T20:20:05.422" v="13600" actId="14100"/>
          <ac:spMkLst>
            <pc:docMk/>
            <pc:sldMk cId="1063020688" sldId="971"/>
            <ac:spMk id="17" creationId="{F6487978-C54A-0D75-981A-D38CFBA6C80F}"/>
          </ac:spMkLst>
        </pc:spChg>
        <pc:spChg chg="mod">
          <ac:chgData name="Anneleen Janssen" userId="34277971-d75d-4b0a-8685-0fd54352d3ac" providerId="ADAL" clId="{5785D1D1-8461-4CDA-9E9A-12F69FC325A0}" dt="2023-09-26T20:59:17.081" v="13842" actId="207"/>
          <ac:spMkLst>
            <pc:docMk/>
            <pc:sldMk cId="1063020688" sldId="971"/>
            <ac:spMk id="19" creationId="{BAAEC69E-4100-56E0-655D-5E2C4292FDA1}"/>
          </ac:spMkLst>
        </pc:spChg>
        <pc:spChg chg="mod">
          <ac:chgData name="Anneleen Janssen" userId="34277971-d75d-4b0a-8685-0fd54352d3ac" providerId="ADAL" clId="{5785D1D1-8461-4CDA-9E9A-12F69FC325A0}" dt="2023-09-26T20:25:18.481" v="13651" actId="1076"/>
          <ac:spMkLst>
            <pc:docMk/>
            <pc:sldMk cId="1063020688" sldId="971"/>
            <ac:spMk id="20" creationId="{4C5C1740-B9A5-0D81-3B88-1E4E3A37AC77}"/>
          </ac:spMkLst>
        </pc:spChg>
        <pc:spChg chg="del mod">
          <ac:chgData name="Anneleen Janssen" userId="34277971-d75d-4b0a-8685-0fd54352d3ac" providerId="ADAL" clId="{5785D1D1-8461-4CDA-9E9A-12F69FC325A0}" dt="2023-09-26T20:18:12.863" v="13543" actId="478"/>
          <ac:spMkLst>
            <pc:docMk/>
            <pc:sldMk cId="1063020688" sldId="971"/>
            <ac:spMk id="21" creationId="{7E08F872-3127-4BC6-42F1-4CE4A14E0CE7}"/>
          </ac:spMkLst>
        </pc:spChg>
        <pc:spChg chg="mod">
          <ac:chgData name="Anneleen Janssen" userId="34277971-d75d-4b0a-8685-0fd54352d3ac" providerId="ADAL" clId="{5785D1D1-8461-4CDA-9E9A-12F69FC325A0}" dt="2023-09-26T20:59:59.452" v="13846" actId="1582"/>
          <ac:spMkLst>
            <pc:docMk/>
            <pc:sldMk cId="1063020688" sldId="971"/>
            <ac:spMk id="36" creationId="{5A39B853-2EC5-5A3F-3BA5-5C11CCEE7264}"/>
          </ac:spMkLst>
        </pc:spChg>
        <pc:cxnChg chg="del">
          <ac:chgData name="Anneleen Janssen" userId="34277971-d75d-4b0a-8685-0fd54352d3ac" providerId="ADAL" clId="{5785D1D1-8461-4CDA-9E9A-12F69FC325A0}" dt="2023-09-26T20:17:19.355" v="13513" actId="478"/>
          <ac:cxnSpMkLst>
            <pc:docMk/>
            <pc:sldMk cId="1063020688" sldId="971"/>
            <ac:cxnSpMk id="23" creationId="{DC4F6D5A-29A0-B69E-985B-4388F7E1AE60}"/>
          </ac:cxnSpMkLst>
        </pc:cxnChg>
        <pc:cxnChg chg="add mod">
          <ac:chgData name="Anneleen Janssen" userId="34277971-d75d-4b0a-8685-0fd54352d3ac" providerId="ADAL" clId="{5785D1D1-8461-4CDA-9E9A-12F69FC325A0}" dt="2023-09-26T21:44:10.410" v="14275" actId="1076"/>
          <ac:cxnSpMkLst>
            <pc:docMk/>
            <pc:sldMk cId="1063020688" sldId="971"/>
            <ac:cxnSpMk id="24" creationId="{D9C1D2D2-DB27-3194-C361-2125DC827B3C}"/>
          </ac:cxnSpMkLst>
        </pc:cxnChg>
        <pc:cxnChg chg="del">
          <ac:chgData name="Anneleen Janssen" userId="34277971-d75d-4b0a-8685-0fd54352d3ac" providerId="ADAL" clId="{5785D1D1-8461-4CDA-9E9A-12F69FC325A0}" dt="2023-09-26T20:17:22.478" v="13514" actId="478"/>
          <ac:cxnSpMkLst>
            <pc:docMk/>
            <pc:sldMk cId="1063020688" sldId="971"/>
            <ac:cxnSpMk id="26" creationId="{513AF4C3-C11A-95B6-AB4B-25DB0F4681B3}"/>
          </ac:cxnSpMkLst>
        </pc:cxnChg>
        <pc:cxnChg chg="del">
          <ac:chgData name="Anneleen Janssen" userId="34277971-d75d-4b0a-8685-0fd54352d3ac" providerId="ADAL" clId="{5785D1D1-8461-4CDA-9E9A-12F69FC325A0}" dt="2023-09-26T20:17:19.355" v="13513" actId="478"/>
          <ac:cxnSpMkLst>
            <pc:docMk/>
            <pc:sldMk cId="1063020688" sldId="971"/>
            <ac:cxnSpMk id="27" creationId="{3A7DBD14-B295-662F-588B-BE450CA739CA}"/>
          </ac:cxnSpMkLst>
        </pc:cxnChg>
        <pc:cxnChg chg="del">
          <ac:chgData name="Anneleen Janssen" userId="34277971-d75d-4b0a-8685-0fd54352d3ac" providerId="ADAL" clId="{5785D1D1-8461-4CDA-9E9A-12F69FC325A0}" dt="2023-09-26T20:17:19.355" v="13513" actId="478"/>
          <ac:cxnSpMkLst>
            <pc:docMk/>
            <pc:sldMk cId="1063020688" sldId="971"/>
            <ac:cxnSpMk id="28" creationId="{41154321-6505-0CF1-A4D4-AF9E8B39A86A}"/>
          </ac:cxnSpMkLst>
        </pc:cxnChg>
        <pc:cxnChg chg="del">
          <ac:chgData name="Anneleen Janssen" userId="34277971-d75d-4b0a-8685-0fd54352d3ac" providerId="ADAL" clId="{5785D1D1-8461-4CDA-9E9A-12F69FC325A0}" dt="2023-09-26T20:17:19.355" v="13513" actId="478"/>
          <ac:cxnSpMkLst>
            <pc:docMk/>
            <pc:sldMk cId="1063020688" sldId="971"/>
            <ac:cxnSpMk id="29" creationId="{5C9109CA-F510-9C40-7073-3F22562FF7AE}"/>
          </ac:cxnSpMkLst>
        </pc:cxnChg>
        <pc:cxnChg chg="add mod">
          <ac:chgData name="Anneleen Janssen" userId="34277971-d75d-4b0a-8685-0fd54352d3ac" providerId="ADAL" clId="{5785D1D1-8461-4CDA-9E9A-12F69FC325A0}" dt="2023-09-26T20:25:52.383" v="13674" actId="1036"/>
          <ac:cxnSpMkLst>
            <pc:docMk/>
            <pc:sldMk cId="1063020688" sldId="971"/>
            <ac:cxnSpMk id="30" creationId="{27797FFC-717A-44AA-7995-3B712FDA6630}"/>
          </ac:cxnSpMkLst>
        </pc:cxnChg>
        <pc:cxnChg chg="add">
          <ac:chgData name="Anneleen Janssen" userId="34277971-d75d-4b0a-8685-0fd54352d3ac" providerId="ADAL" clId="{5785D1D1-8461-4CDA-9E9A-12F69FC325A0}" dt="2023-09-26T20:26:33.477" v="13745" actId="11529"/>
          <ac:cxnSpMkLst>
            <pc:docMk/>
            <pc:sldMk cId="1063020688" sldId="971"/>
            <ac:cxnSpMk id="32" creationId="{037F7E80-657A-073C-2EB3-5DA1F16DC79B}"/>
          </ac:cxnSpMkLst>
        </pc:cxnChg>
        <pc:cxnChg chg="add mod">
          <ac:chgData name="Anneleen Janssen" userId="34277971-d75d-4b0a-8685-0fd54352d3ac" providerId="ADAL" clId="{5785D1D1-8461-4CDA-9E9A-12F69FC325A0}" dt="2023-09-26T20:26:37.356" v="13746" actId="571"/>
          <ac:cxnSpMkLst>
            <pc:docMk/>
            <pc:sldMk cId="1063020688" sldId="971"/>
            <ac:cxnSpMk id="33" creationId="{E9810566-1F60-EDB7-3B8C-41E6BBAD66C1}"/>
          </ac:cxnSpMkLst>
        </pc:cxnChg>
      </pc:sldChg>
      <pc:sldChg chg="new del">
        <pc:chgData name="Anneleen Janssen" userId="34277971-d75d-4b0a-8685-0fd54352d3ac" providerId="ADAL" clId="{5785D1D1-8461-4CDA-9E9A-12F69FC325A0}" dt="2023-09-26T20:57:02.112" v="13751" actId="47"/>
        <pc:sldMkLst>
          <pc:docMk/>
          <pc:sldMk cId="136489590" sldId="972"/>
        </pc:sldMkLst>
      </pc:sldChg>
      <pc:sldChg chg="new del">
        <pc:chgData name="Anneleen Janssen" userId="34277971-d75d-4b0a-8685-0fd54352d3ac" providerId="ADAL" clId="{5785D1D1-8461-4CDA-9E9A-12F69FC325A0}" dt="2023-09-26T21:00:32.262" v="13848" actId="47"/>
        <pc:sldMkLst>
          <pc:docMk/>
          <pc:sldMk cId="1060499913" sldId="973"/>
        </pc:sldMkLst>
      </pc:sldChg>
      <pc:sldChg chg="delSp add mod">
        <pc:chgData name="Anneleen Janssen" userId="34277971-d75d-4b0a-8685-0fd54352d3ac" providerId="ADAL" clId="{5785D1D1-8461-4CDA-9E9A-12F69FC325A0}" dt="2023-09-26T20:57:14.861" v="13752" actId="478"/>
        <pc:sldMkLst>
          <pc:docMk/>
          <pc:sldMk cId="3582751923" sldId="974"/>
        </pc:sldMkLst>
        <pc:spChg chg="del">
          <ac:chgData name="Anneleen Janssen" userId="34277971-d75d-4b0a-8685-0fd54352d3ac" providerId="ADAL" clId="{5785D1D1-8461-4CDA-9E9A-12F69FC325A0}" dt="2023-09-26T20:57:14.861" v="13752" actId="478"/>
          <ac:spMkLst>
            <pc:docMk/>
            <pc:sldMk cId="3582751923" sldId="974"/>
            <ac:spMk id="46" creationId="{1E27E72A-9554-B970-6C4A-A426C019FA62}"/>
          </ac:spMkLst>
        </pc:spChg>
        <pc:spChg chg="del">
          <ac:chgData name="Anneleen Janssen" userId="34277971-d75d-4b0a-8685-0fd54352d3ac" providerId="ADAL" clId="{5785D1D1-8461-4CDA-9E9A-12F69FC325A0}" dt="2023-09-26T20:57:14.861" v="13752" actId="478"/>
          <ac:spMkLst>
            <pc:docMk/>
            <pc:sldMk cId="3582751923" sldId="974"/>
            <ac:spMk id="47" creationId="{4185CAD1-985B-E2D9-5CB9-E719F7660789}"/>
          </ac:spMkLst>
        </pc:spChg>
        <pc:spChg chg="del">
          <ac:chgData name="Anneleen Janssen" userId="34277971-d75d-4b0a-8685-0fd54352d3ac" providerId="ADAL" clId="{5785D1D1-8461-4CDA-9E9A-12F69FC325A0}" dt="2023-09-26T20:57:14.861" v="13752" actId="478"/>
          <ac:spMkLst>
            <pc:docMk/>
            <pc:sldMk cId="3582751923" sldId="974"/>
            <ac:spMk id="48" creationId="{08ECAD8D-5FB1-CC8B-E830-E67C3CCD93CE}"/>
          </ac:spMkLst>
        </pc:spChg>
        <pc:spChg chg="del">
          <ac:chgData name="Anneleen Janssen" userId="34277971-d75d-4b0a-8685-0fd54352d3ac" providerId="ADAL" clId="{5785D1D1-8461-4CDA-9E9A-12F69FC325A0}" dt="2023-09-26T20:57:14.861" v="13752" actId="478"/>
          <ac:spMkLst>
            <pc:docMk/>
            <pc:sldMk cId="3582751923" sldId="974"/>
            <ac:spMk id="49" creationId="{9C16DEE5-864D-91B4-F943-F129F751FBBC}"/>
          </ac:spMkLst>
        </pc:spChg>
      </pc:sldChg>
      <pc:sldChg chg="delSp modSp add mod">
        <pc:chgData name="Anneleen Janssen" userId="34277971-d75d-4b0a-8685-0fd54352d3ac" providerId="ADAL" clId="{5785D1D1-8461-4CDA-9E9A-12F69FC325A0}" dt="2023-09-26T20:58:40.850" v="13838" actId="207"/>
        <pc:sldMkLst>
          <pc:docMk/>
          <pc:sldMk cId="2908982683" sldId="975"/>
        </pc:sldMkLst>
        <pc:spChg chg="del">
          <ac:chgData name="Anneleen Janssen" userId="34277971-d75d-4b0a-8685-0fd54352d3ac" providerId="ADAL" clId="{5785D1D1-8461-4CDA-9E9A-12F69FC325A0}" dt="2023-09-26T20:57:34.146" v="13754" actId="478"/>
          <ac:spMkLst>
            <pc:docMk/>
            <pc:sldMk cId="2908982683" sldId="975"/>
            <ac:spMk id="5" creationId="{75E2CF00-B362-5B98-D415-74E5760128A5}"/>
          </ac:spMkLst>
        </pc:spChg>
        <pc:spChg chg="del">
          <ac:chgData name="Anneleen Janssen" userId="34277971-d75d-4b0a-8685-0fd54352d3ac" providerId="ADAL" clId="{5785D1D1-8461-4CDA-9E9A-12F69FC325A0}" dt="2023-09-26T20:57:34.146" v="13754" actId="478"/>
          <ac:spMkLst>
            <pc:docMk/>
            <pc:sldMk cId="2908982683" sldId="975"/>
            <ac:spMk id="7" creationId="{A6551090-8F07-F2E4-BB95-ACE3C63FF35B}"/>
          </ac:spMkLst>
        </pc:spChg>
        <pc:graphicFrameChg chg="mod modGraphic">
          <ac:chgData name="Anneleen Janssen" userId="34277971-d75d-4b0a-8685-0fd54352d3ac" providerId="ADAL" clId="{5785D1D1-8461-4CDA-9E9A-12F69FC325A0}" dt="2023-09-26T20:58:40.850" v="13838" actId="207"/>
          <ac:graphicFrameMkLst>
            <pc:docMk/>
            <pc:sldMk cId="2908982683" sldId="975"/>
            <ac:graphicFrameMk id="8" creationId="{6D95FAFB-7A75-3773-E017-2131BDCB3B49}"/>
          </ac:graphicFrameMkLst>
        </pc:graphicFrameChg>
        <pc:cxnChg chg="del">
          <ac:chgData name="Anneleen Janssen" userId="34277971-d75d-4b0a-8685-0fd54352d3ac" providerId="ADAL" clId="{5785D1D1-8461-4CDA-9E9A-12F69FC325A0}" dt="2023-09-26T20:57:34.146" v="13754" actId="478"/>
          <ac:cxnSpMkLst>
            <pc:docMk/>
            <pc:sldMk cId="2908982683" sldId="975"/>
            <ac:cxnSpMk id="2" creationId="{AEFE7F7E-9C1D-DAD1-1718-7DF551513384}"/>
          </ac:cxnSpMkLst>
        </pc:cxnChg>
      </pc:sldChg>
      <pc:sldChg chg="delSp modSp add mod ord">
        <pc:chgData name="Anneleen Janssen" userId="34277971-d75d-4b0a-8685-0fd54352d3ac" providerId="ADAL" clId="{5785D1D1-8461-4CDA-9E9A-12F69FC325A0}" dt="2023-09-26T21:02:21.037" v="13867"/>
        <pc:sldMkLst>
          <pc:docMk/>
          <pc:sldMk cId="2034228017" sldId="976"/>
        </pc:sldMkLst>
        <pc:spChg chg="del mod">
          <ac:chgData name="Anneleen Janssen" userId="34277971-d75d-4b0a-8685-0fd54352d3ac" providerId="ADAL" clId="{5785D1D1-8461-4CDA-9E9A-12F69FC325A0}" dt="2023-09-26T21:01:52.829" v="13857" actId="478"/>
          <ac:spMkLst>
            <pc:docMk/>
            <pc:sldMk cId="2034228017" sldId="976"/>
            <ac:spMk id="9" creationId="{8B6638FF-630B-D85E-3AD5-5D770B23EAF3}"/>
          </ac:spMkLst>
        </pc:spChg>
        <pc:spChg chg="del mod">
          <ac:chgData name="Anneleen Janssen" userId="34277971-d75d-4b0a-8685-0fd54352d3ac" providerId="ADAL" clId="{5785D1D1-8461-4CDA-9E9A-12F69FC325A0}" dt="2023-09-26T21:01:52.829" v="13857" actId="478"/>
          <ac:spMkLst>
            <pc:docMk/>
            <pc:sldMk cId="2034228017" sldId="976"/>
            <ac:spMk id="10" creationId="{B9398234-363C-5C11-1E76-CC52A778D15C}"/>
          </ac:spMkLst>
        </pc:spChg>
        <pc:spChg chg="del mod">
          <ac:chgData name="Anneleen Janssen" userId="34277971-d75d-4b0a-8685-0fd54352d3ac" providerId="ADAL" clId="{5785D1D1-8461-4CDA-9E9A-12F69FC325A0}" dt="2023-09-26T21:01:52.829" v="13857" actId="478"/>
          <ac:spMkLst>
            <pc:docMk/>
            <pc:sldMk cId="2034228017" sldId="976"/>
            <ac:spMk id="32" creationId="{95019700-6B53-EFCF-7C85-6220C211343F}"/>
          </ac:spMkLst>
        </pc:spChg>
        <pc:spChg chg="del mod">
          <ac:chgData name="Anneleen Janssen" userId="34277971-d75d-4b0a-8685-0fd54352d3ac" providerId="ADAL" clId="{5785D1D1-8461-4CDA-9E9A-12F69FC325A0}" dt="2023-09-26T21:01:52.829" v="13857" actId="478"/>
          <ac:spMkLst>
            <pc:docMk/>
            <pc:sldMk cId="2034228017" sldId="976"/>
            <ac:spMk id="34" creationId="{0F205510-218C-B36E-A53D-4A99BE7CAFDC}"/>
          </ac:spMkLst>
        </pc:spChg>
        <pc:spChg chg="del mod">
          <ac:chgData name="Anneleen Janssen" userId="34277971-d75d-4b0a-8685-0fd54352d3ac" providerId="ADAL" clId="{5785D1D1-8461-4CDA-9E9A-12F69FC325A0}" dt="2023-09-26T21:01:52.829" v="13857" actId="478"/>
          <ac:spMkLst>
            <pc:docMk/>
            <pc:sldMk cId="2034228017" sldId="976"/>
            <ac:spMk id="35" creationId="{05B2D023-C3CB-F6FA-7C32-88D2B0F687FB}"/>
          </ac:spMkLst>
        </pc:spChg>
        <pc:spChg chg="del">
          <ac:chgData name="Anneleen Janssen" userId="34277971-d75d-4b0a-8685-0fd54352d3ac" providerId="ADAL" clId="{5785D1D1-8461-4CDA-9E9A-12F69FC325A0}" dt="2023-09-26T21:01:52.829" v="13857" actId="478"/>
          <ac:spMkLst>
            <pc:docMk/>
            <pc:sldMk cId="2034228017" sldId="976"/>
            <ac:spMk id="37" creationId="{E84FB6BC-C5CB-CF86-9BC2-3756F9BD745C}"/>
          </ac:spMkLst>
        </pc:spChg>
        <pc:spChg chg="del">
          <ac:chgData name="Anneleen Janssen" userId="34277971-d75d-4b0a-8685-0fd54352d3ac" providerId="ADAL" clId="{5785D1D1-8461-4CDA-9E9A-12F69FC325A0}" dt="2023-09-26T21:01:52.829" v="13857" actId="478"/>
          <ac:spMkLst>
            <pc:docMk/>
            <pc:sldMk cId="2034228017" sldId="976"/>
            <ac:spMk id="41" creationId="{812F6C49-BC46-7F37-AE7E-7182B953C1F1}"/>
          </ac:spMkLst>
        </pc:spChg>
        <pc:spChg chg="del">
          <ac:chgData name="Anneleen Janssen" userId="34277971-d75d-4b0a-8685-0fd54352d3ac" providerId="ADAL" clId="{5785D1D1-8461-4CDA-9E9A-12F69FC325A0}" dt="2023-09-26T21:01:52.829" v="13857" actId="478"/>
          <ac:spMkLst>
            <pc:docMk/>
            <pc:sldMk cId="2034228017" sldId="976"/>
            <ac:spMk id="42" creationId="{6E65FBB2-06D9-7791-CD78-3F5D89915E00}"/>
          </ac:spMkLst>
        </pc:spChg>
        <pc:cxnChg chg="del mod">
          <ac:chgData name="Anneleen Janssen" userId="34277971-d75d-4b0a-8685-0fd54352d3ac" providerId="ADAL" clId="{5785D1D1-8461-4CDA-9E9A-12F69FC325A0}" dt="2023-09-26T21:01:58.976" v="13863" actId="478"/>
          <ac:cxnSpMkLst>
            <pc:docMk/>
            <pc:sldMk cId="2034228017" sldId="976"/>
            <ac:cxnSpMk id="12" creationId="{A3275217-6C95-C902-E753-CD3D49E662A6}"/>
          </ac:cxnSpMkLst>
        </pc:cxnChg>
        <pc:cxnChg chg="del mod">
          <ac:chgData name="Anneleen Janssen" userId="34277971-d75d-4b0a-8685-0fd54352d3ac" providerId="ADAL" clId="{5785D1D1-8461-4CDA-9E9A-12F69FC325A0}" dt="2023-09-26T21:01:57.867" v="13862" actId="478"/>
          <ac:cxnSpMkLst>
            <pc:docMk/>
            <pc:sldMk cId="2034228017" sldId="976"/>
            <ac:cxnSpMk id="13" creationId="{7DDEBCEF-5545-9472-9EE4-F09E4D441342}"/>
          </ac:cxnSpMkLst>
        </pc:cxnChg>
        <pc:cxnChg chg="del mod">
          <ac:chgData name="Anneleen Janssen" userId="34277971-d75d-4b0a-8685-0fd54352d3ac" providerId="ADAL" clId="{5785D1D1-8461-4CDA-9E9A-12F69FC325A0}" dt="2023-09-26T21:02:00.874" v="13865" actId="478"/>
          <ac:cxnSpMkLst>
            <pc:docMk/>
            <pc:sldMk cId="2034228017" sldId="976"/>
            <ac:cxnSpMk id="36" creationId="{27502924-B579-A319-B771-00FD197C05A8}"/>
          </ac:cxnSpMkLst>
        </pc:cxnChg>
        <pc:cxnChg chg="del mod">
          <ac:chgData name="Anneleen Janssen" userId="34277971-d75d-4b0a-8685-0fd54352d3ac" providerId="ADAL" clId="{5785D1D1-8461-4CDA-9E9A-12F69FC325A0}" dt="2023-09-26T21:01:59.878" v="13864" actId="478"/>
          <ac:cxnSpMkLst>
            <pc:docMk/>
            <pc:sldMk cId="2034228017" sldId="976"/>
            <ac:cxnSpMk id="38" creationId="{9E7EF481-90B0-8748-A158-613AB8F5E291}"/>
          </ac:cxnSpMkLst>
        </pc:cxnChg>
        <pc:cxnChg chg="del mod">
          <ac:chgData name="Anneleen Janssen" userId="34277971-d75d-4b0a-8685-0fd54352d3ac" providerId="ADAL" clId="{5785D1D1-8461-4CDA-9E9A-12F69FC325A0}" dt="2023-09-26T21:01:56.416" v="13861" actId="478"/>
          <ac:cxnSpMkLst>
            <pc:docMk/>
            <pc:sldMk cId="2034228017" sldId="976"/>
            <ac:cxnSpMk id="39" creationId="{D5CBE91E-1125-FC53-D8BF-EE53E4BF356D}"/>
          </ac:cxnSpMkLst>
        </pc:cxnChg>
        <pc:cxnChg chg="del mod">
          <ac:chgData name="Anneleen Janssen" userId="34277971-d75d-4b0a-8685-0fd54352d3ac" providerId="ADAL" clId="{5785D1D1-8461-4CDA-9E9A-12F69FC325A0}" dt="2023-09-26T21:01:55.202" v="13860" actId="478"/>
          <ac:cxnSpMkLst>
            <pc:docMk/>
            <pc:sldMk cId="2034228017" sldId="976"/>
            <ac:cxnSpMk id="40" creationId="{B39CB80A-FE9A-1DCB-9FE7-58DD4302F7A2}"/>
          </ac:cxnSpMkLst>
        </pc:cxnChg>
        <pc:cxnChg chg="del mod">
          <ac:chgData name="Anneleen Janssen" userId="34277971-d75d-4b0a-8685-0fd54352d3ac" providerId="ADAL" clId="{5785D1D1-8461-4CDA-9E9A-12F69FC325A0}" dt="2023-09-26T21:01:54.229" v="13859" actId="478"/>
          <ac:cxnSpMkLst>
            <pc:docMk/>
            <pc:sldMk cId="2034228017" sldId="976"/>
            <ac:cxnSpMk id="43" creationId="{282608BE-1BBD-4828-8916-252E0FF7C124}"/>
          </ac:cxnSpMkLst>
        </pc:cxnChg>
        <pc:cxnChg chg="del mod">
          <ac:chgData name="Anneleen Janssen" userId="34277971-d75d-4b0a-8685-0fd54352d3ac" providerId="ADAL" clId="{5785D1D1-8461-4CDA-9E9A-12F69FC325A0}" dt="2023-09-26T21:01:53.751" v="13858" actId="478"/>
          <ac:cxnSpMkLst>
            <pc:docMk/>
            <pc:sldMk cId="2034228017" sldId="976"/>
            <ac:cxnSpMk id="44" creationId="{AA53BB0F-EF06-08AD-D170-F679CD0DA841}"/>
          </ac:cxnSpMkLst>
        </pc:cxnChg>
      </pc:sldChg>
      <pc:sldChg chg="addSp modSp add mod">
        <pc:chgData name="Anneleen Janssen" userId="34277971-d75d-4b0a-8685-0fd54352d3ac" providerId="ADAL" clId="{5785D1D1-8461-4CDA-9E9A-12F69FC325A0}" dt="2023-09-26T21:14:53.894" v="13886" actId="1076"/>
        <pc:sldMkLst>
          <pc:docMk/>
          <pc:sldMk cId="2677478246" sldId="977"/>
        </pc:sldMkLst>
        <pc:picChg chg="add mod">
          <ac:chgData name="Anneleen Janssen" userId="34277971-d75d-4b0a-8685-0fd54352d3ac" providerId="ADAL" clId="{5785D1D1-8461-4CDA-9E9A-12F69FC325A0}" dt="2023-09-26T21:14:53.894" v="13886" actId="1076"/>
          <ac:picMkLst>
            <pc:docMk/>
            <pc:sldMk cId="2677478246" sldId="977"/>
            <ac:picMk id="4" creationId="{FE509F8F-B6A2-859C-79A1-CC549E63AA95}"/>
          </ac:picMkLst>
        </pc:picChg>
      </pc:sldChg>
      <pc:sldChg chg="delSp modSp add mod">
        <pc:chgData name="Anneleen Janssen" userId="34277971-d75d-4b0a-8685-0fd54352d3ac" providerId="ADAL" clId="{5785D1D1-8461-4CDA-9E9A-12F69FC325A0}" dt="2023-09-26T21:45:39.238" v="14279" actId="478"/>
        <pc:sldMkLst>
          <pc:docMk/>
          <pc:sldMk cId="937833272" sldId="978"/>
        </pc:sldMkLst>
        <pc:spChg chg="del mod">
          <ac:chgData name="Anneleen Janssen" userId="34277971-d75d-4b0a-8685-0fd54352d3ac" providerId="ADAL" clId="{5785D1D1-8461-4CDA-9E9A-12F69FC325A0}" dt="2023-09-26T21:45:39.238" v="14279" actId="478"/>
          <ac:spMkLst>
            <pc:docMk/>
            <pc:sldMk cId="937833272" sldId="978"/>
            <ac:spMk id="6" creationId="{A2AFB512-1466-FEFA-EA57-F3F8B0131E94}"/>
          </ac:spMkLst>
        </pc:spChg>
        <pc:spChg chg="del mod">
          <ac:chgData name="Anneleen Janssen" userId="34277971-d75d-4b0a-8685-0fd54352d3ac" providerId="ADAL" clId="{5785D1D1-8461-4CDA-9E9A-12F69FC325A0}" dt="2023-09-26T21:45:39.238" v="14279" actId="478"/>
          <ac:spMkLst>
            <pc:docMk/>
            <pc:sldMk cId="937833272" sldId="978"/>
            <ac:spMk id="9" creationId="{8B6638FF-630B-D85E-3AD5-5D770B23EAF3}"/>
          </ac:spMkLst>
        </pc:spChg>
        <pc:spChg chg="del mod">
          <ac:chgData name="Anneleen Janssen" userId="34277971-d75d-4b0a-8685-0fd54352d3ac" providerId="ADAL" clId="{5785D1D1-8461-4CDA-9E9A-12F69FC325A0}" dt="2023-09-26T21:45:39.238" v="14279" actId="478"/>
          <ac:spMkLst>
            <pc:docMk/>
            <pc:sldMk cId="937833272" sldId="978"/>
            <ac:spMk id="10" creationId="{B9398234-363C-5C11-1E76-CC52A778D15C}"/>
          </ac:spMkLst>
        </pc:spChg>
        <pc:spChg chg="del mod">
          <ac:chgData name="Anneleen Janssen" userId="34277971-d75d-4b0a-8685-0fd54352d3ac" providerId="ADAL" clId="{5785D1D1-8461-4CDA-9E9A-12F69FC325A0}" dt="2023-09-26T21:45:39.238" v="14279" actId="478"/>
          <ac:spMkLst>
            <pc:docMk/>
            <pc:sldMk cId="937833272" sldId="978"/>
            <ac:spMk id="14" creationId="{2FF5E33C-A7F8-B258-8198-CBE00E059AFF}"/>
          </ac:spMkLst>
        </pc:spChg>
        <pc:spChg chg="del mod">
          <ac:chgData name="Anneleen Janssen" userId="34277971-d75d-4b0a-8685-0fd54352d3ac" providerId="ADAL" clId="{5785D1D1-8461-4CDA-9E9A-12F69FC325A0}" dt="2023-09-26T21:45:39.238" v="14279" actId="478"/>
          <ac:spMkLst>
            <pc:docMk/>
            <pc:sldMk cId="937833272" sldId="978"/>
            <ac:spMk id="31" creationId="{AE6AF001-448C-B07A-F2B3-4E2D3F59B484}"/>
          </ac:spMkLst>
        </pc:spChg>
        <pc:spChg chg="del">
          <ac:chgData name="Anneleen Janssen" userId="34277971-d75d-4b0a-8685-0fd54352d3ac" providerId="ADAL" clId="{5785D1D1-8461-4CDA-9E9A-12F69FC325A0}" dt="2023-09-26T21:45:39.238" v="14279" actId="478"/>
          <ac:spMkLst>
            <pc:docMk/>
            <pc:sldMk cId="937833272" sldId="978"/>
            <ac:spMk id="32" creationId="{95019700-6B53-EFCF-7C85-6220C211343F}"/>
          </ac:spMkLst>
        </pc:spChg>
        <pc:spChg chg="del mod">
          <ac:chgData name="Anneleen Janssen" userId="34277971-d75d-4b0a-8685-0fd54352d3ac" providerId="ADAL" clId="{5785D1D1-8461-4CDA-9E9A-12F69FC325A0}" dt="2023-09-26T21:45:39.238" v="14279" actId="478"/>
          <ac:spMkLst>
            <pc:docMk/>
            <pc:sldMk cId="937833272" sldId="978"/>
            <ac:spMk id="33" creationId="{E6688800-2CB7-35F4-8029-8FA88D9CA1E9}"/>
          </ac:spMkLst>
        </pc:spChg>
        <pc:spChg chg="del">
          <ac:chgData name="Anneleen Janssen" userId="34277971-d75d-4b0a-8685-0fd54352d3ac" providerId="ADAL" clId="{5785D1D1-8461-4CDA-9E9A-12F69FC325A0}" dt="2023-09-26T21:45:39.238" v="14279" actId="478"/>
          <ac:spMkLst>
            <pc:docMk/>
            <pc:sldMk cId="937833272" sldId="978"/>
            <ac:spMk id="34" creationId="{0F205510-218C-B36E-A53D-4A99BE7CAFDC}"/>
          </ac:spMkLst>
        </pc:spChg>
        <pc:spChg chg="del mod">
          <ac:chgData name="Anneleen Janssen" userId="34277971-d75d-4b0a-8685-0fd54352d3ac" providerId="ADAL" clId="{5785D1D1-8461-4CDA-9E9A-12F69FC325A0}" dt="2023-09-26T21:45:39.238" v="14279" actId="478"/>
          <ac:spMkLst>
            <pc:docMk/>
            <pc:sldMk cId="937833272" sldId="978"/>
            <ac:spMk id="35" creationId="{05B2D023-C3CB-F6FA-7C32-88D2B0F687FB}"/>
          </ac:spMkLst>
        </pc:spChg>
        <pc:spChg chg="del mod">
          <ac:chgData name="Anneleen Janssen" userId="34277971-d75d-4b0a-8685-0fd54352d3ac" providerId="ADAL" clId="{5785D1D1-8461-4CDA-9E9A-12F69FC325A0}" dt="2023-09-26T21:45:39.238" v="14279" actId="478"/>
          <ac:spMkLst>
            <pc:docMk/>
            <pc:sldMk cId="937833272" sldId="978"/>
            <ac:spMk id="37" creationId="{E84FB6BC-C5CB-CF86-9BC2-3756F9BD745C}"/>
          </ac:spMkLst>
        </pc:spChg>
        <pc:spChg chg="del mod">
          <ac:chgData name="Anneleen Janssen" userId="34277971-d75d-4b0a-8685-0fd54352d3ac" providerId="ADAL" clId="{5785D1D1-8461-4CDA-9E9A-12F69FC325A0}" dt="2023-09-26T21:45:39.238" v="14279" actId="478"/>
          <ac:spMkLst>
            <pc:docMk/>
            <pc:sldMk cId="937833272" sldId="978"/>
            <ac:spMk id="41" creationId="{812F6C49-BC46-7F37-AE7E-7182B953C1F1}"/>
          </ac:spMkLst>
        </pc:spChg>
        <pc:spChg chg="del mod">
          <ac:chgData name="Anneleen Janssen" userId="34277971-d75d-4b0a-8685-0fd54352d3ac" providerId="ADAL" clId="{5785D1D1-8461-4CDA-9E9A-12F69FC325A0}" dt="2023-09-26T21:45:39.238" v="14279" actId="478"/>
          <ac:spMkLst>
            <pc:docMk/>
            <pc:sldMk cId="937833272" sldId="978"/>
            <ac:spMk id="42" creationId="{6E65FBB2-06D9-7791-CD78-3F5D89915E00}"/>
          </ac:spMkLst>
        </pc:spChg>
        <pc:cxnChg chg="del mod">
          <ac:chgData name="Anneleen Janssen" userId="34277971-d75d-4b0a-8685-0fd54352d3ac" providerId="ADAL" clId="{5785D1D1-8461-4CDA-9E9A-12F69FC325A0}" dt="2023-09-26T21:45:39.238" v="14279" actId="478"/>
          <ac:cxnSpMkLst>
            <pc:docMk/>
            <pc:sldMk cId="937833272" sldId="978"/>
            <ac:cxnSpMk id="12" creationId="{A3275217-6C95-C902-E753-CD3D49E662A6}"/>
          </ac:cxnSpMkLst>
        </pc:cxnChg>
        <pc:cxnChg chg="del mod">
          <ac:chgData name="Anneleen Janssen" userId="34277971-d75d-4b0a-8685-0fd54352d3ac" providerId="ADAL" clId="{5785D1D1-8461-4CDA-9E9A-12F69FC325A0}" dt="2023-09-26T21:45:39.238" v="14279" actId="478"/>
          <ac:cxnSpMkLst>
            <pc:docMk/>
            <pc:sldMk cId="937833272" sldId="978"/>
            <ac:cxnSpMk id="13" creationId="{7DDEBCEF-5545-9472-9EE4-F09E4D441342}"/>
          </ac:cxnSpMkLst>
        </pc:cxnChg>
        <pc:cxnChg chg="del mod">
          <ac:chgData name="Anneleen Janssen" userId="34277971-d75d-4b0a-8685-0fd54352d3ac" providerId="ADAL" clId="{5785D1D1-8461-4CDA-9E9A-12F69FC325A0}" dt="2023-09-26T21:45:39.238" v="14279" actId="478"/>
          <ac:cxnSpMkLst>
            <pc:docMk/>
            <pc:sldMk cId="937833272" sldId="978"/>
            <ac:cxnSpMk id="36" creationId="{27502924-B579-A319-B771-00FD197C05A8}"/>
          </ac:cxnSpMkLst>
        </pc:cxnChg>
        <pc:cxnChg chg="del mod">
          <ac:chgData name="Anneleen Janssen" userId="34277971-d75d-4b0a-8685-0fd54352d3ac" providerId="ADAL" clId="{5785D1D1-8461-4CDA-9E9A-12F69FC325A0}" dt="2023-09-26T21:45:39.238" v="14279" actId="478"/>
          <ac:cxnSpMkLst>
            <pc:docMk/>
            <pc:sldMk cId="937833272" sldId="978"/>
            <ac:cxnSpMk id="38" creationId="{9E7EF481-90B0-8748-A158-613AB8F5E291}"/>
          </ac:cxnSpMkLst>
        </pc:cxnChg>
        <pc:cxnChg chg="del mod">
          <ac:chgData name="Anneleen Janssen" userId="34277971-d75d-4b0a-8685-0fd54352d3ac" providerId="ADAL" clId="{5785D1D1-8461-4CDA-9E9A-12F69FC325A0}" dt="2023-09-26T21:45:39.238" v="14279" actId="478"/>
          <ac:cxnSpMkLst>
            <pc:docMk/>
            <pc:sldMk cId="937833272" sldId="978"/>
            <ac:cxnSpMk id="39" creationId="{D5CBE91E-1125-FC53-D8BF-EE53E4BF356D}"/>
          </ac:cxnSpMkLst>
        </pc:cxnChg>
        <pc:cxnChg chg="del mod">
          <ac:chgData name="Anneleen Janssen" userId="34277971-d75d-4b0a-8685-0fd54352d3ac" providerId="ADAL" clId="{5785D1D1-8461-4CDA-9E9A-12F69FC325A0}" dt="2023-09-26T21:45:39.238" v="14279" actId="478"/>
          <ac:cxnSpMkLst>
            <pc:docMk/>
            <pc:sldMk cId="937833272" sldId="978"/>
            <ac:cxnSpMk id="40" creationId="{B39CB80A-FE9A-1DCB-9FE7-58DD4302F7A2}"/>
          </ac:cxnSpMkLst>
        </pc:cxnChg>
        <pc:cxnChg chg="del mod">
          <ac:chgData name="Anneleen Janssen" userId="34277971-d75d-4b0a-8685-0fd54352d3ac" providerId="ADAL" clId="{5785D1D1-8461-4CDA-9E9A-12F69FC325A0}" dt="2023-09-26T21:45:39.238" v="14279" actId="478"/>
          <ac:cxnSpMkLst>
            <pc:docMk/>
            <pc:sldMk cId="937833272" sldId="978"/>
            <ac:cxnSpMk id="43" creationId="{282608BE-1BBD-4828-8916-252E0FF7C124}"/>
          </ac:cxnSpMkLst>
        </pc:cxnChg>
        <pc:cxnChg chg="del mod">
          <ac:chgData name="Anneleen Janssen" userId="34277971-d75d-4b0a-8685-0fd54352d3ac" providerId="ADAL" clId="{5785D1D1-8461-4CDA-9E9A-12F69FC325A0}" dt="2023-09-26T21:45:39.238" v="14279" actId="478"/>
          <ac:cxnSpMkLst>
            <pc:docMk/>
            <pc:sldMk cId="937833272" sldId="978"/>
            <ac:cxnSpMk id="44" creationId="{AA53BB0F-EF06-08AD-D170-F679CD0DA841}"/>
          </ac:cxnSpMkLst>
        </pc:cxnChg>
      </pc:sldChg>
      <pc:sldMasterChg chg="delSldLayout">
        <pc:chgData name="Anneleen Janssen" userId="34277971-d75d-4b0a-8685-0fd54352d3ac" providerId="ADAL" clId="{5785D1D1-8461-4CDA-9E9A-12F69FC325A0}" dt="2023-09-26T13:40:23.331" v="2464" actId="47"/>
        <pc:sldMasterMkLst>
          <pc:docMk/>
          <pc:sldMasterMk cId="1222767502" sldId="2147483648"/>
        </pc:sldMasterMkLst>
        <pc:sldLayoutChg chg="del">
          <pc:chgData name="Anneleen Janssen" userId="34277971-d75d-4b0a-8685-0fd54352d3ac" providerId="ADAL" clId="{5785D1D1-8461-4CDA-9E9A-12F69FC325A0}" dt="2023-09-26T13:40:23.331" v="2464" actId="47"/>
          <pc:sldLayoutMkLst>
            <pc:docMk/>
            <pc:sldMasterMk cId="1222767502" sldId="2147483648"/>
            <pc:sldLayoutMk cId="2554252314" sldId="21474836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300856" cy="34082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621897" y="0"/>
            <a:ext cx="4300856" cy="340825"/>
          </a:xfrm>
          <a:prstGeom prst="rect">
            <a:avLst/>
          </a:prstGeom>
        </p:spPr>
        <p:txBody>
          <a:bodyPr vert="horz" lIns="91440" tIns="45720" rIns="91440" bIns="45720" rtlCol="0"/>
          <a:lstStyle>
            <a:lvl1pPr algn="r">
              <a:defRPr sz="1200"/>
            </a:lvl1pPr>
          </a:lstStyle>
          <a:p>
            <a:fld id="{6D34011C-3F36-465B-AFDF-B0EE4315CF15}" type="datetimeFigureOut">
              <a:rPr lang="nl-BE" smtClean="0"/>
              <a:t>24/10/2023</a:t>
            </a:fld>
            <a:endParaRPr lang="nl-BE"/>
          </a:p>
        </p:txBody>
      </p:sp>
      <p:sp>
        <p:nvSpPr>
          <p:cNvPr id="4" name="Tijdelijke aanduiding voor dia-afbeelding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92506" y="3269090"/>
            <a:ext cx="7940039" cy="267470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452089"/>
            <a:ext cx="4300856" cy="34082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621897" y="6452089"/>
            <a:ext cx="4300856" cy="34082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a:t>
            </a:fld>
            <a:endParaRPr lang="nl-BE"/>
          </a:p>
        </p:txBody>
      </p:sp>
    </p:spTree>
    <p:extLst>
      <p:ext uri="{BB962C8B-B14F-4D97-AF65-F5344CB8AC3E}">
        <p14:creationId xmlns:p14="http://schemas.microsoft.com/office/powerpoint/2010/main" val="3577854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400" dirty="0">
              <a:highlight>
                <a:srgbClr val="FFFF00"/>
              </a:highlight>
            </a:endParaRPr>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13</a:t>
            </a:fld>
            <a:endParaRPr lang="nl-BE"/>
          </a:p>
        </p:txBody>
      </p:sp>
    </p:spTree>
    <p:extLst>
      <p:ext uri="{BB962C8B-B14F-4D97-AF65-F5344CB8AC3E}">
        <p14:creationId xmlns:p14="http://schemas.microsoft.com/office/powerpoint/2010/main" val="1017786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15</a:t>
            </a:fld>
            <a:endParaRPr lang="nl-BE"/>
          </a:p>
        </p:txBody>
      </p:sp>
    </p:spTree>
    <p:extLst>
      <p:ext uri="{BB962C8B-B14F-4D97-AF65-F5344CB8AC3E}">
        <p14:creationId xmlns:p14="http://schemas.microsoft.com/office/powerpoint/2010/main" val="4242898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16</a:t>
            </a:fld>
            <a:endParaRPr lang="nl-BE"/>
          </a:p>
        </p:txBody>
      </p:sp>
    </p:spTree>
    <p:extLst>
      <p:ext uri="{BB962C8B-B14F-4D97-AF65-F5344CB8AC3E}">
        <p14:creationId xmlns:p14="http://schemas.microsoft.com/office/powerpoint/2010/main" val="280217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17</a:t>
            </a:fld>
            <a:endParaRPr lang="nl-BE"/>
          </a:p>
        </p:txBody>
      </p:sp>
    </p:spTree>
    <p:extLst>
      <p:ext uri="{BB962C8B-B14F-4D97-AF65-F5344CB8AC3E}">
        <p14:creationId xmlns:p14="http://schemas.microsoft.com/office/powerpoint/2010/main" val="3106069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5575" y="509588"/>
            <a:ext cx="4525963" cy="25463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63F340-3C1C-D942-B7DF-C733A97BC0CE}" type="slidenum">
              <a:rPr lang="en-US" smtClean="0"/>
              <a:t>22</a:t>
            </a:fld>
            <a:endParaRPr lang="en-US"/>
          </a:p>
        </p:txBody>
      </p:sp>
    </p:spTree>
    <p:extLst>
      <p:ext uri="{BB962C8B-B14F-4D97-AF65-F5344CB8AC3E}">
        <p14:creationId xmlns:p14="http://schemas.microsoft.com/office/powerpoint/2010/main" val="1693103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23</a:t>
            </a:fld>
            <a:endParaRPr lang="nl-BE"/>
          </a:p>
        </p:txBody>
      </p:sp>
    </p:spTree>
    <p:extLst>
      <p:ext uri="{BB962C8B-B14F-4D97-AF65-F5344CB8AC3E}">
        <p14:creationId xmlns:p14="http://schemas.microsoft.com/office/powerpoint/2010/main" val="1620680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5000"/>
              </a:lnSpc>
              <a:spcAft>
                <a:spcPts val="800"/>
              </a:spcAft>
            </a:pPr>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24</a:t>
            </a:fld>
            <a:endParaRPr lang="nl-BE"/>
          </a:p>
        </p:txBody>
      </p:sp>
    </p:spTree>
    <p:extLst>
      <p:ext uri="{BB962C8B-B14F-4D97-AF65-F5344CB8AC3E}">
        <p14:creationId xmlns:p14="http://schemas.microsoft.com/office/powerpoint/2010/main" val="2144592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7D765748-EF4B-8D43-8A2F-2AE0BBB9698F}" type="slidenum">
              <a:rPr lang="en-US" smtClean="0"/>
              <a:t>28</a:t>
            </a:fld>
            <a:endParaRPr lang="en-US"/>
          </a:p>
        </p:txBody>
      </p:sp>
    </p:spTree>
    <p:extLst>
      <p:ext uri="{BB962C8B-B14F-4D97-AF65-F5344CB8AC3E}">
        <p14:creationId xmlns:p14="http://schemas.microsoft.com/office/powerpoint/2010/main" val="1730352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30</a:t>
            </a:fld>
            <a:endParaRPr lang="nl-BE"/>
          </a:p>
        </p:txBody>
      </p:sp>
    </p:spTree>
    <p:extLst>
      <p:ext uri="{BB962C8B-B14F-4D97-AF65-F5344CB8AC3E}">
        <p14:creationId xmlns:p14="http://schemas.microsoft.com/office/powerpoint/2010/main" val="457790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31</a:t>
            </a:fld>
            <a:endParaRPr lang="nl-BE"/>
          </a:p>
        </p:txBody>
      </p:sp>
    </p:spTree>
    <p:extLst>
      <p:ext uri="{BB962C8B-B14F-4D97-AF65-F5344CB8AC3E}">
        <p14:creationId xmlns:p14="http://schemas.microsoft.com/office/powerpoint/2010/main" val="310470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a:t>
            </a:fld>
            <a:endParaRPr lang="nl-BE"/>
          </a:p>
        </p:txBody>
      </p:sp>
    </p:spTree>
    <p:extLst>
      <p:ext uri="{BB962C8B-B14F-4D97-AF65-F5344CB8AC3E}">
        <p14:creationId xmlns:p14="http://schemas.microsoft.com/office/powerpoint/2010/main" val="1761054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32</a:t>
            </a:fld>
            <a:endParaRPr lang="nl-BE"/>
          </a:p>
        </p:txBody>
      </p:sp>
    </p:spTree>
    <p:extLst>
      <p:ext uri="{BB962C8B-B14F-4D97-AF65-F5344CB8AC3E}">
        <p14:creationId xmlns:p14="http://schemas.microsoft.com/office/powerpoint/2010/main" val="1919680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33</a:t>
            </a:fld>
            <a:endParaRPr lang="nl-BE"/>
          </a:p>
        </p:txBody>
      </p:sp>
    </p:spTree>
    <p:extLst>
      <p:ext uri="{BB962C8B-B14F-4D97-AF65-F5344CB8AC3E}">
        <p14:creationId xmlns:p14="http://schemas.microsoft.com/office/powerpoint/2010/main" val="2239710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34</a:t>
            </a:fld>
            <a:endParaRPr lang="nl-BE"/>
          </a:p>
        </p:txBody>
      </p:sp>
    </p:spTree>
    <p:extLst>
      <p:ext uri="{BB962C8B-B14F-4D97-AF65-F5344CB8AC3E}">
        <p14:creationId xmlns:p14="http://schemas.microsoft.com/office/powerpoint/2010/main" val="1036775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35</a:t>
            </a:fld>
            <a:endParaRPr lang="nl-BE"/>
          </a:p>
        </p:txBody>
      </p:sp>
    </p:spTree>
    <p:extLst>
      <p:ext uri="{BB962C8B-B14F-4D97-AF65-F5344CB8AC3E}">
        <p14:creationId xmlns:p14="http://schemas.microsoft.com/office/powerpoint/2010/main" val="4129547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36</a:t>
            </a:fld>
            <a:endParaRPr lang="nl-BE"/>
          </a:p>
        </p:txBody>
      </p:sp>
    </p:spTree>
    <p:extLst>
      <p:ext uri="{BB962C8B-B14F-4D97-AF65-F5344CB8AC3E}">
        <p14:creationId xmlns:p14="http://schemas.microsoft.com/office/powerpoint/2010/main" val="2671016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37</a:t>
            </a:fld>
            <a:endParaRPr lang="nl-BE"/>
          </a:p>
        </p:txBody>
      </p:sp>
    </p:spTree>
    <p:extLst>
      <p:ext uri="{BB962C8B-B14F-4D97-AF65-F5344CB8AC3E}">
        <p14:creationId xmlns:p14="http://schemas.microsoft.com/office/powerpoint/2010/main" val="1747973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42</a:t>
            </a:fld>
            <a:endParaRPr lang="nl-BE"/>
          </a:p>
        </p:txBody>
      </p:sp>
    </p:spTree>
    <p:extLst>
      <p:ext uri="{BB962C8B-B14F-4D97-AF65-F5344CB8AC3E}">
        <p14:creationId xmlns:p14="http://schemas.microsoft.com/office/powerpoint/2010/main" val="209614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44</a:t>
            </a:fld>
            <a:endParaRPr lang="nl-BE"/>
          </a:p>
        </p:txBody>
      </p:sp>
    </p:spTree>
    <p:extLst>
      <p:ext uri="{BB962C8B-B14F-4D97-AF65-F5344CB8AC3E}">
        <p14:creationId xmlns:p14="http://schemas.microsoft.com/office/powerpoint/2010/main" val="3383866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a:p>
            <a:endParaRPr lang="nl-BE"/>
          </a:p>
          <a:p>
            <a:endParaRPr lang="nl-BE"/>
          </a:p>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55</a:t>
            </a:fld>
            <a:endParaRPr lang="nl-BE"/>
          </a:p>
        </p:txBody>
      </p:sp>
    </p:spTree>
    <p:extLst>
      <p:ext uri="{BB962C8B-B14F-4D97-AF65-F5344CB8AC3E}">
        <p14:creationId xmlns:p14="http://schemas.microsoft.com/office/powerpoint/2010/main" val="13619243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56</a:t>
            </a:fld>
            <a:endParaRPr lang="nl-BE"/>
          </a:p>
        </p:txBody>
      </p:sp>
    </p:spTree>
    <p:extLst>
      <p:ext uri="{BB962C8B-B14F-4D97-AF65-F5344CB8AC3E}">
        <p14:creationId xmlns:p14="http://schemas.microsoft.com/office/powerpoint/2010/main" val="49676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nl-BE" dirty="0"/>
          </a:p>
          <a:p>
            <a:endParaRPr lang="nl-BE" dirty="0"/>
          </a:p>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a:t>
            </a:fld>
            <a:endParaRPr lang="nl-BE"/>
          </a:p>
        </p:txBody>
      </p:sp>
    </p:spTree>
    <p:extLst>
      <p:ext uri="{BB962C8B-B14F-4D97-AF65-F5344CB8AC3E}">
        <p14:creationId xmlns:p14="http://schemas.microsoft.com/office/powerpoint/2010/main" val="1060647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58</a:t>
            </a:fld>
            <a:endParaRPr lang="nl-BE"/>
          </a:p>
        </p:txBody>
      </p:sp>
    </p:spTree>
    <p:extLst>
      <p:ext uri="{BB962C8B-B14F-4D97-AF65-F5344CB8AC3E}">
        <p14:creationId xmlns:p14="http://schemas.microsoft.com/office/powerpoint/2010/main" val="2749039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59</a:t>
            </a:fld>
            <a:endParaRPr lang="nl-BE"/>
          </a:p>
        </p:txBody>
      </p:sp>
    </p:spTree>
    <p:extLst>
      <p:ext uri="{BB962C8B-B14F-4D97-AF65-F5344CB8AC3E}">
        <p14:creationId xmlns:p14="http://schemas.microsoft.com/office/powerpoint/2010/main" val="24890832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8: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310" name="Google Shape;310;p8: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9: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400" name="Google Shape;400;p19: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0: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418" name="Google Shape;418;p20: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1: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435" name="Google Shape;435;p21: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8: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310" name="Google Shape;310;p8: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8: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310" name="Google Shape;310;p8: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66</a:t>
            </a:fld>
            <a:endParaRPr lang="nl-BE"/>
          </a:p>
        </p:txBody>
      </p:sp>
    </p:spTree>
    <p:extLst>
      <p:ext uri="{BB962C8B-B14F-4D97-AF65-F5344CB8AC3E}">
        <p14:creationId xmlns:p14="http://schemas.microsoft.com/office/powerpoint/2010/main" val="42229289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nl-NL" sz="1200" b="0" i="0" u="none" strike="noStrike" cap="none" smtClean="0">
                <a:solidFill>
                  <a:schemeClr val="dk1"/>
                </a:solidFill>
                <a:latin typeface="Calibri"/>
                <a:ea typeface="Calibri"/>
                <a:cs typeface="Calibri"/>
                <a:sym typeface="Calibri"/>
              </a:rPr>
              <a:t>68</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643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4</a:t>
            </a:fld>
            <a:endParaRPr lang="nl-BE"/>
          </a:p>
        </p:txBody>
      </p:sp>
    </p:spTree>
    <p:extLst>
      <p:ext uri="{BB962C8B-B14F-4D97-AF65-F5344CB8AC3E}">
        <p14:creationId xmlns:p14="http://schemas.microsoft.com/office/powerpoint/2010/main" val="42328104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58: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a:p>
        </p:txBody>
      </p:sp>
      <p:sp>
        <p:nvSpPr>
          <p:cNvPr id="785" name="Google Shape;785;p58: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09354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58:notes"/>
          <p:cNvSpPr txBox="1">
            <a:spLocks noGrp="1"/>
          </p:cNvSpPr>
          <p:nvPr>
            <p:ph type="body" idx="1"/>
          </p:nvPr>
        </p:nvSpPr>
        <p:spPr>
          <a:xfrm>
            <a:off x="1335422" y="2971429"/>
            <a:ext cx="7349304" cy="2817080"/>
          </a:xfrm>
          <a:prstGeom prst="rect">
            <a:avLst/>
          </a:prstGeom>
        </p:spPr>
        <p:txBody>
          <a:bodyPr spcFirstLastPara="1" wrap="square" lIns="88133" tIns="44055" rIns="88133" bIns="44055" anchor="t" anchorCtr="0">
            <a:noAutofit/>
          </a:bodyPr>
          <a:lstStyle/>
          <a:p>
            <a:endParaRPr dirty="0"/>
          </a:p>
        </p:txBody>
      </p:sp>
      <p:sp>
        <p:nvSpPr>
          <p:cNvPr id="785" name="Google Shape;785;p58:notes"/>
          <p:cNvSpPr>
            <a:spLocks noGrp="1" noRot="1" noChangeAspect="1"/>
          </p:cNvSpPr>
          <p:nvPr>
            <p:ph type="sldImg" idx="2"/>
          </p:nvPr>
        </p:nvSpPr>
        <p:spPr>
          <a:xfrm>
            <a:off x="2927350" y="469900"/>
            <a:ext cx="4168775" cy="23447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0201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78</a:t>
            </a:fld>
            <a:endParaRPr lang="nl-BE"/>
          </a:p>
        </p:txBody>
      </p:sp>
    </p:spTree>
    <p:extLst>
      <p:ext uri="{BB962C8B-B14F-4D97-AF65-F5344CB8AC3E}">
        <p14:creationId xmlns:p14="http://schemas.microsoft.com/office/powerpoint/2010/main" val="7904367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80</a:t>
            </a:fld>
            <a:endParaRPr lang="nl-BE"/>
          </a:p>
        </p:txBody>
      </p:sp>
    </p:spTree>
    <p:extLst>
      <p:ext uri="{BB962C8B-B14F-4D97-AF65-F5344CB8AC3E}">
        <p14:creationId xmlns:p14="http://schemas.microsoft.com/office/powerpoint/2010/main" val="39965158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86</a:t>
            </a:fld>
            <a:endParaRPr lang="nl-BE"/>
          </a:p>
        </p:txBody>
      </p:sp>
    </p:spTree>
    <p:extLst>
      <p:ext uri="{BB962C8B-B14F-4D97-AF65-F5344CB8AC3E}">
        <p14:creationId xmlns:p14="http://schemas.microsoft.com/office/powerpoint/2010/main" val="20086892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92</a:t>
            </a:fld>
            <a:endParaRPr lang="nl-BE"/>
          </a:p>
        </p:txBody>
      </p:sp>
    </p:spTree>
    <p:extLst>
      <p:ext uri="{BB962C8B-B14F-4D97-AF65-F5344CB8AC3E}">
        <p14:creationId xmlns:p14="http://schemas.microsoft.com/office/powerpoint/2010/main" val="77769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a:t>
            </a:fld>
            <a:endParaRPr lang="nl-BE"/>
          </a:p>
        </p:txBody>
      </p:sp>
    </p:spTree>
    <p:extLst>
      <p:ext uri="{BB962C8B-B14F-4D97-AF65-F5344CB8AC3E}">
        <p14:creationId xmlns:p14="http://schemas.microsoft.com/office/powerpoint/2010/main" val="3915517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6</a:t>
            </a:fld>
            <a:endParaRPr lang="nl-BE"/>
          </a:p>
        </p:txBody>
      </p:sp>
    </p:spTree>
    <p:extLst>
      <p:ext uri="{BB962C8B-B14F-4D97-AF65-F5344CB8AC3E}">
        <p14:creationId xmlns:p14="http://schemas.microsoft.com/office/powerpoint/2010/main" val="3907368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7</a:t>
            </a:fld>
            <a:endParaRPr lang="nl-BE"/>
          </a:p>
        </p:txBody>
      </p:sp>
    </p:spTree>
    <p:extLst>
      <p:ext uri="{BB962C8B-B14F-4D97-AF65-F5344CB8AC3E}">
        <p14:creationId xmlns:p14="http://schemas.microsoft.com/office/powerpoint/2010/main" val="685772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8</a:t>
            </a:fld>
            <a:endParaRPr lang="nl-BE"/>
          </a:p>
        </p:txBody>
      </p:sp>
    </p:spTree>
    <p:extLst>
      <p:ext uri="{BB962C8B-B14F-4D97-AF65-F5344CB8AC3E}">
        <p14:creationId xmlns:p14="http://schemas.microsoft.com/office/powerpoint/2010/main" val="1452863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nl-BE" dirty="0"/>
          </a:p>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9</a:t>
            </a:fld>
            <a:endParaRPr lang="nl-BE"/>
          </a:p>
        </p:txBody>
      </p:sp>
    </p:spTree>
    <p:extLst>
      <p:ext uri="{BB962C8B-B14F-4D97-AF65-F5344CB8AC3E}">
        <p14:creationId xmlns:p14="http://schemas.microsoft.com/office/powerpoint/2010/main" val="26747780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a:p>
        </p:txBody>
      </p:sp>
      <p:sp>
        <p:nvSpPr>
          <p:cNvPr id="3" name="Content Placeholder 2"/>
          <p:cNvSpPr>
            <a:spLocks noGrp="1"/>
          </p:cNvSpPr>
          <p:nvPr>
            <p:ph idx="1" hasCustomPrompt="1"/>
          </p:nvPr>
        </p:nvSpPr>
        <p:spPr>
          <a:xfrm>
            <a:off x="587726" y="839787"/>
            <a:ext cx="11039437" cy="4708125"/>
          </a:xfrm>
        </p:spPr>
        <p:txBody>
          <a:bodyPr/>
          <a:lstStyle>
            <a:lvl1pPr defTabSz="321457">
              <a:lnSpc>
                <a:spcPct val="120000"/>
              </a:lnSpc>
              <a:defRPr/>
            </a:lvl1pPr>
            <a:lvl2pPr>
              <a:lnSpc>
                <a:spcPct val="120000"/>
              </a:lnSpc>
              <a:defRPr/>
            </a:lvl2pPr>
            <a:lvl3pPr defTabSz="321457">
              <a:lnSpc>
                <a:spcPct val="120000"/>
              </a:lnSpc>
              <a:defRPr/>
            </a:lvl3pPr>
            <a:lvl4pPr marL="1637424" indent="-387312" defTabSz="1344987">
              <a:lnSpc>
                <a:spcPct val="120000"/>
              </a:lnSpc>
              <a:tabLst/>
              <a:defRPr/>
            </a:lvl4pPr>
            <a:lvl5pPr marL="2082776" indent="-311412" defTabSz="321457">
              <a:lnSpc>
                <a:spcPct val="120000"/>
              </a:lnSpc>
              <a:buFont typeface="Arial" panose="020B0604020202020204" pitchFamily="34" charset="0"/>
              <a:buChar char="̶"/>
              <a:defRPr/>
            </a:lvl5pPr>
          </a:lstStyle>
          <a:p>
            <a:pPr lvl="0"/>
            <a:r>
              <a:rPr lang="nl-BE" noProof="0"/>
              <a:t>Click </a:t>
            </a:r>
            <a:r>
              <a:rPr lang="nl-BE" noProof="0" err="1"/>
              <a:t>to</a:t>
            </a:r>
            <a:r>
              <a:rPr lang="nl-BE" noProof="0"/>
              <a:t> </a:t>
            </a:r>
            <a:r>
              <a:rPr lang="nl-BE" noProof="0" err="1"/>
              <a:t>edit</a:t>
            </a:r>
            <a:r>
              <a:rPr lang="nl-BE" noProof="0"/>
              <a:t> Master </a:t>
            </a:r>
            <a:r>
              <a:rPr lang="nl-BE" noProof="0" err="1"/>
              <a:t>text</a:t>
            </a:r>
            <a:r>
              <a:rPr lang="nl-BE" noProof="0"/>
              <a:t> </a:t>
            </a:r>
            <a:r>
              <a:rPr lang="nl-BE" noProof="0" err="1"/>
              <a:t>styles</a:t>
            </a:r>
            <a:endParaRPr lang="nl-BE" noProof="0"/>
          </a:p>
          <a:p>
            <a:pPr lvl="1"/>
            <a:r>
              <a:rPr lang="nl-BE" noProof="0"/>
              <a:t>Second level</a:t>
            </a:r>
          </a:p>
          <a:p>
            <a:pPr lvl="2"/>
            <a:r>
              <a:rPr lang="nl-BE" noProof="0" err="1"/>
              <a:t>Third</a:t>
            </a:r>
            <a:r>
              <a:rPr lang="nl-BE" noProof="0"/>
              <a:t> level</a:t>
            </a:r>
          </a:p>
          <a:p>
            <a:pPr lvl="3"/>
            <a:r>
              <a:rPr lang="nl-BE" noProof="0" err="1"/>
              <a:t>Fourth</a:t>
            </a:r>
            <a:r>
              <a:rPr lang="nl-BE" noProof="0"/>
              <a:t> level</a:t>
            </a:r>
          </a:p>
          <a:p>
            <a:pPr lvl="4"/>
            <a:r>
              <a:rPr lang="nl-BE" noProof="0" err="1"/>
              <a:t>Fifth</a:t>
            </a:r>
            <a:r>
              <a:rPr lang="nl-BE" noProof="0"/>
              <a:t> level</a:t>
            </a:r>
          </a:p>
        </p:txBody>
      </p:sp>
      <p:sp>
        <p:nvSpPr>
          <p:cNvPr id="4" name="Date Placeholder 3"/>
          <p:cNvSpPr>
            <a:spLocks noGrp="1"/>
          </p:cNvSpPr>
          <p:nvPr>
            <p:ph type="dt" sz="half" idx="10"/>
          </p:nvPr>
        </p:nvSpPr>
        <p:spPr/>
        <p:txBody>
          <a:bodyPr/>
          <a:lstStyle/>
          <a:p>
            <a:fld id="{25470885-0B31-4E06-AE71-7E16801F2838}" type="datetime1">
              <a:rPr lang="nl-BE" noProof="0" smtClean="0"/>
              <a:t>24/10/2023</a:t>
            </a:fld>
            <a:endParaRPr lang="nl-BE" noProof="0"/>
          </a:p>
        </p:txBody>
      </p:sp>
      <p:sp>
        <p:nvSpPr>
          <p:cNvPr id="5" name="Footer Placeholder 4"/>
          <p:cNvSpPr>
            <a:spLocks noGrp="1"/>
          </p:cNvSpPr>
          <p:nvPr>
            <p:ph type="ftr" sz="quarter" idx="11"/>
          </p:nvPr>
        </p:nvSpPr>
        <p:spPr/>
        <p:txBody>
          <a:bodyPr/>
          <a:lstStyle/>
          <a:p>
            <a:endParaRPr lang="nl-BE" noProof="0"/>
          </a:p>
        </p:txBody>
      </p:sp>
      <p:sp>
        <p:nvSpPr>
          <p:cNvPr id="6" name="Slide Number Placeholder 5"/>
          <p:cNvSpPr>
            <a:spLocks noGrp="1"/>
          </p:cNvSpPr>
          <p:nvPr>
            <p:ph type="sldNum" sz="quarter" idx="12"/>
          </p:nvPr>
        </p:nvSpPr>
        <p:spPr/>
        <p:txBody>
          <a:bodyPr/>
          <a:lstStyle/>
          <a:p>
            <a:fld id="{7AE184E0-0BD4-4705-A12B-9B71DDE63301}" type="slidenum">
              <a:rPr lang="nl-BE" noProof="0" smtClean="0"/>
              <a:t>‹nr.›</a:t>
            </a:fld>
            <a:endParaRPr lang="nl-BE" noProof="0"/>
          </a:p>
        </p:txBody>
      </p:sp>
    </p:spTree>
    <p:extLst>
      <p:ext uri="{BB962C8B-B14F-4D97-AF65-F5344CB8AC3E}">
        <p14:creationId xmlns:p14="http://schemas.microsoft.com/office/powerpoint/2010/main" val="3081577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42153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24/10/2023</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24/10/2023</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24/10/2023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24/10/2023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24/10/2023</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49" r:id="rId3"/>
    <p:sldLayoutId id="2147483651" r:id="rId4"/>
    <p:sldLayoutId id="2147483666" r:id="rId5"/>
    <p:sldLayoutId id="2147483650" r:id="rId6"/>
    <p:sldLayoutId id="2147483652" r:id="rId7"/>
    <p:sldLayoutId id="2147483656" r:id="rId8"/>
    <p:sldLayoutId id="2147483661" r:id="rId9"/>
    <p:sldLayoutId id="2147483657" r:id="rId1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713" y="95643"/>
            <a:ext cx="11043450" cy="607284"/>
          </a:xfrm>
          <a:prstGeom prst="rect">
            <a:avLst/>
          </a:prstGeom>
        </p:spPr>
        <p:txBody>
          <a:bodyPr vert="horz" lIns="91440" tIns="45720" rIns="91440" bIns="45720" rtlCol="0" anchor="b" anchorCtr="0">
            <a:noAutofit/>
          </a:bodyPr>
          <a:lstStyle/>
          <a:p>
            <a:r>
              <a:rPr lang="nl-BE" noProof="0"/>
              <a:t>Klik om de stijl te bewerken</a:t>
            </a:r>
          </a:p>
        </p:txBody>
      </p:sp>
      <p:sp>
        <p:nvSpPr>
          <p:cNvPr id="3" name="Text Placeholder 2"/>
          <p:cNvSpPr>
            <a:spLocks noGrp="1"/>
          </p:cNvSpPr>
          <p:nvPr>
            <p:ph type="body" idx="1"/>
          </p:nvPr>
        </p:nvSpPr>
        <p:spPr>
          <a:xfrm>
            <a:off x="587726" y="839787"/>
            <a:ext cx="11039437" cy="4708125"/>
          </a:xfrm>
          <a:prstGeom prst="rect">
            <a:avLst/>
          </a:prstGeom>
        </p:spPr>
        <p:txBody>
          <a:bodyPr vert="horz" lIns="91440" tIns="45720" rIns="91440" bIns="45720" rtlCol="0">
            <a:normAutofit/>
          </a:bodyPr>
          <a:lstStyle/>
          <a:p>
            <a:pPr lvl="0"/>
            <a:r>
              <a:rPr lang="nl-BE" noProof="0"/>
              <a:t>Click </a:t>
            </a:r>
            <a:r>
              <a:rPr lang="nl-BE" noProof="0" err="1"/>
              <a:t>toedit</a:t>
            </a:r>
            <a:r>
              <a:rPr lang="nl-BE" noProof="0"/>
              <a:t> Master </a:t>
            </a:r>
            <a:r>
              <a:rPr lang="nl-BE" noProof="0" err="1"/>
              <a:t>textstyles</a:t>
            </a:r>
            <a:endParaRPr lang="nl-BE" noProof="0"/>
          </a:p>
          <a:p>
            <a:pPr lvl="1"/>
            <a:r>
              <a:rPr lang="nl-BE" noProof="0"/>
              <a:t>Second level</a:t>
            </a:r>
          </a:p>
          <a:p>
            <a:pPr lvl="2"/>
            <a:r>
              <a:rPr lang="nl-BE" noProof="0" err="1"/>
              <a:t>Third</a:t>
            </a:r>
            <a:r>
              <a:rPr lang="nl-BE" noProof="0"/>
              <a:t> level</a:t>
            </a:r>
          </a:p>
        </p:txBody>
      </p:sp>
      <p:sp>
        <p:nvSpPr>
          <p:cNvPr id="4" name="Date Placeholder 3"/>
          <p:cNvSpPr>
            <a:spLocks noGrp="1"/>
          </p:cNvSpPr>
          <p:nvPr>
            <p:ph type="dt" sz="half" idx="2"/>
          </p:nvPr>
        </p:nvSpPr>
        <p:spPr>
          <a:xfrm>
            <a:off x="2863577" y="6292057"/>
            <a:ext cx="161582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70D1A-A3AB-4E9F-892E-C45B5A80FDBF}" type="datetime1">
              <a:rPr lang="nl-BE" noProof="0" smtClean="0"/>
              <a:t>24/10/2023</a:t>
            </a:fld>
            <a:endParaRPr lang="nl-BE" noProof="0"/>
          </a:p>
        </p:txBody>
      </p:sp>
      <p:sp>
        <p:nvSpPr>
          <p:cNvPr id="5" name="Footer Placeholder 4"/>
          <p:cNvSpPr>
            <a:spLocks noGrp="1"/>
          </p:cNvSpPr>
          <p:nvPr>
            <p:ph type="ftr" sz="quarter" idx="3"/>
          </p:nvPr>
        </p:nvSpPr>
        <p:spPr>
          <a:xfrm>
            <a:off x="4788740" y="6324204"/>
            <a:ext cx="5873958" cy="3079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noProof="0"/>
          </a:p>
        </p:txBody>
      </p:sp>
      <p:sp>
        <p:nvSpPr>
          <p:cNvPr id="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‹nr.›</a:t>
            </a:fld>
            <a:endParaRPr lang="nl-BE" noProof="0"/>
          </a:p>
        </p:txBody>
      </p:sp>
      <p:sp>
        <p:nvSpPr>
          <p:cNvPr id="7" name="Title positioning box" hidden="1"/>
          <p:cNvSpPr/>
          <p:nvPr/>
        </p:nvSpPr>
        <p:spPr>
          <a:xfrm>
            <a:off x="652023" y="258187"/>
            <a:ext cx="10885039" cy="32599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ext positoning box" hidden="1"/>
          <p:cNvSpPr/>
          <p:nvPr/>
        </p:nvSpPr>
        <p:spPr>
          <a:xfrm>
            <a:off x="652023" y="1113750"/>
            <a:ext cx="5786791" cy="44296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Logo positioning box" hidden="1"/>
          <p:cNvSpPr/>
          <p:nvPr/>
        </p:nvSpPr>
        <p:spPr>
          <a:xfrm flipV="1">
            <a:off x="653103" y="5539811"/>
            <a:ext cx="10883960" cy="99587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064" y="5559019"/>
            <a:ext cx="1623178" cy="1298981"/>
          </a:xfrm>
          <a:prstGeom prst="rect">
            <a:avLst/>
          </a:prstGeom>
        </p:spPr>
      </p:pic>
      <p:sp>
        <p:nvSpPr>
          <p:cNvPr id="12" name="Text positoning box" hidden="1"/>
          <p:cNvSpPr/>
          <p:nvPr/>
        </p:nvSpPr>
        <p:spPr>
          <a:xfrm>
            <a:off x="6449530" y="1113750"/>
            <a:ext cx="642977" cy="44296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Text positoning box" hidden="1"/>
          <p:cNvSpPr/>
          <p:nvPr/>
        </p:nvSpPr>
        <p:spPr>
          <a:xfrm>
            <a:off x="7101553" y="953691"/>
            <a:ext cx="4435509" cy="45897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62" r:id="rId1"/>
    <p:sldLayoutId id="2147483667" r:id="rId2"/>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29.svg"/></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29.svg"/></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29.svg"/></Relationships>
</file>

<file path=ppt/slides/_rels/slide6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6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svg"/></Relationships>
</file>

<file path=ppt/slides/_rels/slide6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1.jpeg"/><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9.svg"/></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9.svg"/></Relationships>
</file>

<file path=ppt/slides/_rels/slide7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9.svg"/></Relationships>
</file>

<file path=ppt/slides/_rels/slide7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7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7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domusmedica.be/richtlijnen/themadossiers/lokaal-antibioticastewardship-luchtweginfecties-toolkit"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hyperlink" Target="mailto:anneleen.janssen@domusmedica.be"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24/10/2023</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a:t>Implementatieproject</a:t>
            </a:r>
            <a:endParaRPr lang="nl-BE"/>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a:t>Lokaal </a:t>
            </a:r>
            <a:r>
              <a:rPr lang="nl-NL" err="1"/>
              <a:t>antibioticastewardship</a:t>
            </a:r>
            <a:endParaRPr lang="nl-NL"/>
          </a:p>
          <a:p>
            <a:r>
              <a:rPr lang="nl-NL"/>
              <a:t>luchtweginfecties </a:t>
            </a:r>
            <a:endParaRPr lang="nl-BE"/>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137764" y="3695701"/>
            <a:ext cx="9638146" cy="2858884"/>
          </a:xfrm>
        </p:spPr>
        <p:txBody>
          <a:bodyPr/>
          <a:lstStyle/>
          <a:p>
            <a:r>
              <a:rPr lang="nl-BE" sz="1400" i="0"/>
              <a:t>Anthierens Sibyl, Coenen Samuel, Colliers Annelies (</a:t>
            </a:r>
            <a:r>
              <a:rPr lang="nl-BE" sz="1400" i="0" err="1"/>
              <a:t>UAntwerpen</a:t>
            </a:r>
            <a:r>
              <a:rPr lang="nl-BE" sz="1400" i="0"/>
              <a:t>)</a:t>
            </a:r>
          </a:p>
          <a:p>
            <a:r>
              <a:rPr lang="nl-BE" sz="1400" i="0"/>
              <a:t>Soetaert Justine, Vaes Bert, </a:t>
            </a:r>
            <a:r>
              <a:rPr lang="nl-BE" sz="1400" i="0" err="1"/>
              <a:t>Vandenbruel</a:t>
            </a:r>
            <a:r>
              <a:rPr lang="nl-BE" sz="1400" i="0"/>
              <a:t> Ann, </a:t>
            </a:r>
            <a:r>
              <a:rPr lang="nl-BE" sz="1400" i="0" err="1"/>
              <a:t>Vandenbulcke</a:t>
            </a:r>
            <a:r>
              <a:rPr lang="nl-BE" sz="1400" i="0"/>
              <a:t> Steve, Verbakel Jan (</a:t>
            </a:r>
            <a:r>
              <a:rPr lang="nl-BE" sz="1400" i="0" err="1"/>
              <a:t>KULeuven</a:t>
            </a:r>
            <a:r>
              <a:rPr lang="nl-BE" sz="1400" i="0"/>
              <a:t>) </a:t>
            </a:r>
          </a:p>
          <a:p>
            <a:r>
              <a:rPr lang="nl-BE" sz="1400" i="0"/>
              <a:t>De Sutter An, Heytens Stefan (</a:t>
            </a:r>
            <a:r>
              <a:rPr lang="nl-BE" sz="1400" i="0" err="1"/>
              <a:t>UGent</a:t>
            </a:r>
            <a:r>
              <a:rPr lang="nl-BE" sz="1400" i="0"/>
              <a:t>)  </a:t>
            </a:r>
          </a:p>
          <a:p>
            <a:r>
              <a:rPr lang="nl-BE" sz="1400" i="0"/>
              <a:t>Buret Laetitia, Digregorio Marina, Laverdeur Justine, </a:t>
            </a:r>
            <a:r>
              <a:rPr lang="nl-BE" sz="1400" i="0" err="1"/>
              <a:t>Lenoir</a:t>
            </a:r>
            <a:r>
              <a:rPr lang="nl-BE" sz="1400" i="0"/>
              <a:t> Anne-Laure, Scholtes Beatrice (</a:t>
            </a:r>
            <a:r>
              <a:rPr lang="nl-BE" sz="1400" i="0" err="1"/>
              <a:t>ULiège</a:t>
            </a:r>
            <a:r>
              <a:rPr lang="nl-BE" sz="1400" i="0"/>
              <a:t>)   </a:t>
            </a:r>
          </a:p>
          <a:p>
            <a:r>
              <a:rPr lang="nl-BE" sz="1400" i="0" err="1"/>
              <a:t>Fauquert</a:t>
            </a:r>
            <a:r>
              <a:rPr lang="nl-BE" sz="1400" i="0"/>
              <a:t> Benjamin, </a:t>
            </a:r>
            <a:r>
              <a:rPr lang="nl-BE" sz="1400" i="0" err="1"/>
              <a:t>Kacenelenbogen</a:t>
            </a:r>
            <a:r>
              <a:rPr lang="nl-BE" sz="1400" i="0"/>
              <a:t> Nadine, Mokrane Saphia, Offermans Anne-Marie, Simonis Virginie (ULB) </a:t>
            </a:r>
          </a:p>
          <a:p>
            <a:r>
              <a:rPr lang="nl-BE" sz="1400" i="0"/>
              <a:t>Grielens Lisa, Janssen Anneleen, Vanholle Stijn (Domus Medica)</a:t>
            </a:r>
          </a:p>
          <a:p>
            <a:r>
              <a:rPr lang="nl-BE" sz="1400" i="0" err="1"/>
              <a:t>External</a:t>
            </a:r>
            <a:r>
              <a:rPr lang="nl-BE" sz="1400" i="0"/>
              <a:t> experts: </a:t>
            </a:r>
          </a:p>
          <a:p>
            <a:r>
              <a:rPr lang="nl-BE" sz="1400" i="0"/>
              <a:t>Belche </a:t>
            </a:r>
            <a:r>
              <a:rPr lang="nl-BE" sz="1400" i="0" err="1"/>
              <a:t>Jean-Luc</a:t>
            </a:r>
            <a:r>
              <a:rPr lang="nl-BE" sz="1400" i="0"/>
              <a:t> (</a:t>
            </a:r>
            <a:r>
              <a:rPr lang="nl-BE" sz="1400" i="0" err="1"/>
              <a:t>ULiège</a:t>
            </a:r>
            <a:r>
              <a:rPr lang="nl-BE" sz="1400" i="0"/>
              <a:t>), Henrard Gilles (</a:t>
            </a:r>
            <a:r>
              <a:rPr lang="nl-BE" sz="1400" i="0" err="1"/>
              <a:t>ULiège</a:t>
            </a:r>
            <a:r>
              <a:rPr lang="nl-BE" sz="1400" i="0"/>
              <a:t>), Joly Louise (</a:t>
            </a:r>
            <a:r>
              <a:rPr lang="nl-BE" sz="1400" i="0" err="1"/>
              <a:t>ULiège</a:t>
            </a:r>
            <a:r>
              <a:rPr lang="nl-BE" sz="1400" i="0"/>
              <a:t>), </a:t>
            </a:r>
          </a:p>
          <a:p>
            <a:r>
              <a:rPr lang="nl-BE" sz="1400" i="0"/>
              <a:t>Lauwerier Emelien (Open Universiteit – Heerlen), Vandeput Olivia (ICHO) </a:t>
            </a:r>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873522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668D457B-F92B-753C-8484-0305D5CD4B7A}"/>
              </a:ext>
            </a:extLst>
          </p:cNvPr>
          <p:cNvSpPr>
            <a:spLocks noGrp="1"/>
          </p:cNvSpPr>
          <p:nvPr>
            <p:ph type="body" sz="quarter" idx="10"/>
          </p:nvPr>
        </p:nvSpPr>
        <p:spPr>
          <a:xfrm>
            <a:off x="989013" y="2285999"/>
            <a:ext cx="10488612" cy="4194175"/>
          </a:xfrm>
        </p:spPr>
        <p:txBody>
          <a:bodyPr/>
          <a:lstStyle/>
          <a:p>
            <a:pPr marL="0" indent="0">
              <a:buNone/>
            </a:pPr>
            <a:r>
              <a:rPr lang="nl-BE" sz="2800"/>
              <a:t>1. </a:t>
            </a:r>
            <a:r>
              <a:rPr lang="nl-BE" sz="2800" err="1"/>
              <a:t>Motivationele</a:t>
            </a:r>
            <a:r>
              <a:rPr lang="nl-BE" sz="2800"/>
              <a:t> gespreksvoering als </a:t>
            </a:r>
            <a:r>
              <a:rPr lang="nl-BE" sz="2800" err="1"/>
              <a:t>local</a:t>
            </a:r>
            <a:r>
              <a:rPr lang="nl-BE" sz="2800"/>
              <a:t> </a:t>
            </a:r>
            <a:r>
              <a:rPr lang="nl-BE" sz="2800" err="1"/>
              <a:t>champion</a:t>
            </a:r>
            <a:endParaRPr lang="nl-BE" sz="2800"/>
          </a:p>
          <a:p>
            <a:pPr marL="0" indent="0">
              <a:buNone/>
            </a:pPr>
            <a:r>
              <a:rPr lang="nl-BE" sz="2800"/>
              <a:t>2. Feedback geven als </a:t>
            </a:r>
            <a:r>
              <a:rPr lang="nl-BE" sz="2800" err="1"/>
              <a:t>local</a:t>
            </a:r>
            <a:r>
              <a:rPr lang="nl-BE" sz="2800"/>
              <a:t> </a:t>
            </a:r>
            <a:r>
              <a:rPr lang="nl-BE" sz="2800" err="1"/>
              <a:t>champion</a:t>
            </a:r>
            <a:endParaRPr lang="nl-BE" sz="2800"/>
          </a:p>
          <a:p>
            <a:pPr marL="0" indent="0">
              <a:buNone/>
            </a:pPr>
            <a:r>
              <a:rPr lang="nl-BE" sz="2800"/>
              <a:t>3. Intervisie met de groep</a:t>
            </a:r>
          </a:p>
        </p:txBody>
      </p:sp>
      <p:sp>
        <p:nvSpPr>
          <p:cNvPr id="2" name="Tijdelijke aanduiding voor datum 1">
            <a:extLst>
              <a:ext uri="{FF2B5EF4-FFF2-40B4-BE49-F238E27FC236}">
                <a16:creationId xmlns:a16="http://schemas.microsoft.com/office/drawing/2014/main" id="{FA19D84E-208B-08F2-23C6-4A3EDEA07333}"/>
              </a:ext>
            </a:extLst>
          </p:cNvPr>
          <p:cNvSpPr>
            <a:spLocks noGrp="1"/>
          </p:cNvSpPr>
          <p:nvPr>
            <p:ph type="dt" sz="half" idx="2"/>
          </p:nvPr>
        </p:nvSpPr>
        <p:spPr/>
        <p:txBody>
          <a:bodyPr/>
          <a:lstStyle/>
          <a:p>
            <a:fld id="{C90F96BA-E78E-4FD8-9155-DE5B90D9C567}" type="datetime1">
              <a:rPr lang="nl-BE" smtClean="0"/>
              <a:t>24/10/2023</a:t>
            </a:fld>
            <a:endParaRPr lang="nl-BE"/>
          </a:p>
        </p:txBody>
      </p:sp>
      <p:sp>
        <p:nvSpPr>
          <p:cNvPr id="3" name="Tijdelijke aanduiding voor dianummer 2">
            <a:extLst>
              <a:ext uri="{FF2B5EF4-FFF2-40B4-BE49-F238E27FC236}">
                <a16:creationId xmlns:a16="http://schemas.microsoft.com/office/drawing/2014/main" id="{2C80D5DD-A77C-7738-EF50-704CE708F49F}"/>
              </a:ext>
            </a:extLst>
          </p:cNvPr>
          <p:cNvSpPr>
            <a:spLocks noGrp="1"/>
          </p:cNvSpPr>
          <p:nvPr>
            <p:ph type="sldNum" sz="quarter" idx="4"/>
          </p:nvPr>
        </p:nvSpPr>
        <p:spPr/>
        <p:txBody>
          <a:bodyPr/>
          <a:lstStyle/>
          <a:p>
            <a:fld id="{237A5C56-B9E8-4E46-B944-E20B96CB342D}" type="slidenum">
              <a:rPr lang="nl-BE" smtClean="0"/>
              <a:pPr/>
              <a:t>10</a:t>
            </a:fld>
            <a:endParaRPr lang="nl-BE">
              <a:solidFill>
                <a:schemeClr val="bg1"/>
              </a:solidFill>
            </a:endParaRPr>
          </a:p>
        </p:txBody>
      </p:sp>
      <p:sp>
        <p:nvSpPr>
          <p:cNvPr id="7" name="Titel 6">
            <a:extLst>
              <a:ext uri="{FF2B5EF4-FFF2-40B4-BE49-F238E27FC236}">
                <a16:creationId xmlns:a16="http://schemas.microsoft.com/office/drawing/2014/main" id="{1765A0D1-6236-A56B-7D0C-7D31F83E33EA}"/>
              </a:ext>
            </a:extLst>
          </p:cNvPr>
          <p:cNvSpPr>
            <a:spLocks noGrp="1"/>
          </p:cNvSpPr>
          <p:nvPr>
            <p:ph type="ctrTitle"/>
          </p:nvPr>
        </p:nvSpPr>
        <p:spPr/>
        <p:txBody>
          <a:bodyPr/>
          <a:lstStyle/>
          <a:p>
            <a:r>
              <a:rPr lang="nl-BE"/>
              <a:t>HANDVATEN VOOR WERKEN MET GROEPEN</a:t>
            </a:r>
          </a:p>
        </p:txBody>
      </p:sp>
    </p:spTree>
    <p:extLst>
      <p:ext uri="{BB962C8B-B14F-4D97-AF65-F5344CB8AC3E}">
        <p14:creationId xmlns:p14="http://schemas.microsoft.com/office/powerpoint/2010/main" val="4166474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fontScale="90000"/>
          </a:bodyPr>
          <a:lstStyle/>
          <a:p>
            <a:r>
              <a:rPr lang="nl-NL"/>
              <a:t>ROL LOCAL CHAMPION [13u10-13u25]</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11</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Motiverende gespreksvoering </a:t>
            </a:r>
          </a:p>
          <a:p>
            <a:pPr lvl="1"/>
            <a:r>
              <a:rPr lang="nl-NL" sz="2000"/>
              <a:t>Coachen van patiënten als model</a:t>
            </a:r>
          </a:p>
          <a:p>
            <a:pPr lvl="1"/>
            <a:r>
              <a:rPr lang="nl-NL" sz="2000"/>
              <a:t>Waarom kiezen voor coachen?</a:t>
            </a:r>
          </a:p>
          <a:p>
            <a:pPr lvl="1"/>
            <a:r>
              <a:rPr lang="nl-NL" sz="2000"/>
              <a:t>Weerstand</a:t>
            </a:r>
          </a:p>
          <a:p>
            <a:pPr lvl="1"/>
            <a:r>
              <a:rPr lang="nl-NL" sz="2000"/>
              <a:t>Motiverende technieken tijdens intervisie</a:t>
            </a:r>
          </a:p>
          <a:p>
            <a:pPr marL="457200" lvl="1" indent="0">
              <a:buNone/>
            </a:pPr>
            <a:endParaRPr lang="nl-NL" sz="2000"/>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endParaRPr lang="nl-BE"/>
          </a:p>
          <a:p>
            <a:pPr marL="0" indent="0" algn="r">
              <a:buNone/>
            </a:pPr>
            <a:endParaRPr lang="nl-BE"/>
          </a:p>
          <a:p>
            <a:pPr marL="0" indent="0" algn="r">
              <a:buNone/>
            </a:pPr>
            <a:r>
              <a:rPr lang="nl-BE"/>
              <a:t>Emelien Lauwerier</a:t>
            </a:r>
          </a:p>
        </p:txBody>
      </p:sp>
    </p:spTree>
    <p:extLst>
      <p:ext uri="{BB962C8B-B14F-4D97-AF65-F5344CB8AC3E}">
        <p14:creationId xmlns:p14="http://schemas.microsoft.com/office/powerpoint/2010/main" val="37070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12</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Waar of niet waar? </a:t>
            </a:r>
          </a:p>
        </p:txBody>
      </p:sp>
      <p:sp>
        <p:nvSpPr>
          <p:cNvPr id="2" name="Titel 1">
            <a:extLst>
              <a:ext uri="{FF2B5EF4-FFF2-40B4-BE49-F238E27FC236}">
                <a16:creationId xmlns:a16="http://schemas.microsoft.com/office/drawing/2014/main" id="{640C1E0C-5C1F-ABB3-34F6-1FCF9127CDC4}"/>
              </a:ext>
            </a:extLst>
          </p:cNvPr>
          <p:cNvSpPr txBox="1">
            <a:spLocks/>
          </p:cNvSpPr>
          <p:nvPr/>
        </p:nvSpPr>
        <p:spPr>
          <a:xfrm>
            <a:off x="838200" y="2547257"/>
            <a:ext cx="10560730" cy="1023256"/>
          </a:xfrm>
          <a:prstGeom prst="rect">
            <a:avLst/>
          </a:prstGeom>
        </p:spPr>
        <p:txBody>
          <a:bodyPr anchor="b">
            <a:normAutofit fontScale="97500"/>
          </a:bodyPr>
          <a:lstStyle>
            <a:lvl1pPr algn="l" defTabSz="914400" rtl="0" eaLnBrk="1" latinLnBrk="0" hangingPunct="1">
              <a:lnSpc>
                <a:spcPct val="90000"/>
              </a:lnSpc>
              <a:spcBef>
                <a:spcPct val="0"/>
              </a:spcBef>
              <a:buNone/>
              <a:defRPr sz="3200" b="0" kern="1200" spc="0">
                <a:solidFill>
                  <a:srgbClr val="012169"/>
                </a:solidFill>
                <a:latin typeface="Arial" panose="020B0604020202020204" pitchFamily="34" charset="0"/>
                <a:ea typeface="+mj-ea"/>
                <a:cs typeface="Arial" panose="020B0604020202020204" pitchFamily="34" charset="0"/>
              </a:defRPr>
            </a:lvl1pPr>
          </a:lstStyle>
          <a:p>
            <a:pPr algn="ctr"/>
            <a:r>
              <a:rPr lang="nl-NL"/>
              <a:t>DE PATIËNT EN DE PROFESSIONAL HEBBEN DEZELFDE ROL IN EEN BEHANDELCONSULT</a:t>
            </a:r>
            <a:endParaRPr lang="nl-BE"/>
          </a:p>
        </p:txBody>
      </p:sp>
    </p:spTree>
    <p:extLst>
      <p:ext uri="{BB962C8B-B14F-4D97-AF65-F5344CB8AC3E}">
        <p14:creationId xmlns:p14="http://schemas.microsoft.com/office/powerpoint/2010/main" val="1252094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p:txBody>
          <a:bodyPr/>
          <a:lstStyle/>
          <a:p>
            <a:r>
              <a:rPr lang="nl-BE" i="1"/>
              <a:t>Niet waar, vanuit shared decision making hebben patiënten en artsen verschillende, maar </a:t>
            </a:r>
            <a:r>
              <a:rPr lang="nl-BE" b="1" i="1"/>
              <a:t>even belangrijke </a:t>
            </a:r>
            <a:r>
              <a:rPr lang="nl-BE" i="1"/>
              <a:t>perspectieven en rollen</a:t>
            </a:r>
          </a:p>
          <a:p>
            <a:r>
              <a:rPr lang="nl-BE" i="1"/>
              <a:t>Shared decision making gaat uit van een </a:t>
            </a:r>
            <a:r>
              <a:rPr lang="nl-BE" b="1" i="1"/>
              <a:t>model van patiënten coaching </a:t>
            </a:r>
            <a:r>
              <a:rPr lang="nl-BE" i="1"/>
              <a:t>in plaats van patiënten informatie</a:t>
            </a:r>
          </a:p>
          <a:p>
            <a:endParaRPr lang="nl-BE" i="1"/>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13</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Coachen van patiënten als model</a:t>
            </a:r>
          </a:p>
        </p:txBody>
      </p:sp>
      <p:pic>
        <p:nvPicPr>
          <p:cNvPr id="1028" name="Picture 4" descr="gratis Gewasinterviewer Die In Kladblok Schrijft En Met Werkzoekende Praat Stockfoto">
            <a:extLst>
              <a:ext uri="{FF2B5EF4-FFF2-40B4-BE49-F238E27FC236}">
                <a16:creationId xmlns:a16="http://schemas.microsoft.com/office/drawing/2014/main" id="{DD17AF13-0F61-6AC6-B6D9-EBF7252B1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142" y="2993707"/>
            <a:ext cx="4762500" cy="3171825"/>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6146C675-44C1-F5B5-70A6-5072ED593693}"/>
              </a:ext>
            </a:extLst>
          </p:cNvPr>
          <p:cNvSpPr txBox="1"/>
          <p:nvPr/>
        </p:nvSpPr>
        <p:spPr>
          <a:xfrm>
            <a:off x="1704157" y="2532042"/>
            <a:ext cx="2743200" cy="461665"/>
          </a:xfrm>
          <a:prstGeom prst="rect">
            <a:avLst/>
          </a:prstGeom>
          <a:noFill/>
        </p:spPr>
        <p:txBody>
          <a:bodyPr wrap="square" rtlCol="0">
            <a:spAutoFit/>
          </a:bodyPr>
          <a:lstStyle/>
          <a:p>
            <a:pPr algn="ctr"/>
            <a:r>
              <a:rPr lang="nl-NL" sz="1200"/>
              <a:t>Model rond arts als expert</a:t>
            </a:r>
          </a:p>
          <a:p>
            <a:pPr algn="ctr"/>
            <a:r>
              <a:rPr lang="nl-NL" sz="1200"/>
              <a:t>Top-down communicatie</a:t>
            </a:r>
            <a:endParaRPr lang="nl-BE" sz="1200"/>
          </a:p>
        </p:txBody>
      </p:sp>
      <p:sp>
        <p:nvSpPr>
          <p:cNvPr id="9" name="Tekstvak 8">
            <a:extLst>
              <a:ext uri="{FF2B5EF4-FFF2-40B4-BE49-F238E27FC236}">
                <a16:creationId xmlns:a16="http://schemas.microsoft.com/office/drawing/2014/main" id="{7BA95DB0-17D5-5C0E-90B2-A8171F98B99F}"/>
              </a:ext>
            </a:extLst>
          </p:cNvPr>
          <p:cNvSpPr txBox="1"/>
          <p:nvPr/>
        </p:nvSpPr>
        <p:spPr>
          <a:xfrm>
            <a:off x="7239000" y="2521705"/>
            <a:ext cx="2743200" cy="461665"/>
          </a:xfrm>
          <a:prstGeom prst="rect">
            <a:avLst/>
          </a:prstGeom>
          <a:noFill/>
        </p:spPr>
        <p:txBody>
          <a:bodyPr wrap="square" rtlCol="0">
            <a:spAutoFit/>
          </a:bodyPr>
          <a:lstStyle/>
          <a:p>
            <a:pPr algn="ctr"/>
            <a:r>
              <a:rPr lang="nl-NL" sz="1200"/>
              <a:t>Shared decision making model</a:t>
            </a:r>
          </a:p>
          <a:p>
            <a:pPr algn="ctr"/>
            <a:r>
              <a:rPr lang="nl-NL" sz="1200"/>
              <a:t>Motiverende communicatie</a:t>
            </a:r>
            <a:endParaRPr lang="nl-BE" sz="1200"/>
          </a:p>
        </p:txBody>
      </p:sp>
      <p:pic>
        <p:nvPicPr>
          <p:cNvPr id="10" name="Afbeelding 9">
            <a:extLst>
              <a:ext uri="{FF2B5EF4-FFF2-40B4-BE49-F238E27FC236}">
                <a16:creationId xmlns:a16="http://schemas.microsoft.com/office/drawing/2014/main" id="{D9617415-EEA8-570D-8608-076430454A56}"/>
              </a:ext>
            </a:extLst>
          </p:cNvPr>
          <p:cNvPicPr>
            <a:picLocks noChangeAspect="1"/>
          </p:cNvPicPr>
          <p:nvPr/>
        </p:nvPicPr>
        <p:blipFill>
          <a:blip r:embed="rId4"/>
          <a:stretch>
            <a:fillRect/>
          </a:stretch>
        </p:blipFill>
        <p:spPr>
          <a:xfrm>
            <a:off x="5610535" y="2993707"/>
            <a:ext cx="5429185" cy="3339358"/>
          </a:xfrm>
          <a:prstGeom prst="rect">
            <a:avLst/>
          </a:prstGeom>
        </p:spPr>
      </p:pic>
      <p:pic>
        <p:nvPicPr>
          <p:cNvPr id="2" name="Afbeelding 1">
            <a:extLst>
              <a:ext uri="{FF2B5EF4-FFF2-40B4-BE49-F238E27FC236}">
                <a16:creationId xmlns:a16="http://schemas.microsoft.com/office/drawing/2014/main" id="{C5ADF1F7-9643-5192-FE92-6CA6FA757826}"/>
              </a:ext>
            </a:extLst>
          </p:cNvPr>
          <p:cNvPicPr>
            <a:picLocks noChangeAspect="1"/>
          </p:cNvPicPr>
          <p:nvPr/>
        </p:nvPicPr>
        <p:blipFill>
          <a:blip r:embed="rId5"/>
          <a:stretch>
            <a:fillRect/>
          </a:stretch>
        </p:blipFill>
        <p:spPr>
          <a:xfrm>
            <a:off x="403152" y="2993706"/>
            <a:ext cx="5001048" cy="3339357"/>
          </a:xfrm>
          <a:prstGeom prst="rect">
            <a:avLst/>
          </a:prstGeom>
        </p:spPr>
      </p:pic>
    </p:spTree>
    <p:extLst>
      <p:ext uri="{BB962C8B-B14F-4D97-AF65-F5344CB8AC3E}">
        <p14:creationId xmlns:p14="http://schemas.microsoft.com/office/powerpoint/2010/main" val="32783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p:txBody>
          <a:bodyPr/>
          <a:lstStyle/>
          <a:p>
            <a:r>
              <a:rPr lang="nl-BE" i="1"/>
              <a:t>Als er geen samenwerking of overleg mogelijk is met de arts</a:t>
            </a:r>
          </a:p>
          <a:p>
            <a:r>
              <a:rPr lang="nl-BE" i="1"/>
              <a:t>Als er valse geruststelling wordt geboden</a:t>
            </a:r>
          </a:p>
          <a:p>
            <a:r>
              <a:rPr lang="nl-BE" i="1"/>
              <a:t>Als er slecht getimede informatie wordt gegeven</a:t>
            </a:r>
          </a:p>
          <a:p>
            <a:r>
              <a:rPr lang="nl-BE" i="1"/>
              <a:t>Een negatieve, niet-luisterende houding van de arts</a:t>
            </a:r>
          </a:p>
          <a:p>
            <a:r>
              <a:rPr lang="nl-BE" i="1"/>
              <a:t>Als gevoelens niet geuit mogen worden en er geen ruimte is voor vragen</a:t>
            </a:r>
          </a:p>
          <a:p>
            <a:r>
              <a:rPr lang="nl-BE" i="1"/>
              <a:t>Als er geen ruimte is om mee te beslissen</a:t>
            </a:r>
          </a:p>
          <a:p>
            <a:r>
              <a:rPr lang="nl-BE" i="1"/>
              <a:t>Als er teveel informatie wordt gegeven</a:t>
            </a:r>
          </a:p>
          <a:p>
            <a:r>
              <a:rPr lang="nl-BE" i="1"/>
              <a:t>Als er te weinig of onduidelijke informatie wordt gegeven</a:t>
            </a:r>
          </a:p>
          <a:p>
            <a:r>
              <a:rPr lang="nl-BE" i="1"/>
              <a:t>Als men buitengaat zonder concreet idee wat nu moet gedaan worden</a:t>
            </a:r>
          </a:p>
          <a:p>
            <a:r>
              <a:rPr lang="nl-BE" i="1"/>
              <a:t>Als er wordt benadrukt dat er niks aan de hand is, of dat alles wel goed komt</a:t>
            </a:r>
          </a:p>
          <a:p>
            <a:r>
              <a:rPr lang="nl-BE" i="1"/>
              <a:t>…</a:t>
            </a:r>
          </a:p>
          <a:p>
            <a:endParaRPr lang="nl-BE" i="1"/>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14</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Wat ontmoedigt patiënten het meest?</a:t>
            </a:r>
          </a:p>
        </p:txBody>
      </p:sp>
    </p:spTree>
    <p:extLst>
      <p:ext uri="{BB962C8B-B14F-4D97-AF65-F5344CB8AC3E}">
        <p14:creationId xmlns:p14="http://schemas.microsoft.com/office/powerpoint/2010/main" val="4213048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p:txBody>
          <a:bodyPr/>
          <a:lstStyle/>
          <a:p>
            <a:r>
              <a:rPr lang="nl-BE" i="1"/>
              <a:t>Hetzelfde! </a:t>
            </a:r>
          </a:p>
          <a:p>
            <a:pPr lvl="1"/>
            <a:r>
              <a:rPr lang="nl-BE" i="1"/>
              <a:t>ze willen </a:t>
            </a:r>
            <a:r>
              <a:rPr lang="nl-BE" b="1" i="1"/>
              <a:t>aangemoedigd </a:t>
            </a:r>
            <a:r>
              <a:rPr lang="nl-BE" i="1"/>
              <a:t>worden te praten, ze willen dat er naar hun </a:t>
            </a:r>
            <a:r>
              <a:rPr lang="nl-BE" b="1" i="1"/>
              <a:t>bezorgdheden </a:t>
            </a:r>
            <a:r>
              <a:rPr lang="nl-BE" i="1"/>
              <a:t>wordt geluisterd, ze willen </a:t>
            </a:r>
            <a:r>
              <a:rPr lang="nl-BE" b="1" i="1"/>
              <a:t>duidelijkheid</a:t>
            </a:r>
            <a:r>
              <a:rPr lang="nl-BE" i="1"/>
              <a:t>, ze willen </a:t>
            </a:r>
            <a:r>
              <a:rPr lang="nl-BE" b="1" i="1"/>
              <a:t>concrete adviezen</a:t>
            </a:r>
            <a:r>
              <a:rPr lang="nl-BE" i="1"/>
              <a:t>, ze willen </a:t>
            </a:r>
            <a:r>
              <a:rPr lang="nl-BE" b="1" i="1"/>
              <a:t>niet teveel informatie maar ook niet te weinig</a:t>
            </a:r>
            <a:r>
              <a:rPr lang="nl-BE" i="1"/>
              <a:t>, en ze willen dat ze geholpen worden met de </a:t>
            </a:r>
            <a:r>
              <a:rPr lang="nl-BE" b="1" i="1"/>
              <a:t>dingen waar zij mee zitten</a:t>
            </a:r>
          </a:p>
          <a:p>
            <a:r>
              <a:rPr lang="nl-BE" i="1"/>
              <a:t>Vandaar…</a:t>
            </a:r>
          </a:p>
          <a:p>
            <a:endParaRPr lang="nl-BE" i="1"/>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15</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Wat ontmoedigt artsen IN INTERVISIE het meest?</a:t>
            </a:r>
          </a:p>
        </p:txBody>
      </p:sp>
      <p:pic>
        <p:nvPicPr>
          <p:cNvPr id="2052" name="Picture 4">
            <a:extLst>
              <a:ext uri="{FF2B5EF4-FFF2-40B4-BE49-F238E27FC236}">
                <a16:creationId xmlns:a16="http://schemas.microsoft.com/office/drawing/2014/main" id="{D9A139B7-F537-A2D8-D624-F6C8505D2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54111"/>
            <a:ext cx="5829300" cy="3105150"/>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6">
            <a:extLst>
              <a:ext uri="{FF2B5EF4-FFF2-40B4-BE49-F238E27FC236}">
                <a16:creationId xmlns:a16="http://schemas.microsoft.com/office/drawing/2014/main" id="{CA1EC50F-BA46-BAB7-A475-B961EB4D37DF}"/>
              </a:ext>
            </a:extLst>
          </p:cNvPr>
          <p:cNvSpPr txBox="1">
            <a:spLocks/>
          </p:cNvSpPr>
          <p:nvPr/>
        </p:nvSpPr>
        <p:spPr>
          <a:xfrm>
            <a:off x="5829299" y="2954111"/>
            <a:ext cx="5800725" cy="3678464"/>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i="1"/>
              <a:t>De rol van een LOCAL CHAMPION</a:t>
            </a:r>
          </a:p>
          <a:p>
            <a:pPr marL="0" indent="0">
              <a:buNone/>
            </a:pPr>
            <a:r>
              <a:rPr lang="nl-BE" i="1"/>
              <a:t>Vier principes (conform motiverende gespreksvoering, e.g. Miller &amp; Rollnick, 2004)</a:t>
            </a:r>
          </a:p>
          <a:p>
            <a:r>
              <a:rPr lang="nl-BE" i="1"/>
              <a:t>Empathische communicatiestijl</a:t>
            </a:r>
          </a:p>
          <a:p>
            <a:r>
              <a:rPr lang="nl-BE" i="1"/>
              <a:t>Starten vanuit een vraag, nood, ongemak</a:t>
            </a:r>
          </a:p>
          <a:p>
            <a:r>
              <a:rPr lang="nl-BE" i="1"/>
              <a:t>Omgaan met weerstanden</a:t>
            </a:r>
          </a:p>
          <a:p>
            <a:r>
              <a:rPr lang="nl-BE" i="1"/>
              <a:t>Ondersteunen van zelfcontrole of vertrouwen in het eigen kunnen</a:t>
            </a:r>
          </a:p>
        </p:txBody>
      </p:sp>
    </p:spTree>
    <p:extLst>
      <p:ext uri="{BB962C8B-B14F-4D97-AF65-F5344CB8AC3E}">
        <p14:creationId xmlns:p14="http://schemas.microsoft.com/office/powerpoint/2010/main" val="827164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a:xfrm>
            <a:off x="989013" y="1166813"/>
            <a:ext cx="10488612" cy="4106523"/>
          </a:xfrm>
        </p:spPr>
        <p:txBody>
          <a:bodyPr/>
          <a:lstStyle/>
          <a:p>
            <a:r>
              <a:rPr lang="nl-BE" b="1" i="1"/>
              <a:t>Goedbedoeld </a:t>
            </a:r>
            <a:r>
              <a:rPr lang="nl-BE" i="1"/>
              <a:t>advies rond de aanpak van antibiotica voorschrijfgedrag werkt meestal niet (en al zeker niet op lange termijn) (i.e., expert model)</a:t>
            </a:r>
            <a:br>
              <a:rPr lang="nl-BE" i="1"/>
            </a:br>
            <a:endParaRPr lang="nl-BE" i="1"/>
          </a:p>
          <a:p>
            <a:r>
              <a:rPr lang="nl-BE" b="1" i="1"/>
              <a:t>Weerstanden</a:t>
            </a:r>
          </a:p>
          <a:p>
            <a:pPr lvl="1"/>
            <a:r>
              <a:rPr lang="nl-BE" i="1"/>
              <a:t>Ik heb weinig tijd</a:t>
            </a:r>
          </a:p>
          <a:p>
            <a:pPr lvl="1"/>
            <a:r>
              <a:rPr lang="nl-BE" i="1"/>
              <a:t>Patiënten willen het anders</a:t>
            </a:r>
          </a:p>
          <a:p>
            <a:pPr lvl="1"/>
            <a:r>
              <a:rPr lang="nl-BE" i="1"/>
              <a:t>Patiënten hebben niet de medische kennis die ik heb dus ik moet het zeggen</a:t>
            </a:r>
          </a:p>
          <a:p>
            <a:pPr lvl="1"/>
            <a:r>
              <a:rPr lang="nl-BE" i="1"/>
              <a:t>Ik ben het zo gewoon en het werkt prima bij de meesten</a:t>
            </a:r>
          </a:p>
          <a:p>
            <a:pPr lvl="1"/>
            <a:r>
              <a:rPr lang="nl-BE" i="1"/>
              <a:t>Patiënten komen terug dus zo erg zal onze aanpak wel niet zijn</a:t>
            </a:r>
          </a:p>
          <a:p>
            <a:pPr marL="457200" lvl="1" indent="0">
              <a:buNone/>
            </a:pPr>
            <a:endParaRPr lang="nl-BE" i="1"/>
          </a:p>
          <a:p>
            <a:r>
              <a:rPr lang="nl-BE" b="1" i="1"/>
              <a:t>Weerstanden zijn terug te brengen tot determinanten of redenen die verklaren waarom iemand zich zus of zo gedraagt</a:t>
            </a:r>
          </a:p>
          <a:p>
            <a:pPr marL="0" indent="0">
              <a:buNone/>
            </a:pPr>
            <a:endParaRPr lang="nl-BE" b="1" i="1"/>
          </a:p>
          <a:p>
            <a:r>
              <a:rPr lang="nl-BE" b="1" i="1"/>
              <a:t>Rolling </a:t>
            </a:r>
            <a:r>
              <a:rPr lang="nl-BE" b="1" i="1" err="1"/>
              <a:t>with</a:t>
            </a:r>
            <a:r>
              <a:rPr lang="nl-BE" b="1" i="1"/>
              <a:t> </a:t>
            </a:r>
            <a:r>
              <a:rPr lang="nl-BE" b="1" i="1" err="1"/>
              <a:t>resistance</a:t>
            </a:r>
            <a:r>
              <a:rPr lang="nl-BE" b="1" i="1"/>
              <a:t> (</a:t>
            </a:r>
            <a:r>
              <a:rPr lang="nl-BE" b="1" i="1" err="1"/>
              <a:t>not</a:t>
            </a:r>
            <a:r>
              <a:rPr lang="nl-BE" b="1" i="1"/>
              <a:t> </a:t>
            </a:r>
            <a:r>
              <a:rPr lang="nl-BE" b="1" i="1" err="1"/>
              <a:t>fighting</a:t>
            </a:r>
            <a:r>
              <a:rPr lang="nl-BE" b="1" i="1"/>
              <a:t>!)</a:t>
            </a:r>
            <a:r>
              <a:rPr lang="nl-BE" i="1"/>
              <a:t>: als </a:t>
            </a:r>
            <a:r>
              <a:rPr lang="nl-BE" i="1" err="1"/>
              <a:t>local</a:t>
            </a:r>
            <a:r>
              <a:rPr lang="nl-BE" i="1"/>
              <a:t> </a:t>
            </a:r>
            <a:r>
              <a:rPr lang="nl-BE" i="1" err="1"/>
              <a:t>champion</a:t>
            </a:r>
            <a:r>
              <a:rPr lang="nl-BE" i="1"/>
              <a:t> reik je opties aan en kijk je gaandeweg waar de groep artsen uitkomen, misschien beginnen ze ook wel in verandering te geloven</a:t>
            </a:r>
          </a:p>
          <a:p>
            <a:pPr marL="457200" lvl="1" indent="0">
              <a:buNone/>
            </a:pPr>
            <a:endParaRPr lang="nl-BE" i="1"/>
          </a:p>
          <a:p>
            <a:endParaRPr lang="nl-BE" i="1"/>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16</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normAutofit/>
          </a:bodyPr>
          <a:lstStyle/>
          <a:p>
            <a:r>
              <a:rPr lang="nl-BE"/>
              <a:t>Weerstand</a:t>
            </a:r>
          </a:p>
        </p:txBody>
      </p:sp>
    </p:spTree>
    <p:extLst>
      <p:ext uri="{BB962C8B-B14F-4D97-AF65-F5344CB8AC3E}">
        <p14:creationId xmlns:p14="http://schemas.microsoft.com/office/powerpoint/2010/main" val="4199623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a:xfrm>
            <a:off x="996950" y="852170"/>
            <a:ext cx="10488612" cy="510619"/>
          </a:xfrm>
        </p:spPr>
        <p:txBody>
          <a:bodyPr/>
          <a:lstStyle/>
          <a:p>
            <a:r>
              <a:rPr lang="nl-BE" i="1"/>
              <a:t>Enkele voorbeelden</a:t>
            </a:r>
          </a:p>
          <a:p>
            <a:endParaRPr lang="nl-BE" i="1"/>
          </a:p>
          <a:p>
            <a:r>
              <a:rPr lang="nl-BE" i="1"/>
              <a:t>“De tijd van een luchtweginfectie consultatie is beperkt tot 10 tot 15 minuten en deze tijd vliegt vooruit. Op het einde van een consult merken ik en de meeste collega`s dat het simpelweg niet gelukt is om te bespreken wat eigenlijk belangrijk is te bespreken’’  (GEPERCIPIEERDE BARRIERE)</a:t>
            </a:r>
            <a:br>
              <a:rPr lang="nl-BE" i="1"/>
            </a:br>
            <a:endParaRPr lang="nl-BE" i="1"/>
          </a:p>
          <a:p>
            <a:r>
              <a:rPr lang="nl-BE" i="1"/>
              <a:t>“De tijd vloog voorbij. Voor ik het wist had ik niet gezegd wat ik wou zeggen. En vooral wil ik niks missen. Wie weet zie ik iets over het hoofd’’ (ONZEKERHEID/ VERTROUWEN IN ZICHZELF)</a:t>
            </a:r>
            <a:br>
              <a:rPr lang="nl-BE" i="1"/>
            </a:br>
            <a:endParaRPr lang="nl-BE" i="1"/>
          </a:p>
          <a:p>
            <a:r>
              <a:rPr lang="nl-BE" i="1"/>
              <a:t>“Patiënten komen met verwachtingen en het is lastig om daarnaar te peilen omdat ik niet de tools heb, of schrik heb voor wat zal komen als ik ernaar vraag’’ (PATIENTVERWACHTINGEN = ARTS OVERTUIGINGEN)</a:t>
            </a:r>
            <a:br>
              <a:rPr lang="nl-BE" i="1"/>
            </a:br>
            <a:endParaRPr lang="nl-BE" i="1"/>
          </a:p>
          <a:p>
            <a:r>
              <a:rPr lang="nl-BE" i="1"/>
              <a:t>“Het is vooral moeilijk bij patiënten die veel weerstand tonen, bij kinderen waar er veel druk is van ouders of omgeving, en als ik me zelf onzeker voel als arts’” (VAARDIGHEDEN/VERTROUWEN)</a:t>
            </a:r>
            <a:br>
              <a:rPr lang="nl-BE" i="1"/>
            </a:br>
            <a:endParaRPr lang="nl-BE" i="1"/>
          </a:p>
          <a:p>
            <a:r>
              <a:rPr lang="nl-BE" i="1"/>
              <a:t>“Het is belangrijk maar we hebben zoveel projecten in de praktijk en gelimiteerde tijd” (UITKOMSTVERWACHTING = ARTS OVERTUIGINGEN)</a:t>
            </a:r>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17</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Determinanten van antibioticavoorschrijfgedrag</a:t>
            </a:r>
          </a:p>
        </p:txBody>
      </p:sp>
    </p:spTree>
    <p:extLst>
      <p:ext uri="{BB962C8B-B14F-4D97-AF65-F5344CB8AC3E}">
        <p14:creationId xmlns:p14="http://schemas.microsoft.com/office/powerpoint/2010/main" val="3727475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8E757798-F6A0-CAC3-C2D2-B65C90D6F23A}"/>
              </a:ext>
            </a:extLst>
          </p:cNvPr>
          <p:cNvSpPr>
            <a:spLocks noGrp="1"/>
          </p:cNvSpPr>
          <p:nvPr>
            <p:ph type="body" sz="quarter" idx="10"/>
          </p:nvPr>
        </p:nvSpPr>
        <p:spPr>
          <a:xfrm>
            <a:off x="989013" y="1166813"/>
            <a:ext cx="10488612" cy="510619"/>
          </a:xfrm>
        </p:spPr>
        <p:txBody>
          <a:bodyPr/>
          <a:lstStyle/>
          <a:p>
            <a:r>
              <a:rPr lang="nl-BE" err="1"/>
              <a:t>There</a:t>
            </a:r>
            <a:r>
              <a:rPr lang="nl-BE"/>
              <a:t> is no </a:t>
            </a:r>
            <a:r>
              <a:rPr lang="nl-BE" err="1"/>
              <a:t>magical</a:t>
            </a:r>
            <a:r>
              <a:rPr lang="nl-BE"/>
              <a:t> </a:t>
            </a:r>
            <a:r>
              <a:rPr lang="nl-BE" err="1"/>
              <a:t>bullet</a:t>
            </a:r>
            <a:r>
              <a:rPr lang="nl-BE"/>
              <a:t> or </a:t>
            </a:r>
            <a:r>
              <a:rPr lang="nl-BE" err="1"/>
              <a:t>pill</a:t>
            </a:r>
            <a:r>
              <a:rPr lang="nl-BE"/>
              <a:t>…</a:t>
            </a:r>
          </a:p>
          <a:p>
            <a:r>
              <a:rPr lang="nl-BE"/>
              <a:t>Intervisiemomenten als TOOL om te motiveren tot aangepast voorschrijfgedrag</a:t>
            </a:r>
          </a:p>
          <a:p>
            <a:pPr marL="800100" lvl="1" indent="-342900">
              <a:buFont typeface="+mj-lt"/>
              <a:buAutoNum type="arabicPeriod"/>
            </a:pPr>
            <a:r>
              <a:rPr lang="nl-BE" sz="1800" u="sng"/>
              <a:t>Ontlokken</a:t>
            </a:r>
            <a:r>
              <a:rPr lang="nl-BE" sz="1800"/>
              <a:t> van motivatie tot stellen van gedragsdoelen rond adequaat voorschrijfgedrag</a:t>
            </a:r>
          </a:p>
          <a:p>
            <a:pPr lvl="2"/>
            <a:r>
              <a:rPr lang="nl-BE" sz="1800" i="1"/>
              <a:t>Luisteren naar de vragen en bezorgdheden</a:t>
            </a:r>
          </a:p>
          <a:p>
            <a:pPr lvl="3"/>
            <a:r>
              <a:rPr lang="nl-BE" b="1" i="1"/>
              <a:t>O</a:t>
            </a:r>
            <a:r>
              <a:rPr lang="nl-BE" i="1"/>
              <a:t>V: open vragen stellen</a:t>
            </a:r>
          </a:p>
          <a:p>
            <a:pPr lvl="3"/>
            <a:r>
              <a:rPr lang="nl-BE" b="1" i="1"/>
              <a:t>R</a:t>
            </a:r>
            <a:r>
              <a:rPr lang="nl-BE" i="1"/>
              <a:t>EF: reflecteren over inhoud en emoties</a:t>
            </a:r>
          </a:p>
          <a:p>
            <a:pPr lvl="2"/>
            <a:r>
              <a:rPr lang="nl-BE" sz="1800" i="1"/>
              <a:t>Gepast informeren bij tekort aan kennis of bewustzijn</a:t>
            </a:r>
          </a:p>
          <a:p>
            <a:pPr lvl="3"/>
            <a:r>
              <a:rPr lang="nl-BE" b="1" i="1"/>
              <a:t>I</a:t>
            </a:r>
            <a:r>
              <a:rPr lang="nl-BE" i="1"/>
              <a:t>NF: gepast informeren</a:t>
            </a:r>
          </a:p>
          <a:p>
            <a:pPr lvl="2"/>
            <a:r>
              <a:rPr lang="nl-BE" sz="1800" i="1"/>
              <a:t>Vertrouwen verhogen bij angst of zorgen</a:t>
            </a:r>
          </a:p>
          <a:p>
            <a:pPr lvl="3"/>
            <a:r>
              <a:rPr lang="nl-BE" b="1" i="1"/>
              <a:t>V</a:t>
            </a:r>
            <a:r>
              <a:rPr lang="nl-BE" i="1"/>
              <a:t>AV: </a:t>
            </a:r>
            <a:r>
              <a:rPr lang="nl-BE"/>
              <a:t>verbale aanmoediging en voorbeelden, kan ook vanuit de groep</a:t>
            </a:r>
            <a:endParaRPr lang="nl-BE" i="1"/>
          </a:p>
          <a:p>
            <a:pPr lvl="2"/>
            <a:r>
              <a:rPr lang="nl-BE" sz="1800" i="1"/>
              <a:t>Kleine stapjes tot verandering ondersteunen</a:t>
            </a:r>
          </a:p>
          <a:p>
            <a:pPr lvl="3"/>
            <a:r>
              <a:rPr lang="nl-BE" b="1" i="1"/>
              <a:t>A</a:t>
            </a:r>
            <a:r>
              <a:rPr lang="nl-BE" i="1"/>
              <a:t>FF: affirmeren of bekrachtigen</a:t>
            </a:r>
            <a:endParaRPr lang="nl-BE"/>
          </a:p>
          <a:p>
            <a:pPr marL="800100" lvl="1" indent="-342900">
              <a:buFont typeface="+mj-lt"/>
              <a:buAutoNum type="arabicPeriod"/>
            </a:pPr>
            <a:r>
              <a:rPr lang="nl-BE" sz="1800" u="sng" err="1"/>
              <a:t>Toeleiden</a:t>
            </a:r>
            <a:r>
              <a:rPr lang="nl-BE" sz="1800"/>
              <a:t> naar gepaste richtlijnen, adviezen en/of ondersteunende handvaten voor </a:t>
            </a:r>
            <a:r>
              <a:rPr lang="nl-BE" sz="1800" err="1"/>
              <a:t>patientcommunicatie</a:t>
            </a:r>
            <a:r>
              <a:rPr lang="nl-BE" sz="1800"/>
              <a:t> (bv, e-</a:t>
            </a:r>
            <a:r>
              <a:rPr lang="nl-BE" sz="1800" err="1"/>
              <a:t>learnings</a:t>
            </a:r>
            <a:r>
              <a:rPr lang="nl-BE" sz="1800"/>
              <a:t>, BAPCOC, brochures, enz.)</a:t>
            </a:r>
            <a:endParaRPr lang="nl-BE" sz="2200"/>
          </a:p>
          <a:p>
            <a:pPr marL="800100" lvl="1" indent="-342900">
              <a:buFont typeface="+mj-lt"/>
              <a:buAutoNum type="arabicPeriod"/>
            </a:pPr>
            <a:r>
              <a:rPr lang="nl-BE" sz="1800"/>
              <a:t>Helpen formuleren van </a:t>
            </a:r>
            <a:r>
              <a:rPr lang="nl-BE" sz="1800" u="sng"/>
              <a:t>doelen</a:t>
            </a:r>
            <a:r>
              <a:rPr lang="nl-BE" sz="1800"/>
              <a:t> en realiseren van die doelen (zie verder)</a:t>
            </a:r>
          </a:p>
          <a:p>
            <a:endParaRPr lang="nl-BE" i="1"/>
          </a:p>
          <a:p>
            <a:endParaRPr lang="nl-BE" i="1"/>
          </a:p>
        </p:txBody>
      </p:sp>
      <p:sp>
        <p:nvSpPr>
          <p:cNvPr id="3" name="Tijdelijke aanduiding voor datum 2">
            <a:extLst>
              <a:ext uri="{FF2B5EF4-FFF2-40B4-BE49-F238E27FC236}">
                <a16:creationId xmlns:a16="http://schemas.microsoft.com/office/drawing/2014/main" id="{9DC0608D-1A15-5F8A-A7F2-42987739C5EC}"/>
              </a:ext>
            </a:extLst>
          </p:cNvPr>
          <p:cNvSpPr>
            <a:spLocks noGrp="1"/>
          </p:cNvSpPr>
          <p:nvPr>
            <p:ph type="dt" sz="half" idx="2"/>
          </p:nvPr>
        </p:nvSpPr>
        <p:spPr/>
        <p:txBody>
          <a:bodyPr/>
          <a:lstStyle/>
          <a:p>
            <a:fld id="{EADBEF41-98E2-41A0-B187-09DDC2A9FBD0}"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917F91DD-FC75-4763-B1DA-96A940D688D4}"/>
              </a:ext>
            </a:extLst>
          </p:cNvPr>
          <p:cNvSpPr>
            <a:spLocks noGrp="1"/>
          </p:cNvSpPr>
          <p:nvPr>
            <p:ph type="sldNum" sz="quarter" idx="4"/>
          </p:nvPr>
        </p:nvSpPr>
        <p:spPr/>
        <p:txBody>
          <a:bodyPr/>
          <a:lstStyle/>
          <a:p>
            <a:fld id="{237A5C56-B9E8-4E46-B944-E20B96CB342D}" type="slidenum">
              <a:rPr lang="nl-BE" smtClean="0"/>
              <a:pPr/>
              <a:t>18</a:t>
            </a:fld>
            <a:endParaRPr lang="nl-BE">
              <a:solidFill>
                <a:srgbClr val="012169"/>
              </a:solidFill>
            </a:endParaRPr>
          </a:p>
        </p:txBody>
      </p:sp>
      <p:sp>
        <p:nvSpPr>
          <p:cNvPr id="6" name="Titel 5">
            <a:extLst>
              <a:ext uri="{FF2B5EF4-FFF2-40B4-BE49-F238E27FC236}">
                <a16:creationId xmlns:a16="http://schemas.microsoft.com/office/drawing/2014/main" id="{222E3D47-D895-85CC-9F75-BCE6E278AED6}"/>
              </a:ext>
            </a:extLst>
          </p:cNvPr>
          <p:cNvSpPr>
            <a:spLocks noGrp="1"/>
          </p:cNvSpPr>
          <p:nvPr>
            <p:ph type="ctrTitle"/>
          </p:nvPr>
        </p:nvSpPr>
        <p:spPr/>
        <p:txBody>
          <a:bodyPr/>
          <a:lstStyle/>
          <a:p>
            <a:r>
              <a:rPr lang="nl-BE"/>
              <a:t>Motiverende gespreksvoering tijdens intervisie</a:t>
            </a:r>
          </a:p>
        </p:txBody>
      </p:sp>
      <p:pic>
        <p:nvPicPr>
          <p:cNvPr id="4098" name="Picture 2">
            <a:extLst>
              <a:ext uri="{FF2B5EF4-FFF2-40B4-BE49-F238E27FC236}">
                <a16:creationId xmlns:a16="http://schemas.microsoft.com/office/drawing/2014/main" id="{06BE3E7C-DB64-7415-0145-E800C4171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6006" y="116639"/>
            <a:ext cx="2609850" cy="1560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033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FEEDBACK GEVEN [13u25-13u35]</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19</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Hoe geef ik feedback? </a:t>
            </a:r>
          </a:p>
          <a:p>
            <a:pPr lvl="1"/>
            <a:r>
              <a:rPr lang="nl-NL" sz="2000"/>
              <a:t>Tips voor waardevolle feedback</a:t>
            </a:r>
          </a:p>
          <a:p>
            <a:pPr lvl="1"/>
            <a:r>
              <a:rPr lang="nl-NL" sz="2000" err="1"/>
              <a:t>Pendleton</a:t>
            </a:r>
            <a:r>
              <a:rPr lang="nl-NL" sz="2000"/>
              <a:t> model </a:t>
            </a:r>
          </a:p>
          <a:p>
            <a:pPr marL="0" indent="0">
              <a:buNone/>
            </a:pPr>
            <a:endParaRPr lang="nl-NL"/>
          </a:p>
          <a:p>
            <a:pPr marL="0" indent="0">
              <a:buNone/>
            </a:pPr>
            <a:endParaRPr lang="nl-NL" sz="2000"/>
          </a:p>
          <a:p>
            <a:pPr marL="0" indent="0">
              <a:buNone/>
            </a:pPr>
            <a:endParaRPr lang="nl-NL" sz="2000"/>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endParaRPr lang="nl-BE"/>
          </a:p>
          <a:p>
            <a:pPr marL="0" indent="0" algn="r">
              <a:buNone/>
            </a:pPr>
            <a:endParaRPr lang="nl-BE"/>
          </a:p>
          <a:p>
            <a:pPr marL="0" indent="0" algn="r">
              <a:buNone/>
            </a:pPr>
            <a:r>
              <a:rPr lang="nl-BE"/>
              <a:t>Olivia Vandeput </a:t>
            </a:r>
          </a:p>
        </p:txBody>
      </p:sp>
    </p:spTree>
    <p:extLst>
      <p:ext uri="{BB962C8B-B14F-4D97-AF65-F5344CB8AC3E}">
        <p14:creationId xmlns:p14="http://schemas.microsoft.com/office/powerpoint/2010/main" val="2286084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WELKOM [13u – 13u10] </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2</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sz="1800" b="1"/>
              <a:t>Welkomstwoord</a:t>
            </a:r>
            <a:r>
              <a:rPr lang="nl-NL" sz="1800"/>
              <a:t> - Stefan Heytens </a:t>
            </a:r>
          </a:p>
          <a:p>
            <a:pPr marL="0" indent="0">
              <a:buNone/>
            </a:pPr>
            <a:endParaRPr lang="nl-NL" sz="200"/>
          </a:p>
          <a:p>
            <a:pPr marL="0" indent="0">
              <a:buNone/>
            </a:pPr>
            <a:r>
              <a:rPr lang="nl-NL" sz="1800" b="1"/>
              <a:t>Praktische afspraken </a:t>
            </a:r>
          </a:p>
          <a:p>
            <a:pPr lvl="1"/>
            <a:r>
              <a:rPr lang="nl-NL"/>
              <a:t>Wifi-code  </a:t>
            </a:r>
          </a:p>
          <a:p>
            <a:pPr lvl="1"/>
            <a:r>
              <a:rPr lang="nl-NL"/>
              <a:t>Catering </a:t>
            </a:r>
          </a:p>
          <a:p>
            <a:pPr lvl="1"/>
            <a:r>
              <a:rPr lang="nl-NL"/>
              <a:t>Zaalopstelling </a:t>
            </a:r>
            <a:r>
              <a:rPr lang="nl-NL" err="1"/>
              <a:t>ifv</a:t>
            </a:r>
            <a:r>
              <a:rPr lang="nl-NL"/>
              <a:t> werken in groep </a:t>
            </a:r>
          </a:p>
          <a:p>
            <a:pPr lvl="1"/>
            <a:r>
              <a:rPr lang="nl-NL"/>
              <a:t>Accreditering</a:t>
            </a:r>
          </a:p>
          <a:p>
            <a:pPr lvl="1"/>
            <a:r>
              <a:rPr lang="nl-NL"/>
              <a:t>Toestemming delen van contactgegevens  </a:t>
            </a:r>
          </a:p>
          <a:p>
            <a:pPr marL="0" indent="0">
              <a:buNone/>
            </a:pPr>
            <a:endParaRPr lang="nl-BE" sz="200"/>
          </a:p>
          <a:p>
            <a:pPr marL="0" indent="0">
              <a:buNone/>
            </a:pPr>
            <a:r>
              <a:rPr lang="nl-BE" sz="1800" b="1"/>
              <a:t>Voorstelling </a:t>
            </a:r>
          </a:p>
          <a:p>
            <a:r>
              <a:rPr lang="nl-BE" sz="1800"/>
              <a:t>Experten + projectgroep</a:t>
            </a:r>
          </a:p>
          <a:p>
            <a:r>
              <a:rPr lang="nl-NL" sz="1800"/>
              <a:t>Deelnemers + naamkaartje</a:t>
            </a:r>
          </a:p>
          <a:p>
            <a:pPr lvl="1"/>
            <a:r>
              <a:rPr lang="nl-NL"/>
              <a:t>Wie heeft weinig ervaring met groepen?  </a:t>
            </a:r>
          </a:p>
          <a:p>
            <a:pPr lvl="1"/>
            <a:r>
              <a:rPr lang="nl-NL"/>
              <a:t>Wie kent rol van lesgever, moderator, ... ?</a:t>
            </a:r>
          </a:p>
          <a:p>
            <a:pPr lvl="1"/>
            <a:r>
              <a:rPr lang="nl-NL"/>
              <a:t>Wie heeft al intervisies begeleid?  </a:t>
            </a:r>
          </a:p>
          <a:p>
            <a:r>
              <a:rPr lang="nl-BE" sz="1800"/>
              <a:t>Project + programma (zie mapje)  </a:t>
            </a:r>
          </a:p>
          <a:p>
            <a:pPr marL="0" indent="0" algn="r">
              <a:buNone/>
            </a:pPr>
            <a:r>
              <a:rPr lang="nl-BE" sz="1800"/>
              <a:t>Domus Medica </a:t>
            </a:r>
          </a:p>
        </p:txBody>
      </p:sp>
    </p:spTree>
    <p:extLst>
      <p:ext uri="{BB962C8B-B14F-4D97-AF65-F5344CB8AC3E}">
        <p14:creationId xmlns:p14="http://schemas.microsoft.com/office/powerpoint/2010/main" val="283769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3850" y="1166813"/>
            <a:ext cx="5133975" cy="5313362"/>
          </a:xfrm>
        </p:spPr>
        <p:txBody>
          <a:bodyPr>
            <a:normAutofit/>
          </a:bodyPr>
          <a:lstStyle/>
          <a:p>
            <a:pPr marL="0" indent="0" defTabSz="914400">
              <a:spcBef>
                <a:spcPts val="0"/>
              </a:spcBef>
              <a:spcAft>
                <a:spcPts val="600"/>
              </a:spcAft>
              <a:buNone/>
              <a:defRPr/>
            </a:pPr>
            <a:endParaRPr lang="en-US" sz="2200"/>
          </a:p>
          <a:p>
            <a:pPr marL="0" indent="0" defTabSz="914400">
              <a:spcBef>
                <a:spcPts val="0"/>
              </a:spcBef>
              <a:spcAft>
                <a:spcPts val="600"/>
              </a:spcAft>
              <a:buNone/>
              <a:defRPr/>
            </a:pPr>
            <a:endParaRPr lang="en-US" sz="2200"/>
          </a:p>
          <a:p>
            <a:pPr marL="0" indent="0" defTabSz="914400">
              <a:spcBef>
                <a:spcPts val="0"/>
              </a:spcBef>
              <a:spcAft>
                <a:spcPts val="600"/>
              </a:spcAft>
              <a:buNone/>
              <a:defRPr/>
            </a:pPr>
            <a:r>
              <a:rPr lang="en-US" sz="3200"/>
              <a:t>Feedback </a:t>
            </a:r>
            <a:r>
              <a:rPr lang="en-US" sz="3200" err="1"/>
              <a:t>als</a:t>
            </a:r>
            <a:r>
              <a:rPr lang="en-US" sz="3200"/>
              <a:t> centrale </a:t>
            </a:r>
            <a:r>
              <a:rPr lang="en-US" sz="3200" err="1"/>
              <a:t>vaardigheid</a:t>
            </a:r>
            <a:endParaRPr lang="en-US" sz="3200"/>
          </a:p>
          <a:p>
            <a:pPr marL="0" indent="0" defTabSz="914400">
              <a:spcBef>
                <a:spcPts val="0"/>
              </a:spcBef>
              <a:spcAft>
                <a:spcPts val="600"/>
              </a:spcAft>
              <a:buNone/>
              <a:defRPr/>
            </a:pPr>
            <a:endParaRPr lang="en-US" sz="3200"/>
          </a:p>
          <a:p>
            <a:pPr marL="0" indent="0" defTabSz="914400">
              <a:spcBef>
                <a:spcPts val="0"/>
              </a:spcBef>
              <a:spcAft>
                <a:spcPts val="600"/>
              </a:spcAft>
              <a:buNone/>
              <a:defRPr/>
            </a:pPr>
            <a:r>
              <a:rPr lang="en-US" sz="3200" i="1" err="1"/>
              <a:t>Gewenst</a:t>
            </a:r>
            <a:r>
              <a:rPr lang="en-US" sz="3200" i="1"/>
              <a:t> </a:t>
            </a:r>
            <a:r>
              <a:rPr lang="en-US" sz="3200" i="1" err="1"/>
              <a:t>gedrag</a:t>
            </a:r>
            <a:r>
              <a:rPr lang="en-US" sz="3200" i="1"/>
              <a:t> </a:t>
            </a:r>
            <a:r>
              <a:rPr lang="en-US" sz="3200" i="1" err="1"/>
              <a:t>aanmoedigen</a:t>
            </a:r>
            <a:endParaRPr lang="en-US" sz="3200" i="1"/>
          </a:p>
          <a:p>
            <a:pPr marL="0" indent="0" defTabSz="914400">
              <a:spcBef>
                <a:spcPts val="0"/>
              </a:spcBef>
              <a:spcAft>
                <a:spcPts val="600"/>
              </a:spcAft>
              <a:buNone/>
              <a:defRPr/>
            </a:pPr>
            <a:endParaRPr lang="en-US" sz="3200" i="1"/>
          </a:p>
          <a:p>
            <a:pPr marL="0" indent="0" defTabSz="914400">
              <a:spcBef>
                <a:spcPts val="0"/>
              </a:spcBef>
              <a:spcAft>
                <a:spcPts val="600"/>
              </a:spcAft>
              <a:buNone/>
              <a:defRPr/>
            </a:pPr>
            <a:r>
              <a:rPr lang="en-US" sz="3200" i="1" err="1"/>
              <a:t>Ongewenst</a:t>
            </a:r>
            <a:r>
              <a:rPr lang="en-US" sz="3200" i="1"/>
              <a:t> </a:t>
            </a:r>
            <a:r>
              <a:rPr lang="en-US" sz="3200" i="1" err="1"/>
              <a:t>gedrag</a:t>
            </a:r>
            <a:r>
              <a:rPr lang="en-US" sz="3200" i="1"/>
              <a:t> </a:t>
            </a:r>
            <a:r>
              <a:rPr lang="en-US" sz="3200" i="1" err="1"/>
              <a:t>verminderen</a:t>
            </a:r>
            <a:endParaRPr lang="en-US" sz="3200" i="1"/>
          </a:p>
          <a:p>
            <a:pPr marL="0" indent="0" defTabSz="914400">
              <a:spcBef>
                <a:spcPts val="0"/>
              </a:spcBef>
              <a:spcAft>
                <a:spcPts val="600"/>
              </a:spcAft>
              <a:buNone/>
              <a:defRPr/>
            </a:pPr>
            <a:endParaRPr lang="en-US" sz="3200" i="1"/>
          </a:p>
          <a:p>
            <a:pPr marL="0" indent="0" defTabSz="914400">
              <a:spcBef>
                <a:spcPts val="0"/>
              </a:spcBef>
              <a:spcAft>
                <a:spcPts val="600"/>
              </a:spcAft>
              <a:buNone/>
              <a:defRPr/>
            </a:pPr>
            <a:endParaRPr lang="en-US" sz="2200" i="1"/>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686" r="-2" b="12067"/>
          <a:stretch/>
        </p:blipFill>
        <p:spPr>
          <a:xfrm>
            <a:off x="5682143" y="369332"/>
            <a:ext cx="6508334" cy="648866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5682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eel vraagtekens op een zwarte achtergrond">
            <a:extLst>
              <a:ext uri="{FF2B5EF4-FFF2-40B4-BE49-F238E27FC236}">
                <a16:creationId xmlns:a16="http://schemas.microsoft.com/office/drawing/2014/main" id="{5F0EF2DD-9D62-E0A4-48AA-1097209454A1}"/>
              </a:ext>
            </a:extLst>
          </p:cNvPr>
          <p:cNvPicPr>
            <a:picLocks noChangeAspect="1"/>
          </p:cNvPicPr>
          <p:nvPr/>
        </p:nvPicPr>
        <p:blipFill rotWithShape="1">
          <a:blip r:embed="rId2"/>
          <a:srcRect l="51877" r="2" b="2"/>
          <a:stretch/>
        </p:blipFill>
        <p:spPr>
          <a:xfrm>
            <a:off x="-1" y="-2"/>
            <a:ext cx="3470788" cy="6858002"/>
          </a:xfrm>
          <a:prstGeom prst="rect">
            <a:avLst/>
          </a:prstGeom>
        </p:spPr>
      </p:pic>
      <p:sp>
        <p:nvSpPr>
          <p:cNvPr id="3" name="Text Placeholder 2"/>
          <p:cNvSpPr>
            <a:spLocks noGrp="1"/>
          </p:cNvSpPr>
          <p:nvPr>
            <p:ph type="body" sz="quarter" idx="10"/>
          </p:nvPr>
        </p:nvSpPr>
        <p:spPr>
          <a:xfrm>
            <a:off x="3516082" y="1115062"/>
            <a:ext cx="8632375" cy="5313362"/>
          </a:xfrm>
        </p:spPr>
        <p:txBody>
          <a:bodyPr anchor="ctr">
            <a:normAutofit/>
          </a:bodyPr>
          <a:lstStyle/>
          <a:p>
            <a:pPr lvl="0"/>
            <a:r>
              <a:rPr lang="nl-BE" sz="1800"/>
              <a:t>Steeds specifiek en concreet</a:t>
            </a:r>
            <a:endParaRPr lang="en-GB" sz="1800"/>
          </a:p>
          <a:p>
            <a:pPr lvl="1"/>
            <a:r>
              <a:rPr lang="nl-BE" sz="1800"/>
              <a:t>Niet “dat moet beter” maar illustreren met concrete voorbeelden</a:t>
            </a:r>
            <a:endParaRPr lang="en-GB" sz="1800"/>
          </a:p>
          <a:p>
            <a:pPr lvl="0"/>
            <a:r>
              <a:rPr lang="nl-BE" sz="1800"/>
              <a:t>Gericht op gedrag en niet op persoon</a:t>
            </a:r>
            <a:endParaRPr lang="en-GB" sz="1800"/>
          </a:p>
          <a:p>
            <a:pPr lvl="1"/>
            <a:r>
              <a:rPr lang="nl-BE" sz="1800"/>
              <a:t>Vermijd interpreteren, oordelen en veralgemenen</a:t>
            </a:r>
            <a:endParaRPr lang="en-GB" sz="1800"/>
          </a:p>
          <a:p>
            <a:pPr lvl="0"/>
            <a:r>
              <a:rPr lang="nl-BE" sz="1800"/>
              <a:t>Evenwicht positieve en verbeterpunten</a:t>
            </a:r>
            <a:endParaRPr lang="en-GB" sz="1800"/>
          </a:p>
          <a:p>
            <a:pPr lvl="1"/>
            <a:r>
              <a:rPr lang="nl-BE" sz="1800"/>
              <a:t>Niet overladen, kies de belangrijkste verbeterpunten, feedback </a:t>
            </a:r>
            <a:r>
              <a:rPr lang="nl-BE" sz="1800" err="1"/>
              <a:t>that</a:t>
            </a:r>
            <a:r>
              <a:rPr lang="nl-BE" sz="1800"/>
              <a:t> </a:t>
            </a:r>
            <a:r>
              <a:rPr lang="nl-BE" sz="1800" err="1"/>
              <a:t>matters</a:t>
            </a:r>
            <a:endParaRPr lang="en-GB" sz="1800"/>
          </a:p>
          <a:p>
            <a:pPr lvl="0"/>
            <a:r>
              <a:rPr lang="nl-BE" sz="1800"/>
              <a:t>De beste feedback sluit aan bij wat de collega zelf aanbrengt – gebruik van voorbeelden</a:t>
            </a:r>
            <a:endParaRPr lang="en-GB" sz="1800"/>
          </a:p>
          <a:p>
            <a:pPr lvl="0"/>
            <a:r>
              <a:rPr lang="nl-BE" sz="1800"/>
              <a:t>Kort op de bal – wat als ik het niet vertel?</a:t>
            </a:r>
            <a:endParaRPr lang="en-GB" sz="1800"/>
          </a:p>
          <a:p>
            <a:pPr lvl="0"/>
            <a:r>
              <a:rPr lang="nl-BE" sz="1800"/>
              <a:t>Ik-boodschappen</a:t>
            </a:r>
            <a:endParaRPr lang="en-GB" sz="1800"/>
          </a:p>
          <a:p>
            <a:pPr lvl="0"/>
            <a:r>
              <a:rPr lang="nl-BE" sz="1800"/>
              <a:t>Kapstok: </a:t>
            </a:r>
            <a:r>
              <a:rPr lang="nl-BE" sz="1800" b="1" err="1"/>
              <a:t>Pendleton</a:t>
            </a:r>
            <a:endParaRPr lang="en-GB" sz="1800"/>
          </a:p>
          <a:p>
            <a:endParaRPr lang="en-US" sz="1300"/>
          </a:p>
        </p:txBody>
      </p:sp>
      <p:sp>
        <p:nvSpPr>
          <p:cNvPr id="2" name="Title 1"/>
          <p:cNvSpPr>
            <a:spLocks noGrp="1"/>
          </p:cNvSpPr>
          <p:nvPr>
            <p:ph type="ctrTitle"/>
          </p:nvPr>
        </p:nvSpPr>
        <p:spPr>
          <a:xfrm>
            <a:off x="3598833" y="333548"/>
            <a:ext cx="10890252" cy="589280"/>
          </a:xfrm>
        </p:spPr>
        <p:txBody>
          <a:bodyPr>
            <a:normAutofit fontScale="90000"/>
          </a:bodyPr>
          <a:lstStyle/>
          <a:p>
            <a:r>
              <a:rPr lang="en-US" sz="4000"/>
              <a:t>Tips </a:t>
            </a:r>
            <a:r>
              <a:rPr lang="en-US" sz="4000" err="1"/>
              <a:t>voor</a:t>
            </a:r>
            <a:r>
              <a:rPr lang="en-US" sz="4000"/>
              <a:t> </a:t>
            </a:r>
            <a:r>
              <a:rPr lang="en-US" sz="4000" err="1"/>
              <a:t>waardevolle</a:t>
            </a:r>
            <a:r>
              <a:rPr lang="en-US" sz="4000"/>
              <a:t> feedback</a:t>
            </a:r>
          </a:p>
        </p:txBody>
      </p:sp>
    </p:spTree>
    <p:extLst>
      <p:ext uri="{BB962C8B-B14F-4D97-AF65-F5344CB8AC3E}">
        <p14:creationId xmlns:p14="http://schemas.microsoft.com/office/powerpoint/2010/main" val="3819393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normAutofit/>
          </a:bodyPr>
          <a:lstStyle/>
          <a:p>
            <a:pPr marL="514350" indent="-514350">
              <a:buFont typeface="+mj-lt"/>
              <a:buAutoNum type="arabicPeriod"/>
            </a:pPr>
            <a:r>
              <a:rPr lang="en-US" sz="2200" b="1" err="1">
                <a:latin typeface="Franklin Gothic Book"/>
                <a:cs typeface="Franklin Gothic Book"/>
              </a:rPr>
              <a:t>Vraag</a:t>
            </a:r>
            <a:r>
              <a:rPr lang="en-US" sz="2200" b="1">
                <a:latin typeface="Franklin Gothic Book"/>
                <a:cs typeface="Franklin Gothic Book"/>
              </a:rPr>
              <a:t> </a:t>
            </a:r>
            <a:r>
              <a:rPr lang="en-US" sz="2200" b="1" err="1">
                <a:latin typeface="Franklin Gothic Book"/>
                <a:cs typeface="Franklin Gothic Book"/>
              </a:rPr>
              <a:t>aan</a:t>
            </a:r>
            <a:r>
              <a:rPr lang="en-US" sz="2200" b="1">
                <a:latin typeface="Franklin Gothic Book"/>
                <a:cs typeface="Franklin Gothic Book"/>
              </a:rPr>
              <a:t> de arts</a:t>
            </a:r>
            <a:r>
              <a:rPr lang="en-US" sz="2200">
                <a:latin typeface="Franklin Gothic Book"/>
                <a:cs typeface="Franklin Gothic Book"/>
              </a:rPr>
              <a:t>: wat </a:t>
            </a:r>
            <a:r>
              <a:rPr lang="en-US" sz="2200" err="1">
                <a:latin typeface="Franklin Gothic Book"/>
                <a:cs typeface="Franklin Gothic Book"/>
              </a:rPr>
              <a:t>vind</a:t>
            </a:r>
            <a:r>
              <a:rPr lang="en-US" sz="2200">
                <a:latin typeface="Franklin Gothic Book"/>
                <a:cs typeface="Franklin Gothic Book"/>
              </a:rPr>
              <a:t> je </a:t>
            </a:r>
            <a:r>
              <a:rPr lang="en-US" sz="2200" err="1">
                <a:latin typeface="Franklin Gothic Book"/>
                <a:cs typeface="Franklin Gothic Book"/>
              </a:rPr>
              <a:t>goed</a:t>
            </a:r>
            <a:r>
              <a:rPr lang="en-US" sz="2200">
                <a:latin typeface="Franklin Gothic Book"/>
                <a:cs typeface="Franklin Gothic Book"/>
              </a:rPr>
              <a:t> </a:t>
            </a:r>
            <a:r>
              <a:rPr lang="en-US" sz="2200" err="1">
                <a:latin typeface="Franklin Gothic Book"/>
                <a:cs typeface="Franklin Gothic Book"/>
              </a:rPr>
              <a:t>aan</a:t>
            </a:r>
            <a:r>
              <a:rPr lang="en-US" sz="2200">
                <a:latin typeface="Franklin Gothic Book"/>
                <a:cs typeface="Franklin Gothic Book"/>
              </a:rPr>
              <a:t> je </a:t>
            </a:r>
            <a:r>
              <a:rPr lang="en-US" sz="2200" err="1">
                <a:latin typeface="Franklin Gothic Book"/>
                <a:cs typeface="Franklin Gothic Book"/>
              </a:rPr>
              <a:t>profiel</a:t>
            </a:r>
            <a:r>
              <a:rPr lang="en-US" sz="2200">
                <a:latin typeface="Franklin Gothic Book"/>
                <a:cs typeface="Franklin Gothic Book"/>
              </a:rPr>
              <a:t>?</a:t>
            </a:r>
          </a:p>
          <a:p>
            <a:pPr marL="514350" indent="-514350">
              <a:buFont typeface="+mj-lt"/>
              <a:buAutoNum type="arabicPeriod"/>
            </a:pPr>
            <a:r>
              <a:rPr lang="en-US" sz="2200" b="1" err="1">
                <a:latin typeface="Franklin Gothic Book"/>
                <a:cs typeface="Franklin Gothic Book"/>
              </a:rPr>
              <a:t>Vul</a:t>
            </a:r>
            <a:r>
              <a:rPr lang="en-US" sz="2200" b="1">
                <a:latin typeface="Franklin Gothic Book"/>
                <a:cs typeface="Franklin Gothic Book"/>
              </a:rPr>
              <a:t> </a:t>
            </a:r>
            <a:r>
              <a:rPr lang="en-US" sz="2200" b="1" err="1">
                <a:latin typeface="Franklin Gothic Book"/>
                <a:cs typeface="Franklin Gothic Book"/>
              </a:rPr>
              <a:t>aan</a:t>
            </a:r>
            <a:r>
              <a:rPr lang="en-US" sz="2200" b="1">
                <a:latin typeface="Franklin Gothic Book"/>
                <a:cs typeface="Franklin Gothic Book"/>
              </a:rPr>
              <a:t> </a:t>
            </a:r>
            <a:r>
              <a:rPr lang="en-US" sz="2200" b="1" err="1">
                <a:latin typeface="Franklin Gothic Book"/>
                <a:cs typeface="Franklin Gothic Book"/>
              </a:rPr>
              <a:t>als</a:t>
            </a:r>
            <a:r>
              <a:rPr lang="en-US" sz="2200" b="1">
                <a:latin typeface="Franklin Gothic Book"/>
                <a:cs typeface="Franklin Gothic Book"/>
              </a:rPr>
              <a:t> local champion</a:t>
            </a:r>
          </a:p>
          <a:p>
            <a:pPr marL="514350" indent="-514350">
              <a:buFont typeface="+mj-lt"/>
              <a:buAutoNum type="arabicPeriod"/>
            </a:pPr>
            <a:r>
              <a:rPr lang="en-US" sz="2200" b="1" err="1">
                <a:latin typeface="Franklin Gothic Book"/>
                <a:cs typeface="Franklin Gothic Book"/>
              </a:rPr>
              <a:t>Vraag</a:t>
            </a:r>
            <a:r>
              <a:rPr lang="en-US" sz="2200" b="1">
                <a:latin typeface="Franklin Gothic Book"/>
                <a:cs typeface="Franklin Gothic Book"/>
              </a:rPr>
              <a:t> de arts</a:t>
            </a:r>
            <a:r>
              <a:rPr lang="en-US" sz="2200">
                <a:latin typeface="Franklin Gothic Book"/>
                <a:cs typeface="Franklin Gothic Book"/>
              </a:rPr>
              <a:t>: Wat </a:t>
            </a:r>
            <a:r>
              <a:rPr lang="en-US" sz="2200" err="1">
                <a:latin typeface="Franklin Gothic Book"/>
                <a:cs typeface="Franklin Gothic Book"/>
              </a:rPr>
              <a:t>zou</a:t>
            </a:r>
            <a:r>
              <a:rPr lang="en-US" sz="2200">
                <a:latin typeface="Franklin Gothic Book"/>
                <a:cs typeface="Franklin Gothic Book"/>
              </a:rPr>
              <a:t> je </a:t>
            </a:r>
            <a:r>
              <a:rPr lang="en-US" sz="2200" err="1">
                <a:latin typeface="Franklin Gothic Book"/>
                <a:cs typeface="Franklin Gothic Book"/>
              </a:rPr>
              <a:t>graag</a:t>
            </a:r>
            <a:r>
              <a:rPr lang="en-US" sz="2200">
                <a:latin typeface="Franklin Gothic Book"/>
                <a:cs typeface="Franklin Gothic Book"/>
              </a:rPr>
              <a:t> </a:t>
            </a:r>
            <a:r>
              <a:rPr lang="en-US" sz="2200" err="1">
                <a:latin typeface="Franklin Gothic Book"/>
                <a:cs typeface="Franklin Gothic Book"/>
              </a:rPr>
              <a:t>anders</a:t>
            </a:r>
            <a:r>
              <a:rPr lang="en-US" sz="2200">
                <a:latin typeface="Franklin Gothic Book"/>
                <a:cs typeface="Franklin Gothic Book"/>
              </a:rPr>
              <a:t> of </a:t>
            </a:r>
            <a:r>
              <a:rPr lang="en-US" sz="2200" err="1">
                <a:latin typeface="Franklin Gothic Book"/>
                <a:cs typeface="Franklin Gothic Book"/>
              </a:rPr>
              <a:t>beter</a:t>
            </a:r>
            <a:r>
              <a:rPr lang="en-US" sz="2200">
                <a:latin typeface="Franklin Gothic Book"/>
                <a:cs typeface="Franklin Gothic Book"/>
              </a:rPr>
              <a:t> </a:t>
            </a:r>
            <a:r>
              <a:rPr lang="en-US" sz="2200" err="1">
                <a:latin typeface="Franklin Gothic Book"/>
                <a:cs typeface="Franklin Gothic Book"/>
              </a:rPr>
              <a:t>doen</a:t>
            </a:r>
            <a:r>
              <a:rPr lang="en-US" sz="2200">
                <a:latin typeface="Franklin Gothic Book"/>
                <a:cs typeface="Franklin Gothic Book"/>
              </a:rPr>
              <a:t>?  Wat </a:t>
            </a:r>
            <a:r>
              <a:rPr lang="en-US" sz="2200" err="1">
                <a:latin typeface="Franklin Gothic Book"/>
                <a:cs typeface="Franklin Gothic Book"/>
              </a:rPr>
              <a:t>nog</a:t>
            </a:r>
            <a:r>
              <a:rPr lang="en-US" sz="2200">
                <a:latin typeface="Franklin Gothic Book"/>
                <a:cs typeface="Franklin Gothic Book"/>
              </a:rPr>
              <a:t> </a:t>
            </a:r>
            <a:r>
              <a:rPr lang="en-US" sz="2200" err="1">
                <a:latin typeface="Franklin Gothic Book"/>
                <a:cs typeface="Franklin Gothic Book"/>
              </a:rPr>
              <a:t>meer</a:t>
            </a:r>
            <a:r>
              <a:rPr lang="en-US" sz="2200">
                <a:latin typeface="Franklin Gothic Book"/>
                <a:cs typeface="Franklin Gothic Book"/>
              </a:rPr>
              <a:t>? En hoe? </a:t>
            </a:r>
          </a:p>
          <a:p>
            <a:pPr marL="514350" indent="-514350">
              <a:buFont typeface="+mj-lt"/>
              <a:buAutoNum type="arabicPeriod"/>
            </a:pPr>
            <a:r>
              <a:rPr lang="en-US" sz="2200" b="1" err="1">
                <a:latin typeface="Franklin Gothic Book"/>
                <a:cs typeface="Franklin Gothic Book"/>
              </a:rPr>
              <a:t>Vul</a:t>
            </a:r>
            <a:r>
              <a:rPr lang="en-US" sz="2200" b="1">
                <a:latin typeface="Franklin Gothic Book"/>
                <a:cs typeface="Franklin Gothic Book"/>
              </a:rPr>
              <a:t> </a:t>
            </a:r>
            <a:r>
              <a:rPr lang="en-US" sz="2200" b="1" err="1">
                <a:latin typeface="Franklin Gothic Book"/>
                <a:cs typeface="Franklin Gothic Book"/>
              </a:rPr>
              <a:t>aan</a:t>
            </a:r>
            <a:r>
              <a:rPr lang="en-US" sz="2200" b="1">
                <a:latin typeface="Franklin Gothic Book"/>
                <a:cs typeface="Franklin Gothic Book"/>
              </a:rPr>
              <a:t> </a:t>
            </a:r>
            <a:r>
              <a:rPr lang="en-US" sz="2200" b="1" err="1">
                <a:latin typeface="Franklin Gothic Book"/>
                <a:cs typeface="Franklin Gothic Book"/>
              </a:rPr>
              <a:t>als</a:t>
            </a:r>
            <a:r>
              <a:rPr lang="en-US" sz="2200" b="1">
                <a:latin typeface="Franklin Gothic Book"/>
                <a:cs typeface="Franklin Gothic Book"/>
              </a:rPr>
              <a:t> local champion</a:t>
            </a:r>
          </a:p>
          <a:p>
            <a:pPr marL="514350" indent="-514350">
              <a:buFont typeface="+mj-lt"/>
              <a:buAutoNum type="arabicPeriod"/>
            </a:pPr>
            <a:r>
              <a:rPr lang="en-US" sz="2200" b="1">
                <a:latin typeface="Franklin Gothic Book"/>
                <a:cs typeface="Franklin Gothic Book"/>
              </a:rPr>
              <a:t>Wat neem je van dit </a:t>
            </a:r>
            <a:r>
              <a:rPr lang="en-US" sz="2200" b="1" err="1">
                <a:latin typeface="Franklin Gothic Book"/>
                <a:cs typeface="Franklin Gothic Book"/>
              </a:rPr>
              <a:t>gesprek</a:t>
            </a:r>
            <a:r>
              <a:rPr lang="en-US" sz="2200" b="1">
                <a:latin typeface="Franklin Gothic Book"/>
                <a:cs typeface="Franklin Gothic Book"/>
              </a:rPr>
              <a:t> mee</a:t>
            </a:r>
            <a:r>
              <a:rPr lang="en-US" sz="2200">
                <a:latin typeface="Franklin Gothic Book"/>
                <a:cs typeface="Franklin Gothic Book"/>
              </a:rPr>
              <a:t>? </a:t>
            </a:r>
          </a:p>
          <a:p>
            <a:pPr marL="533400" indent="0">
              <a:buNone/>
            </a:pPr>
            <a:r>
              <a:rPr lang="en-US" sz="2200">
                <a:latin typeface="Franklin Gothic Book"/>
                <a:cs typeface="Franklin Gothic Book"/>
              </a:rPr>
              <a:t>Vat </a:t>
            </a:r>
            <a:r>
              <a:rPr lang="en-US" sz="2200" err="1">
                <a:latin typeface="Franklin Gothic Book"/>
                <a:cs typeface="Franklin Gothic Book"/>
              </a:rPr>
              <a:t>samen</a:t>
            </a:r>
            <a:r>
              <a:rPr lang="en-US" sz="2200">
                <a:latin typeface="Franklin Gothic Book"/>
                <a:cs typeface="Franklin Gothic Book"/>
              </a:rPr>
              <a:t> &amp; </a:t>
            </a:r>
            <a:r>
              <a:rPr lang="en-US" sz="2200" err="1">
                <a:latin typeface="Franklin Gothic Book"/>
                <a:cs typeface="Franklin Gothic Book"/>
              </a:rPr>
              <a:t>maak</a:t>
            </a:r>
            <a:r>
              <a:rPr lang="en-US" sz="2200">
                <a:latin typeface="Franklin Gothic Book"/>
                <a:cs typeface="Franklin Gothic Book"/>
              </a:rPr>
              <a:t> concrete </a:t>
            </a:r>
            <a:r>
              <a:rPr lang="en-US" sz="2200" err="1">
                <a:latin typeface="Franklin Gothic Book"/>
                <a:cs typeface="Franklin Gothic Book"/>
              </a:rPr>
              <a:t>afspraken</a:t>
            </a:r>
            <a:r>
              <a:rPr lang="en-US" sz="2200">
                <a:latin typeface="Franklin Gothic Book"/>
                <a:cs typeface="Franklin Gothic Book"/>
              </a:rPr>
              <a:t> </a:t>
            </a:r>
            <a:r>
              <a:rPr lang="en-US" sz="2200" err="1">
                <a:latin typeface="Franklin Gothic Book"/>
                <a:cs typeface="Franklin Gothic Book"/>
              </a:rPr>
              <a:t>voor</a:t>
            </a:r>
            <a:r>
              <a:rPr lang="en-US" sz="2200">
                <a:latin typeface="Franklin Gothic Book"/>
                <a:cs typeface="Franklin Gothic Book"/>
              </a:rPr>
              <a:t> het </a:t>
            </a:r>
            <a:r>
              <a:rPr lang="en-US" sz="2200" err="1">
                <a:latin typeface="Franklin Gothic Book"/>
                <a:cs typeface="Franklin Gothic Book"/>
              </a:rPr>
              <a:t>verdere</a:t>
            </a:r>
            <a:r>
              <a:rPr lang="en-US" sz="2200">
                <a:latin typeface="Franklin Gothic Book"/>
                <a:cs typeface="Franklin Gothic Book"/>
              </a:rPr>
              <a:t> </a:t>
            </a:r>
            <a:r>
              <a:rPr lang="en-US" sz="2200" err="1">
                <a:latin typeface="Franklin Gothic Book"/>
                <a:cs typeface="Franklin Gothic Book"/>
              </a:rPr>
              <a:t>verloop</a:t>
            </a:r>
            <a:endParaRPr lang="en-US" sz="2200">
              <a:latin typeface="Franklin Gothic Book"/>
              <a:cs typeface="Franklin Gothic Book"/>
            </a:endParaRPr>
          </a:p>
        </p:txBody>
      </p:sp>
      <p:sp>
        <p:nvSpPr>
          <p:cNvPr id="2" name="Title 1"/>
          <p:cNvSpPr>
            <a:spLocks noGrp="1"/>
          </p:cNvSpPr>
          <p:nvPr>
            <p:ph type="ctrTitle"/>
          </p:nvPr>
        </p:nvSpPr>
        <p:spPr/>
        <p:txBody>
          <a:bodyPr>
            <a:normAutofit fontScale="90000"/>
          </a:bodyPr>
          <a:lstStyle/>
          <a:p>
            <a:r>
              <a:rPr lang="en-US" sz="5400" b="1"/>
              <a:t>Pendleton als bespreking</a:t>
            </a:r>
          </a:p>
        </p:txBody>
      </p:sp>
    </p:spTree>
    <p:extLst>
      <p:ext uri="{BB962C8B-B14F-4D97-AF65-F5344CB8AC3E}">
        <p14:creationId xmlns:p14="http://schemas.microsoft.com/office/powerpoint/2010/main" val="3973509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32F06C8-7017-208E-4F33-4CDFAD26F320}"/>
              </a:ext>
            </a:extLst>
          </p:cNvPr>
          <p:cNvSpPr>
            <a:spLocks noGrp="1"/>
          </p:cNvSpPr>
          <p:nvPr>
            <p:ph type="dt" sz="half" idx="2"/>
          </p:nvPr>
        </p:nvSpPr>
        <p:spPr/>
        <p:txBody>
          <a:bodyPr/>
          <a:lstStyle/>
          <a:p>
            <a:fld id="{84E43A75-C55C-487B-8A39-FB2B7032BE3A}"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C5CDD862-7AF1-CD68-4F4C-94893F61839A}"/>
              </a:ext>
            </a:extLst>
          </p:cNvPr>
          <p:cNvSpPr>
            <a:spLocks noGrp="1"/>
          </p:cNvSpPr>
          <p:nvPr>
            <p:ph type="sldNum" sz="quarter" idx="4"/>
          </p:nvPr>
        </p:nvSpPr>
        <p:spPr/>
        <p:txBody>
          <a:bodyPr/>
          <a:lstStyle/>
          <a:p>
            <a:fld id="{237A5C56-B9E8-4E46-B944-E20B96CB342D}" type="slidenum">
              <a:rPr lang="nl-BE" smtClean="0"/>
              <a:pPr/>
              <a:t>23</a:t>
            </a:fld>
            <a:endParaRPr lang="nl-BE">
              <a:solidFill>
                <a:srgbClr val="012169"/>
              </a:solidFill>
            </a:endParaRPr>
          </a:p>
        </p:txBody>
      </p:sp>
      <p:pic>
        <p:nvPicPr>
          <p:cNvPr id="42" name="Afbeelding 41">
            <a:extLst>
              <a:ext uri="{FF2B5EF4-FFF2-40B4-BE49-F238E27FC236}">
                <a16:creationId xmlns:a16="http://schemas.microsoft.com/office/drawing/2014/main" id="{90F645EB-23EA-A671-A7B7-78DBDC0E3DD0}"/>
              </a:ext>
            </a:extLst>
          </p:cNvPr>
          <p:cNvPicPr>
            <a:picLocks noChangeAspect="1"/>
          </p:cNvPicPr>
          <p:nvPr/>
        </p:nvPicPr>
        <p:blipFill>
          <a:blip r:embed="rId3"/>
          <a:stretch>
            <a:fillRect/>
          </a:stretch>
        </p:blipFill>
        <p:spPr>
          <a:xfrm>
            <a:off x="1126938" y="898348"/>
            <a:ext cx="5139373" cy="5535648"/>
          </a:xfrm>
          <a:prstGeom prst="rect">
            <a:avLst/>
          </a:prstGeom>
        </p:spPr>
      </p:pic>
      <p:sp>
        <p:nvSpPr>
          <p:cNvPr id="7" name="Titel 6">
            <a:extLst>
              <a:ext uri="{FF2B5EF4-FFF2-40B4-BE49-F238E27FC236}">
                <a16:creationId xmlns:a16="http://schemas.microsoft.com/office/drawing/2014/main" id="{7B385131-219A-3D86-17B9-028BCEBB5204}"/>
              </a:ext>
            </a:extLst>
          </p:cNvPr>
          <p:cNvSpPr>
            <a:spLocks noGrp="1"/>
          </p:cNvSpPr>
          <p:nvPr>
            <p:ph type="ctrTitle"/>
          </p:nvPr>
        </p:nvSpPr>
        <p:spPr>
          <a:xfrm>
            <a:off x="996950" y="262890"/>
            <a:ext cx="10890252" cy="589280"/>
          </a:xfrm>
        </p:spPr>
        <p:txBody>
          <a:bodyPr/>
          <a:lstStyle/>
          <a:p>
            <a:r>
              <a:rPr lang="nl-NL"/>
              <a:t>ANTIBIOTICA BAROMETER </a:t>
            </a:r>
            <a:endParaRPr lang="nl-BE"/>
          </a:p>
        </p:txBody>
      </p:sp>
      <p:cxnSp>
        <p:nvCxnSpPr>
          <p:cNvPr id="5" name="Rechte verbindingslijn 4">
            <a:extLst>
              <a:ext uri="{FF2B5EF4-FFF2-40B4-BE49-F238E27FC236}">
                <a16:creationId xmlns:a16="http://schemas.microsoft.com/office/drawing/2014/main" id="{450EB17A-60F7-969C-2C1A-7F02AA953AAB}"/>
              </a:ext>
            </a:extLst>
          </p:cNvPr>
          <p:cNvCxnSpPr>
            <a:cxnSpLocks/>
          </p:cNvCxnSpPr>
          <p:nvPr/>
        </p:nvCxnSpPr>
        <p:spPr>
          <a:xfrm flipV="1">
            <a:off x="1126938" y="5117500"/>
            <a:ext cx="5139373" cy="392447"/>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CA4B1720-E6C1-5A36-9F59-CDD31B3189BC}"/>
              </a:ext>
            </a:extLst>
          </p:cNvPr>
          <p:cNvCxnSpPr>
            <a:cxnSpLocks/>
          </p:cNvCxnSpPr>
          <p:nvPr/>
        </p:nvCxnSpPr>
        <p:spPr>
          <a:xfrm>
            <a:off x="1126938" y="5071321"/>
            <a:ext cx="5139373" cy="438626"/>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2EDF7B23-4721-A590-18A9-6BEEE3325CE6}"/>
              </a:ext>
            </a:extLst>
          </p:cNvPr>
          <p:cNvSpPr txBox="1"/>
          <p:nvPr/>
        </p:nvSpPr>
        <p:spPr>
          <a:xfrm>
            <a:off x="7686675" y="2818844"/>
            <a:ext cx="2457450" cy="954107"/>
          </a:xfrm>
          <a:prstGeom prst="rect">
            <a:avLst/>
          </a:prstGeom>
          <a:noFill/>
        </p:spPr>
        <p:txBody>
          <a:bodyPr wrap="square" rtlCol="0">
            <a:spAutoFit/>
          </a:bodyPr>
          <a:lstStyle/>
          <a:p>
            <a:r>
              <a:rPr lang="nl-BE" sz="2800">
                <a:latin typeface="Arial" panose="020B0604020202020204" pitchFamily="34" charset="0"/>
                <a:cs typeface="Arial" panose="020B0604020202020204" pitchFamily="34" charset="0"/>
              </a:rPr>
              <a:t>Even proberen…</a:t>
            </a:r>
          </a:p>
        </p:txBody>
      </p:sp>
    </p:spTree>
    <p:extLst>
      <p:ext uri="{BB962C8B-B14F-4D97-AF65-F5344CB8AC3E}">
        <p14:creationId xmlns:p14="http://schemas.microsoft.com/office/powerpoint/2010/main" val="4028752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fontScale="90000"/>
          </a:bodyPr>
          <a:lstStyle/>
          <a:p>
            <a:r>
              <a:rPr lang="nl-NL"/>
              <a:t>WAT IS EEN INTERVISIE? [13u35-13u45]</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24</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Wat is een intervisie? </a:t>
            </a:r>
          </a:p>
          <a:p>
            <a:pPr lvl="1"/>
            <a:r>
              <a:rPr lang="nl-NL" sz="2000"/>
              <a:t>Spelregels</a:t>
            </a:r>
          </a:p>
          <a:p>
            <a:pPr lvl="1"/>
            <a:r>
              <a:rPr lang="nl-NL" sz="2000"/>
              <a:t>Vertrekpunt</a:t>
            </a:r>
          </a:p>
          <a:p>
            <a:pPr lvl="1"/>
            <a:r>
              <a:rPr lang="nl-NL" sz="2000"/>
              <a:t>Standaardmethodiek</a:t>
            </a:r>
          </a:p>
          <a:p>
            <a:pPr lvl="1"/>
            <a:r>
              <a:rPr lang="nl-NL" sz="2000"/>
              <a:t>Fasen van een intervisie</a:t>
            </a:r>
          </a:p>
          <a:p>
            <a:pPr marL="0" indent="0">
              <a:buNone/>
            </a:pPr>
            <a:endParaRPr lang="nl-NL"/>
          </a:p>
          <a:p>
            <a:pPr marL="0" indent="0">
              <a:buNone/>
            </a:pPr>
            <a:endParaRPr lang="nl-NL"/>
          </a:p>
          <a:p>
            <a:pPr marL="0" indent="0">
              <a:buNone/>
            </a:pPr>
            <a:endParaRPr lang="nl-NL"/>
          </a:p>
          <a:p>
            <a:pPr marL="0" indent="0">
              <a:buNone/>
            </a:pPr>
            <a:endParaRPr lang="nl-NL"/>
          </a:p>
          <a:p>
            <a:pPr marL="0" indent="0">
              <a:buNone/>
            </a:pPr>
            <a:r>
              <a:rPr lang="nl-NL"/>
              <a:t> </a:t>
            </a:r>
          </a:p>
          <a:p>
            <a:pPr marL="0" indent="0">
              <a:buNone/>
            </a:pPr>
            <a:endParaRPr lang="nl-NL"/>
          </a:p>
          <a:p>
            <a:pPr marL="0" indent="0" algn="r">
              <a:buNone/>
            </a:pPr>
            <a:endParaRPr lang="nl-BE"/>
          </a:p>
          <a:p>
            <a:pPr marL="0" indent="0" algn="r">
              <a:buNone/>
            </a:pPr>
            <a:endParaRPr lang="nl-BE"/>
          </a:p>
          <a:p>
            <a:pPr marL="0" indent="0" algn="r">
              <a:buNone/>
            </a:pPr>
            <a:r>
              <a:rPr lang="nl-BE"/>
              <a:t>Olivia Vandeput </a:t>
            </a:r>
          </a:p>
        </p:txBody>
      </p:sp>
    </p:spTree>
    <p:extLst>
      <p:ext uri="{BB962C8B-B14F-4D97-AF65-F5344CB8AC3E}">
        <p14:creationId xmlns:p14="http://schemas.microsoft.com/office/powerpoint/2010/main" val="361887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type="body" sz="quarter" idx="10"/>
          </p:nvPr>
        </p:nvSpPr>
        <p:spPr bwMode="auto">
          <a:xfrm>
            <a:off x="996950" y="852170"/>
            <a:ext cx="10488612" cy="53133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nl-BE" sz="2200"/>
              <a:t>Je vrij voelen om ervaringen te delen </a:t>
            </a:r>
          </a:p>
          <a:p>
            <a:r>
              <a:rPr lang="nl-BE" sz="2200"/>
              <a:t>Niets is raar of onprofessioneel </a:t>
            </a:r>
          </a:p>
          <a:p>
            <a:r>
              <a:rPr lang="nl-BE" sz="2200"/>
              <a:t>Twijfels toetsen </a:t>
            </a:r>
          </a:p>
          <a:p>
            <a:r>
              <a:rPr lang="nl-BE" sz="2200"/>
              <a:t>Ideeën opperen </a:t>
            </a:r>
          </a:p>
          <a:p>
            <a:r>
              <a:rPr lang="nl-BE" sz="2200"/>
              <a:t>Geslaagde of minder geslaagde voorbeelden inbrengen </a:t>
            </a:r>
          </a:p>
          <a:p>
            <a:r>
              <a:rPr lang="nl-BE" sz="2200"/>
              <a:t>Uitproberen/ vragen om reacties </a:t>
            </a:r>
          </a:p>
          <a:p>
            <a:r>
              <a:rPr lang="nl-BE" sz="2200"/>
              <a:t>Feedback geven en ontvangen</a:t>
            </a:r>
          </a:p>
          <a:p>
            <a:r>
              <a:rPr lang="nl-BE" sz="2200"/>
              <a:t>Het inbrengen van inhoudelijke onderwerpen uit de praktijk</a:t>
            </a:r>
          </a:p>
          <a:p>
            <a:r>
              <a:rPr lang="nl-BE" sz="2200"/>
              <a:t>Openlijk bespreken met collega’s </a:t>
            </a:r>
          </a:p>
          <a:p>
            <a:r>
              <a:rPr lang="nl-BE" sz="2200"/>
              <a:t>Gericht op het feedback krijgen </a:t>
            </a:r>
          </a:p>
          <a:p>
            <a:r>
              <a:rPr lang="nl-BE" sz="2200"/>
              <a:t>Vergroten van persoonlijke effectiviteit</a:t>
            </a:r>
          </a:p>
          <a:p>
            <a:r>
              <a:rPr lang="nl-BE" sz="2200"/>
              <a:t>Leren van elkaar / uitwisseling</a:t>
            </a:r>
          </a:p>
          <a:p>
            <a:r>
              <a:rPr lang="nl-BE" sz="2200"/>
              <a:t>Ruimte en tijd nemen om inzichten te ontwikkelen</a:t>
            </a:r>
          </a:p>
        </p:txBody>
      </p:sp>
      <p:sp>
        <p:nvSpPr>
          <p:cNvPr id="17410" name="Titel 3"/>
          <p:cNvSpPr>
            <a:spLocks noGrp="1"/>
          </p:cNvSpPr>
          <p:nvPr>
            <p:ph type="ctr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eaLnBrk="1" hangingPunct="1"/>
            <a:r>
              <a:rPr lang="nl-BE" altLang="nl-BE" b="1">
                <a:ea typeface="ＭＳ Ｐゴシック" pitchFamily="34" charset="-128"/>
              </a:rPr>
              <a:t>Wat is intervisie?</a:t>
            </a:r>
            <a:endParaRPr lang="nl-NL" altLang="nl-BE" b="1">
              <a:ea typeface="ＭＳ Ｐゴシック" pitchFamily="34" charset="-128"/>
            </a:endParaRPr>
          </a:p>
        </p:txBody>
      </p:sp>
      <p:sp>
        <p:nvSpPr>
          <p:cNvPr id="2" name="Rounded Rectangle 1"/>
          <p:cNvSpPr/>
          <p:nvPr/>
        </p:nvSpPr>
        <p:spPr>
          <a:xfrm rot="19974324">
            <a:off x="2970962" y="1869100"/>
            <a:ext cx="6576646" cy="31652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800"/>
              <a:t>INTERVISIE = </a:t>
            </a:r>
          </a:p>
          <a:p>
            <a:pPr algn="ctr"/>
            <a:r>
              <a:rPr lang="nl-BE" sz="2800"/>
              <a:t>Een gestructureerde vorm van leren onder gelijken. In kleine groepen van mensen worden praktijkvraagstukken behandeld.</a:t>
            </a:r>
          </a:p>
        </p:txBody>
      </p:sp>
    </p:spTree>
    <p:extLst>
      <p:ext uri="{BB962C8B-B14F-4D97-AF65-F5344CB8AC3E}">
        <p14:creationId xmlns:p14="http://schemas.microsoft.com/office/powerpoint/2010/main" val="206158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lstStyle/>
          <a:p>
            <a:pPr marL="0" indent="0">
              <a:buNone/>
              <a:defRPr/>
            </a:pPr>
            <a:r>
              <a:rPr lang="nl-BE" altLang="nl-BE" sz="2800">
                <a:ea typeface="ＭＳ Ｐゴシック" pitchFamily="34" charset="-128"/>
              </a:rPr>
              <a:t>Vooraleer een intervisie-casus te starten: PRIORITISEREN</a:t>
            </a:r>
          </a:p>
          <a:p>
            <a:pPr marL="0" indent="0">
              <a:buNone/>
              <a:defRPr/>
            </a:pPr>
            <a:endParaRPr lang="nl-BE" altLang="nl-BE" sz="2800">
              <a:ea typeface="ＭＳ Ｐゴシック" pitchFamily="34" charset="-128"/>
            </a:endParaRPr>
          </a:p>
          <a:p>
            <a:pPr>
              <a:defRPr/>
            </a:pPr>
            <a:r>
              <a:rPr lang="nl-BE" altLang="nl-BE" sz="2800">
                <a:ea typeface="ＭＳ Ｐゴシック" pitchFamily="34" charset="-128"/>
              </a:rPr>
              <a:t>Wie heeft er een casus om te bespreken?</a:t>
            </a:r>
          </a:p>
          <a:p>
            <a:pPr>
              <a:defRPr/>
            </a:pPr>
            <a:r>
              <a:rPr lang="nl-BE" altLang="nl-BE" sz="2800">
                <a:ea typeface="ＭＳ Ｐゴシック" pitchFamily="34" charset="-128"/>
              </a:rPr>
              <a:t>Hoeveel casussen zijn er?</a:t>
            </a:r>
          </a:p>
          <a:p>
            <a:pPr>
              <a:defRPr/>
            </a:pPr>
            <a:r>
              <a:rPr lang="nl-BE" altLang="nl-BE" sz="2800">
                <a:ea typeface="ＭＳ Ｐゴシック" pitchFamily="34" charset="-128"/>
              </a:rPr>
              <a:t>Welke zijn urgent? </a:t>
            </a:r>
          </a:p>
          <a:p>
            <a:pPr>
              <a:defRPr/>
            </a:pPr>
            <a:r>
              <a:rPr lang="nl-BE" altLang="nl-BE" sz="2800">
                <a:ea typeface="ＭＳ Ｐゴシック" pitchFamily="34" charset="-128"/>
              </a:rPr>
              <a:t>Welke zijn moeilijk en interessant? </a:t>
            </a:r>
          </a:p>
          <a:p>
            <a:pPr>
              <a:defRPr/>
            </a:pPr>
            <a:r>
              <a:rPr lang="nl-BE" altLang="nl-BE" sz="2800"/>
              <a:t>Op welke thema’s blijven jullie vastlopen? </a:t>
            </a:r>
          </a:p>
          <a:p>
            <a:pPr marL="0" indent="0">
              <a:buNone/>
              <a:defRPr/>
            </a:pPr>
            <a:endParaRPr lang="nl-BE" altLang="nl-BE" sz="2800">
              <a:ea typeface="ＭＳ Ｐゴシック" pitchFamily="34" charset="-128"/>
            </a:endParaRPr>
          </a:p>
          <a:p>
            <a:pPr>
              <a:buFont typeface="Symbol"/>
              <a:buChar char="Þ"/>
              <a:defRPr/>
            </a:pPr>
            <a:r>
              <a:rPr lang="nl-BE" altLang="nl-BE" sz="2800">
                <a:ea typeface="ＭＳ Ｐゴシック" pitchFamily="34" charset="-128"/>
              </a:rPr>
              <a:t> op basis van deze vragen: </a:t>
            </a:r>
            <a:br>
              <a:rPr lang="nl-BE" altLang="nl-BE" sz="2800">
                <a:ea typeface="ＭＳ Ｐゴシック" pitchFamily="34" charset="-128"/>
              </a:rPr>
            </a:br>
            <a:r>
              <a:rPr lang="nl-BE" altLang="nl-BE" sz="2800">
                <a:ea typeface="ＭＳ Ｐゴシック" pitchFamily="34" charset="-128"/>
              </a:rPr>
              <a:t>welke case(s) kiezen we?</a:t>
            </a:r>
          </a:p>
          <a:p>
            <a:pPr marL="0" indent="0">
              <a:buNone/>
            </a:pPr>
            <a:endParaRPr lang="nl-BE"/>
          </a:p>
        </p:txBody>
      </p:sp>
      <p:sp>
        <p:nvSpPr>
          <p:cNvPr id="2" name="Titel 1"/>
          <p:cNvSpPr>
            <a:spLocks noGrp="1"/>
          </p:cNvSpPr>
          <p:nvPr>
            <p:ph type="ctrTitle"/>
          </p:nvPr>
        </p:nvSpPr>
        <p:spPr/>
        <p:txBody>
          <a:bodyPr/>
          <a:lstStyle/>
          <a:p>
            <a:r>
              <a:rPr lang="nl-BE" b="1"/>
              <a:t>Intervisie vertrekt altijd van casussen of profielen</a:t>
            </a:r>
          </a:p>
        </p:txBody>
      </p:sp>
      <p:pic>
        <p:nvPicPr>
          <p:cNvPr id="4" name="Picture 2" descr="https://visualsinprogress.com/nl/wp-content/uploads/2015/09/intervisie.png"/>
          <p:cNvPicPr>
            <a:picLocks noChangeAspect="1" noChangeArrowheads="1"/>
          </p:cNvPicPr>
          <p:nvPr/>
        </p:nvPicPr>
        <p:blipFill rotWithShape="1">
          <a:blip r:embed="rId2">
            <a:extLst>
              <a:ext uri="{28A0092B-C50C-407E-A947-70E740481C1C}">
                <a14:useLocalDpi xmlns:a14="http://schemas.microsoft.com/office/drawing/2010/main" val="0"/>
              </a:ext>
            </a:extLst>
          </a:blip>
          <a:srcRect l="15707" r="13720"/>
          <a:stretch/>
        </p:blipFill>
        <p:spPr bwMode="auto">
          <a:xfrm>
            <a:off x="6539983" y="4872684"/>
            <a:ext cx="2998464" cy="1680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703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C882D23-7724-F834-2338-14AFD924BF9A}"/>
              </a:ext>
            </a:extLst>
          </p:cNvPr>
          <p:cNvSpPr>
            <a:spLocks noGrp="1"/>
          </p:cNvSpPr>
          <p:nvPr>
            <p:ph type="body" sz="quarter" idx="10"/>
          </p:nvPr>
        </p:nvSpPr>
        <p:spPr/>
        <p:txBody>
          <a:bodyPr/>
          <a:lstStyle/>
          <a:p>
            <a:r>
              <a:rPr lang="nl-BE"/>
              <a:t>Rondje</a:t>
            </a:r>
          </a:p>
          <a:p>
            <a:r>
              <a:rPr lang="nl-BE"/>
              <a:t>Bij tekort aan tijd: laat iedereen steekwoorden noteren op een </a:t>
            </a:r>
            <a:r>
              <a:rPr lang="nl-BE" err="1"/>
              <a:t>flipchart</a:t>
            </a:r>
            <a:endParaRPr lang="nl-BE"/>
          </a:p>
          <a:p>
            <a:r>
              <a:rPr lang="nl-BE"/>
              <a:t>Je zou kunnen vragen om aan te geven met welke determinant de deelnemers gewrongen zitten om je intervisie te starten</a:t>
            </a:r>
          </a:p>
        </p:txBody>
      </p:sp>
      <p:sp>
        <p:nvSpPr>
          <p:cNvPr id="2" name="Tijdelijke aanduiding voor datum 1">
            <a:extLst>
              <a:ext uri="{FF2B5EF4-FFF2-40B4-BE49-F238E27FC236}">
                <a16:creationId xmlns:a16="http://schemas.microsoft.com/office/drawing/2014/main" id="{78C9B356-5197-82D8-8E24-85D4C51A551F}"/>
              </a:ext>
            </a:extLst>
          </p:cNvPr>
          <p:cNvSpPr>
            <a:spLocks noGrp="1"/>
          </p:cNvSpPr>
          <p:nvPr>
            <p:ph type="dt" sz="half" idx="2"/>
          </p:nvPr>
        </p:nvSpPr>
        <p:spPr/>
        <p:txBody>
          <a:bodyPr/>
          <a:lstStyle/>
          <a:p>
            <a:fld id="{3DF5B732-9DCC-4240-9313-D7AA965435BF}" type="datetime1">
              <a:rPr lang="nl-BE" smtClean="0"/>
              <a:t>24/10/2023</a:t>
            </a:fld>
            <a:endParaRPr lang="nl-BE"/>
          </a:p>
        </p:txBody>
      </p:sp>
      <p:sp>
        <p:nvSpPr>
          <p:cNvPr id="3" name="Tijdelijke aanduiding voor dianummer 2">
            <a:extLst>
              <a:ext uri="{FF2B5EF4-FFF2-40B4-BE49-F238E27FC236}">
                <a16:creationId xmlns:a16="http://schemas.microsoft.com/office/drawing/2014/main" id="{2EDE522A-2E03-4890-8C9E-1F9901EAA3BA}"/>
              </a:ext>
            </a:extLst>
          </p:cNvPr>
          <p:cNvSpPr>
            <a:spLocks noGrp="1"/>
          </p:cNvSpPr>
          <p:nvPr>
            <p:ph type="sldNum" sz="quarter" idx="4"/>
          </p:nvPr>
        </p:nvSpPr>
        <p:spPr/>
        <p:txBody>
          <a:bodyPr/>
          <a:lstStyle/>
          <a:p>
            <a:fld id="{237A5C56-B9E8-4E46-B944-E20B96CB342D}" type="slidenum">
              <a:rPr lang="nl-BE" smtClean="0"/>
              <a:pPr/>
              <a:t>27</a:t>
            </a:fld>
            <a:endParaRPr lang="nl-BE">
              <a:solidFill>
                <a:schemeClr val="bg1"/>
              </a:solidFill>
            </a:endParaRPr>
          </a:p>
        </p:txBody>
      </p:sp>
      <p:sp>
        <p:nvSpPr>
          <p:cNvPr id="7" name="Titel 6">
            <a:extLst>
              <a:ext uri="{FF2B5EF4-FFF2-40B4-BE49-F238E27FC236}">
                <a16:creationId xmlns:a16="http://schemas.microsoft.com/office/drawing/2014/main" id="{61125721-A53C-4F83-BDEF-F14CD27CA7D4}"/>
              </a:ext>
            </a:extLst>
          </p:cNvPr>
          <p:cNvSpPr>
            <a:spLocks noGrp="1"/>
          </p:cNvSpPr>
          <p:nvPr>
            <p:ph type="ctrTitle"/>
          </p:nvPr>
        </p:nvSpPr>
        <p:spPr/>
        <p:txBody>
          <a:bodyPr/>
          <a:lstStyle/>
          <a:p>
            <a:r>
              <a:rPr lang="nl-BE"/>
              <a:t>TIPS voor </a:t>
            </a:r>
            <a:r>
              <a:rPr lang="nl-BE" err="1"/>
              <a:t>prioritisering</a:t>
            </a:r>
            <a:endParaRPr lang="nl-BE"/>
          </a:p>
        </p:txBody>
      </p:sp>
      <p:graphicFrame>
        <p:nvGraphicFramePr>
          <p:cNvPr id="9" name="Tabel 9">
            <a:extLst>
              <a:ext uri="{FF2B5EF4-FFF2-40B4-BE49-F238E27FC236}">
                <a16:creationId xmlns:a16="http://schemas.microsoft.com/office/drawing/2014/main" id="{251D9824-A63D-5FE8-2755-602052705D3B}"/>
              </a:ext>
            </a:extLst>
          </p:cNvPr>
          <p:cNvGraphicFramePr>
            <a:graphicFrameLocks noGrp="1"/>
          </p:cNvGraphicFramePr>
          <p:nvPr>
            <p:extLst>
              <p:ext uri="{D42A27DB-BD31-4B8C-83A1-F6EECF244321}">
                <p14:modId xmlns:p14="http://schemas.microsoft.com/office/powerpoint/2010/main" val="1912758926"/>
              </p:ext>
            </p:extLst>
          </p:nvPr>
        </p:nvGraphicFramePr>
        <p:xfrm>
          <a:off x="1674813" y="3134254"/>
          <a:ext cx="8128000" cy="3037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852305409"/>
                    </a:ext>
                  </a:extLst>
                </a:gridCol>
                <a:gridCol w="2032000">
                  <a:extLst>
                    <a:ext uri="{9D8B030D-6E8A-4147-A177-3AD203B41FA5}">
                      <a16:colId xmlns:a16="http://schemas.microsoft.com/office/drawing/2014/main" val="1335713618"/>
                    </a:ext>
                  </a:extLst>
                </a:gridCol>
                <a:gridCol w="2032000">
                  <a:extLst>
                    <a:ext uri="{9D8B030D-6E8A-4147-A177-3AD203B41FA5}">
                      <a16:colId xmlns:a16="http://schemas.microsoft.com/office/drawing/2014/main" val="3895689780"/>
                    </a:ext>
                  </a:extLst>
                </a:gridCol>
                <a:gridCol w="2032000">
                  <a:extLst>
                    <a:ext uri="{9D8B030D-6E8A-4147-A177-3AD203B41FA5}">
                      <a16:colId xmlns:a16="http://schemas.microsoft.com/office/drawing/2014/main" val="2340312053"/>
                    </a:ext>
                  </a:extLst>
                </a:gridCol>
              </a:tblGrid>
              <a:tr h="370840">
                <a:tc>
                  <a:txBody>
                    <a:bodyPr/>
                    <a:lstStyle/>
                    <a:p>
                      <a:r>
                        <a:rPr lang="nl-BE"/>
                        <a:t>onzekerheid</a:t>
                      </a:r>
                    </a:p>
                  </a:txBody>
                  <a:tcPr/>
                </a:tc>
                <a:tc>
                  <a:txBody>
                    <a:bodyPr/>
                    <a:lstStyle/>
                    <a:p>
                      <a:r>
                        <a:rPr lang="nl-BE"/>
                        <a:t>Verwachtingen </a:t>
                      </a:r>
                      <a:r>
                        <a:rPr lang="nl-BE" err="1"/>
                        <a:t>pt</a:t>
                      </a:r>
                      <a:r>
                        <a:rPr lang="nl-BE"/>
                        <a:t>.</a:t>
                      </a:r>
                    </a:p>
                  </a:txBody>
                  <a:tcPr/>
                </a:tc>
                <a:tc>
                  <a:txBody>
                    <a:bodyPr/>
                    <a:lstStyle/>
                    <a:p>
                      <a:r>
                        <a:rPr lang="nl-BE"/>
                        <a:t>Kennis</a:t>
                      </a:r>
                    </a:p>
                  </a:txBody>
                  <a:tcPr/>
                </a:tc>
                <a:tc>
                  <a:txBody>
                    <a:bodyPr/>
                    <a:lstStyle/>
                    <a:p>
                      <a:r>
                        <a:rPr lang="nl-BE"/>
                        <a:t>Communicatie</a:t>
                      </a:r>
                    </a:p>
                  </a:txBody>
                  <a:tcPr/>
                </a:tc>
                <a:extLst>
                  <a:ext uri="{0D108BD9-81ED-4DB2-BD59-A6C34878D82A}">
                    <a16:rowId xmlns:a16="http://schemas.microsoft.com/office/drawing/2014/main" val="1511111944"/>
                  </a:ext>
                </a:extLst>
              </a:tr>
              <a:tr h="370840">
                <a:tc>
                  <a:txBody>
                    <a:bodyPr/>
                    <a:lstStyle/>
                    <a:p>
                      <a:r>
                        <a:rPr lang="nl-BE"/>
                        <a:t>Rob baby</a:t>
                      </a:r>
                    </a:p>
                  </a:txBody>
                  <a:tcPr/>
                </a:tc>
                <a:tc>
                  <a:txBody>
                    <a:bodyPr/>
                    <a:lstStyle/>
                    <a:p>
                      <a:r>
                        <a:rPr lang="nl-BE"/>
                        <a:t>Heleen bronchitis</a:t>
                      </a:r>
                    </a:p>
                  </a:txBody>
                  <a:tcPr/>
                </a:tc>
                <a:tc>
                  <a:txBody>
                    <a:bodyPr/>
                    <a:lstStyle/>
                    <a:p>
                      <a:r>
                        <a:rPr lang="nl-BE"/>
                        <a:t>Luc </a:t>
                      </a:r>
                      <a:r>
                        <a:rPr lang="nl-BE" err="1"/>
                        <a:t>dosage</a:t>
                      </a:r>
                      <a:r>
                        <a:rPr lang="nl-BE"/>
                        <a:t> AB kinderen</a:t>
                      </a:r>
                    </a:p>
                  </a:txBody>
                  <a:tcPr/>
                </a:tc>
                <a:tc>
                  <a:txBody>
                    <a:bodyPr/>
                    <a:lstStyle/>
                    <a:p>
                      <a:r>
                        <a:rPr lang="nl-BE" err="1"/>
                        <a:t>Celien</a:t>
                      </a:r>
                      <a:r>
                        <a:rPr lang="nl-BE"/>
                        <a:t> otitis</a:t>
                      </a:r>
                    </a:p>
                  </a:txBody>
                  <a:tcPr/>
                </a:tc>
                <a:extLst>
                  <a:ext uri="{0D108BD9-81ED-4DB2-BD59-A6C34878D82A}">
                    <a16:rowId xmlns:a16="http://schemas.microsoft.com/office/drawing/2014/main" val="2305807697"/>
                  </a:ext>
                </a:extLst>
              </a:tr>
              <a:tr h="370840">
                <a:tc>
                  <a:txBody>
                    <a:bodyPr/>
                    <a:lstStyle/>
                    <a:p>
                      <a:endParaRPr lang="nl-BE"/>
                    </a:p>
                  </a:txBody>
                  <a:tcPr/>
                </a:tc>
                <a:tc>
                  <a:txBody>
                    <a:bodyPr/>
                    <a:lstStyle/>
                    <a:p>
                      <a:r>
                        <a:rPr lang="nl-BE"/>
                        <a:t>Yves wachtpost</a:t>
                      </a:r>
                    </a:p>
                  </a:txBody>
                  <a:tcPr/>
                </a:tc>
                <a:tc>
                  <a:txBody>
                    <a:bodyPr/>
                    <a:lstStyle/>
                    <a:p>
                      <a:endParaRPr lang="nl-BE"/>
                    </a:p>
                  </a:txBody>
                  <a:tcPr/>
                </a:tc>
                <a:tc>
                  <a:txBody>
                    <a:bodyPr/>
                    <a:lstStyle/>
                    <a:p>
                      <a:r>
                        <a:rPr lang="nl-BE">
                          <a:highlight>
                            <a:srgbClr val="FFFF00"/>
                          </a:highlight>
                        </a:rPr>
                        <a:t>Niels Bronchitis –van collega krijg ik het wel</a:t>
                      </a:r>
                    </a:p>
                  </a:txBody>
                  <a:tcPr/>
                </a:tc>
                <a:extLst>
                  <a:ext uri="{0D108BD9-81ED-4DB2-BD59-A6C34878D82A}">
                    <a16:rowId xmlns:a16="http://schemas.microsoft.com/office/drawing/2014/main" val="368893432"/>
                  </a:ext>
                </a:extLst>
              </a:tr>
              <a:tr h="37084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1454065385"/>
                  </a:ext>
                </a:extLst>
              </a:tr>
              <a:tr h="37084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355549908"/>
                  </a:ext>
                </a:extLst>
              </a:tr>
              <a:tr h="37084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3136820768"/>
                  </a:ext>
                </a:extLst>
              </a:tr>
            </a:tbl>
          </a:graphicData>
        </a:graphic>
      </p:graphicFrame>
    </p:spTree>
    <p:extLst>
      <p:ext uri="{BB962C8B-B14F-4D97-AF65-F5344CB8AC3E}">
        <p14:creationId xmlns:p14="http://schemas.microsoft.com/office/powerpoint/2010/main" val="220093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type="body" sz="quarter" idx="10"/>
          </p:nvPr>
        </p:nvSpPr>
        <p:spPr bwMode="auto">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457200" lvl="1" indent="-457200">
              <a:defRPr/>
            </a:pPr>
            <a:r>
              <a:rPr lang="nl-BE" altLang="nl-BE" sz="2800"/>
              <a:t>1 gekozen casus of profiel waar op ingezoomd wordt. Niet mengen.</a:t>
            </a:r>
          </a:p>
          <a:p>
            <a:pPr marL="457200" lvl="1" indent="-457200">
              <a:defRPr/>
            </a:pPr>
            <a:endParaRPr lang="nl-BE" altLang="nl-BE" sz="2800"/>
          </a:p>
          <a:p>
            <a:pPr marL="457200" lvl="1" indent="-457200">
              <a:defRPr/>
            </a:pPr>
            <a:r>
              <a:rPr lang="nl-BE" altLang="nl-BE" sz="2800"/>
              <a:t>Uitnodiging om vrijuit te spreken – graag iedereen aan bod</a:t>
            </a:r>
          </a:p>
          <a:p>
            <a:pPr marL="457200" lvl="1" indent="-457200">
              <a:defRPr/>
            </a:pPr>
            <a:r>
              <a:rPr lang="nl-BE" altLang="nl-BE" sz="2800"/>
              <a:t>Vanuit een constructieve positieve houding</a:t>
            </a:r>
          </a:p>
          <a:p>
            <a:pPr marL="457200" lvl="1" indent="-457200">
              <a:defRPr/>
            </a:pPr>
            <a:r>
              <a:rPr lang="nl-BE" altLang="nl-BE" sz="2800"/>
              <a:t>Weet dat alles wat gezegd wordt in de groep blijft (discretie/confidentialiteit)</a:t>
            </a:r>
          </a:p>
          <a:p>
            <a:pPr marL="0" lvl="1" indent="0">
              <a:buNone/>
              <a:defRPr/>
            </a:pPr>
            <a:endParaRPr lang="nl-NL" altLang="nl-BE" sz="3200"/>
          </a:p>
          <a:p>
            <a:pPr lvl="1" eaLnBrk="1" hangingPunct="1">
              <a:defRPr/>
            </a:pPr>
            <a:endParaRPr lang="nl-BE" altLang="nl-BE" sz="4000">
              <a:ea typeface="ＭＳ Ｐゴシック" pitchFamily="34" charset="-128"/>
            </a:endParaRPr>
          </a:p>
        </p:txBody>
      </p:sp>
      <p:sp>
        <p:nvSpPr>
          <p:cNvPr id="17410" name="Titel 3"/>
          <p:cNvSpPr>
            <a:spLocks noGrp="1"/>
          </p:cNvSpPr>
          <p:nvPr>
            <p:ph type="ctr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eaLnBrk="1" hangingPunct="1"/>
            <a:r>
              <a:rPr lang="nl-BE" altLang="nl-BE" b="1">
                <a:ea typeface="ＭＳ Ｐゴシック" pitchFamily="34" charset="-128"/>
              </a:rPr>
              <a:t>Spelregels bij een intervisie</a:t>
            </a:r>
            <a:endParaRPr lang="nl-NL" altLang="nl-BE" b="1">
              <a:ea typeface="ＭＳ Ｐゴシック" pitchFamily="34" charset="-128"/>
            </a:endParaRPr>
          </a:p>
        </p:txBody>
      </p:sp>
      <p:pic>
        <p:nvPicPr>
          <p:cNvPr id="1026" name="Picture 2" descr="Afbeeldingsresultaat voor de spelrege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8600" y="4044462"/>
            <a:ext cx="3755167" cy="2508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154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normAutofit/>
          </a:bodyPr>
          <a:lstStyle/>
          <a:p>
            <a:pPr marL="0" indent="0">
              <a:buNone/>
            </a:pPr>
            <a:r>
              <a:rPr lang="nl-BE" sz="2800"/>
              <a:t>Per casus</a:t>
            </a:r>
          </a:p>
          <a:p>
            <a:r>
              <a:rPr lang="nl-BE" sz="2800"/>
              <a:t>1 procesbegeleider (vaak jijzelf)</a:t>
            </a:r>
          </a:p>
          <a:p>
            <a:r>
              <a:rPr lang="nl-BE" sz="2800"/>
              <a:t>1 casus/profiel/determinant -inbrenger</a:t>
            </a:r>
          </a:p>
          <a:p>
            <a:r>
              <a:rPr lang="nl-BE" sz="2800"/>
              <a:t>1 notulist</a:t>
            </a:r>
          </a:p>
          <a:p>
            <a:r>
              <a:rPr lang="nl-BE" sz="2800"/>
              <a:t># mede-</a:t>
            </a:r>
            <a:r>
              <a:rPr lang="nl-BE" sz="2800" err="1"/>
              <a:t>intervisanten</a:t>
            </a:r>
            <a:endParaRPr lang="nl-BE" sz="2800"/>
          </a:p>
        </p:txBody>
      </p:sp>
      <p:sp>
        <p:nvSpPr>
          <p:cNvPr id="4" name="Tijdelijke aanduiding voor dianummer 3"/>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pPr>
            <a:fld id="{8D0CDDAD-83BF-4C09-9860-F55FAAC90EC4}" type="slidenum">
              <a:rPr lang="en-US" altLang="en-US" smtClean="0">
                <a:solidFill>
                  <a:srgbClr val="FFFFFF"/>
                </a:solidFill>
              </a:rPr>
              <a:pPr defTabSz="914400" fontAlgn="base">
                <a:spcBef>
                  <a:spcPct val="0"/>
                </a:spcBef>
                <a:spcAft>
                  <a:spcPct val="0"/>
                </a:spcAft>
              </a:pPr>
              <a:t>29</a:t>
            </a:fld>
            <a:endParaRPr lang="en-US"/>
          </a:p>
        </p:txBody>
      </p:sp>
      <p:sp>
        <p:nvSpPr>
          <p:cNvPr id="2" name="Titel 1"/>
          <p:cNvSpPr>
            <a:spLocks noGrp="1"/>
          </p:cNvSpPr>
          <p:nvPr>
            <p:ph type="ctrTitle"/>
          </p:nvPr>
        </p:nvSpPr>
        <p:spPr/>
        <p:txBody>
          <a:bodyPr/>
          <a:lstStyle/>
          <a:p>
            <a:r>
              <a:rPr lang="nl-BE" b="1"/>
              <a:t>Standaardmethodiek</a:t>
            </a:r>
          </a:p>
        </p:txBody>
      </p:sp>
    </p:spTree>
    <p:extLst>
      <p:ext uri="{BB962C8B-B14F-4D97-AF65-F5344CB8AC3E}">
        <p14:creationId xmlns:p14="http://schemas.microsoft.com/office/powerpoint/2010/main" val="1539635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E7CD6EEE-1062-FBBF-4AB8-B113D9B59D5A}"/>
              </a:ext>
            </a:extLst>
          </p:cNvPr>
          <p:cNvSpPr>
            <a:spLocks noGrp="1"/>
          </p:cNvSpPr>
          <p:nvPr>
            <p:ph type="dt" sz="half" idx="2"/>
          </p:nvPr>
        </p:nvSpPr>
        <p:spPr/>
        <p:txBody>
          <a:bodyPr/>
          <a:lstStyle/>
          <a:p>
            <a:fld id="{EFFC07E5-813A-4900-8F66-C531DACF561B}" type="datetime1">
              <a:rPr lang="nl-BE" smtClean="0"/>
              <a:t>24/10/2023</a:t>
            </a:fld>
            <a:endParaRPr lang="nl-BE"/>
          </a:p>
        </p:txBody>
      </p:sp>
      <p:sp>
        <p:nvSpPr>
          <p:cNvPr id="4" name="Tijdelijke aanduiding voor dianummer 3">
            <a:extLst>
              <a:ext uri="{FF2B5EF4-FFF2-40B4-BE49-F238E27FC236}">
                <a16:creationId xmlns:a16="http://schemas.microsoft.com/office/drawing/2014/main" id="{DD9BB25E-01F1-0A1B-9ADC-8BC277603C91}"/>
              </a:ext>
            </a:extLst>
          </p:cNvPr>
          <p:cNvSpPr>
            <a:spLocks noGrp="1"/>
          </p:cNvSpPr>
          <p:nvPr>
            <p:ph type="sldNum" sz="quarter" idx="4"/>
          </p:nvPr>
        </p:nvSpPr>
        <p:spPr/>
        <p:txBody>
          <a:bodyPr/>
          <a:lstStyle/>
          <a:p>
            <a:fld id="{237A5C56-B9E8-4E46-B944-E20B96CB342D}" type="slidenum">
              <a:rPr lang="nl-BE" smtClean="0"/>
              <a:pPr/>
              <a:t>3</a:t>
            </a:fld>
            <a:endParaRPr lang="nl-BE">
              <a:solidFill>
                <a:schemeClr val="bg1"/>
              </a:solidFill>
            </a:endParaRPr>
          </a:p>
        </p:txBody>
      </p:sp>
      <p:sp>
        <p:nvSpPr>
          <p:cNvPr id="5" name="Titel 4">
            <a:extLst>
              <a:ext uri="{FF2B5EF4-FFF2-40B4-BE49-F238E27FC236}">
                <a16:creationId xmlns:a16="http://schemas.microsoft.com/office/drawing/2014/main" id="{DA30FD20-6EFE-032C-4AAB-3BECC35870F1}"/>
              </a:ext>
            </a:extLst>
          </p:cNvPr>
          <p:cNvSpPr>
            <a:spLocks noGrp="1"/>
          </p:cNvSpPr>
          <p:nvPr>
            <p:ph type="ctrTitle"/>
          </p:nvPr>
        </p:nvSpPr>
        <p:spPr/>
        <p:txBody>
          <a:bodyPr/>
          <a:lstStyle/>
          <a:p>
            <a:r>
              <a:rPr lang="nl-NL"/>
              <a:t>SAMENVATTING PROJECT </a:t>
            </a:r>
            <a:endParaRPr lang="nl-BE"/>
          </a:p>
        </p:txBody>
      </p:sp>
      <p:pic>
        <p:nvPicPr>
          <p:cNvPr id="6" name="Picture 5" descr="A close-up of a project&#10;&#10;Description automatically generated">
            <a:extLst>
              <a:ext uri="{FF2B5EF4-FFF2-40B4-BE49-F238E27FC236}">
                <a16:creationId xmlns:a16="http://schemas.microsoft.com/office/drawing/2014/main" id="{BD393EF3-E154-4EB8-97A6-E4FE1EA0C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0188" y="852170"/>
            <a:ext cx="3979000" cy="56280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093544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normAutofit/>
          </a:bodyPr>
          <a:lstStyle/>
          <a:p>
            <a:pPr>
              <a:defRPr/>
            </a:pPr>
            <a:r>
              <a:rPr lang="nl-BE" sz="2000" b="1">
                <a:solidFill>
                  <a:srgbClr val="40A2A0"/>
                </a:solidFill>
              </a:rPr>
              <a:t>Fase 1: Casus voorstellen</a:t>
            </a:r>
            <a:endParaRPr lang="nl-BE" sz="2000">
              <a:solidFill>
                <a:srgbClr val="40A2A0"/>
              </a:solidFill>
            </a:endParaRPr>
          </a:p>
          <a:p>
            <a:pPr lvl="1">
              <a:defRPr/>
            </a:pPr>
            <a:r>
              <a:rPr lang="nl-BE"/>
              <a:t>Elke huisarts beschrijft als ‘inbrenger’ kort en bondig zijn praktijk en het profiel van de praktijk, en hoe hij/zij moeilijk vindt aan dit profiel</a:t>
            </a:r>
          </a:p>
          <a:p>
            <a:pPr>
              <a:defRPr/>
            </a:pPr>
            <a:r>
              <a:rPr lang="nl-BE" sz="2000" b="1">
                <a:solidFill>
                  <a:srgbClr val="40A2A0"/>
                </a:solidFill>
              </a:rPr>
              <a:t>Fase 2: Vragenronde (probleemverkenning) ~ gebruik de groep</a:t>
            </a:r>
            <a:endParaRPr lang="nl-BE" sz="2000">
              <a:solidFill>
                <a:srgbClr val="40A2A0"/>
              </a:solidFill>
            </a:endParaRPr>
          </a:p>
          <a:p>
            <a:pPr lvl="1">
              <a:defRPr/>
            </a:pPr>
            <a:r>
              <a:rPr lang="nl-BE"/>
              <a:t>De andere huisartsen peilen beurtelings met korte verhelderende vragen naar determinanten (verklaringen voor het profiel)</a:t>
            </a:r>
          </a:p>
          <a:p>
            <a:pPr lvl="1">
              <a:defRPr/>
            </a:pPr>
            <a:r>
              <a:rPr lang="nl-BE"/>
              <a:t>De ‘inbrenger’ geeft informatie</a:t>
            </a:r>
          </a:p>
          <a:p>
            <a:pPr>
              <a:defRPr/>
            </a:pPr>
            <a:r>
              <a:rPr lang="nl-BE" sz="2000" b="1">
                <a:solidFill>
                  <a:srgbClr val="40A2A0"/>
                </a:solidFill>
              </a:rPr>
              <a:t>Fase 3: Analyse</a:t>
            </a:r>
          </a:p>
          <a:p>
            <a:pPr lvl="1">
              <a:defRPr/>
            </a:pPr>
            <a:r>
              <a:rPr lang="nl-BE" err="1"/>
              <a:t>Local</a:t>
            </a:r>
            <a:r>
              <a:rPr lang="nl-BE"/>
              <a:t> </a:t>
            </a:r>
            <a:r>
              <a:rPr lang="nl-BE" err="1"/>
              <a:t>champion</a:t>
            </a:r>
            <a:r>
              <a:rPr lang="nl-BE"/>
              <a:t> formuleert wat volgens hem/haar een determinant in geval van de ‘inbrenger‘</a:t>
            </a:r>
          </a:p>
          <a:p>
            <a:pPr lvl="1">
              <a:defRPr/>
            </a:pPr>
            <a:r>
              <a:rPr lang="nl-BE"/>
              <a:t>De ‘inbrenger’ luistert en herformuleert eventueel de determinant. Dit kunnen ook verschillende determinanten zijn.</a:t>
            </a:r>
          </a:p>
          <a:p>
            <a:pPr>
              <a:defRPr/>
            </a:pPr>
            <a:r>
              <a:rPr lang="nl-BE" sz="2000" b="1">
                <a:solidFill>
                  <a:srgbClr val="40A2A0"/>
                </a:solidFill>
              </a:rPr>
              <a:t>Fase 4: Adviesronde</a:t>
            </a:r>
          </a:p>
          <a:p>
            <a:pPr lvl="1">
              <a:defRPr/>
            </a:pPr>
            <a:r>
              <a:rPr lang="nl-BE" sz="1700"/>
              <a:t>Alle huisartsen geven beurtelings nieuwe perspectieven, adviezen, tips</a:t>
            </a:r>
          </a:p>
          <a:p>
            <a:pPr>
              <a:defRPr/>
            </a:pPr>
            <a:r>
              <a:rPr lang="nl-BE" sz="2000" b="1">
                <a:solidFill>
                  <a:srgbClr val="40A2A0"/>
                </a:solidFill>
              </a:rPr>
              <a:t>Fase 5: Afsluiting en evaluatieronde</a:t>
            </a:r>
          </a:p>
          <a:p>
            <a:pPr lvl="1">
              <a:defRPr/>
            </a:pPr>
            <a:r>
              <a:rPr lang="nl-BE"/>
              <a:t>De casusinbrenger geeft aan welke voor hem/haar nuttige of bruikbare adviezen/perspectieven zijn</a:t>
            </a:r>
          </a:p>
          <a:p>
            <a:pPr lvl="1">
              <a:defRPr/>
            </a:pPr>
            <a:r>
              <a:rPr lang="nl-BE"/>
              <a:t>De casusinbrenger formuleert zijn/haar concrete acties</a:t>
            </a:r>
          </a:p>
          <a:p>
            <a:pPr lvl="1">
              <a:defRPr/>
            </a:pPr>
            <a:r>
              <a:rPr lang="nl-BE"/>
              <a:t>De casusinbrenger formuleert zijn/haar persoonlijke leeropbrengst</a:t>
            </a:r>
          </a:p>
          <a:p>
            <a:pPr marL="0" indent="0">
              <a:buNone/>
            </a:pPr>
            <a:endParaRPr lang="nl-BE" sz="2800"/>
          </a:p>
        </p:txBody>
      </p:sp>
      <p:sp>
        <p:nvSpPr>
          <p:cNvPr id="4" name="Tijdelijke aanduiding voor dianummer 3"/>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pPr>
            <a:fld id="{8D0CDDAD-83BF-4C09-9860-F55FAAC90EC4}" type="slidenum">
              <a:rPr lang="en-US" altLang="en-US" smtClean="0">
                <a:solidFill>
                  <a:srgbClr val="FFFFFF"/>
                </a:solidFill>
              </a:rPr>
              <a:pPr defTabSz="914400" fontAlgn="base">
                <a:spcBef>
                  <a:spcPct val="0"/>
                </a:spcBef>
                <a:spcAft>
                  <a:spcPct val="0"/>
                </a:spcAft>
              </a:pPr>
              <a:t>30</a:t>
            </a:fld>
            <a:endParaRPr lang="en-US"/>
          </a:p>
        </p:txBody>
      </p:sp>
      <p:sp>
        <p:nvSpPr>
          <p:cNvPr id="2" name="Titel 1"/>
          <p:cNvSpPr>
            <a:spLocks noGrp="1"/>
          </p:cNvSpPr>
          <p:nvPr>
            <p:ph type="ctrTitle"/>
          </p:nvPr>
        </p:nvSpPr>
        <p:spPr/>
        <p:txBody>
          <a:bodyPr/>
          <a:lstStyle/>
          <a:p>
            <a:r>
              <a:rPr lang="nl-BE" b="1"/>
              <a:t>Fases van intervisie</a:t>
            </a:r>
          </a:p>
        </p:txBody>
      </p:sp>
    </p:spTree>
    <p:extLst>
      <p:ext uri="{BB962C8B-B14F-4D97-AF65-F5344CB8AC3E}">
        <p14:creationId xmlns:p14="http://schemas.microsoft.com/office/powerpoint/2010/main" val="2249238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FBE1F4B1-CA25-13FD-3800-CB10BB1E2BD7}"/>
              </a:ext>
            </a:extLst>
          </p:cNvPr>
          <p:cNvSpPr txBox="1"/>
          <p:nvPr/>
        </p:nvSpPr>
        <p:spPr>
          <a:xfrm>
            <a:off x="8907238" y="3745069"/>
            <a:ext cx="3365024" cy="584775"/>
          </a:xfrm>
          <a:prstGeom prst="rect">
            <a:avLst/>
          </a:prstGeom>
          <a:noFill/>
        </p:spPr>
        <p:txBody>
          <a:bodyPr wrap="none" rtlCol="0">
            <a:spAutoFit/>
          </a:bodyPr>
          <a:lstStyle/>
          <a:p>
            <a:r>
              <a:rPr lang="nl-NL" sz="1600">
                <a:solidFill>
                  <a:srgbClr val="012169"/>
                </a:solidFill>
                <a:latin typeface="Arial" panose="020B0604020202020204" pitchFamily="34" charset="0"/>
                <a:cs typeface="Arial" panose="020B0604020202020204" pitchFamily="34" charset="0"/>
              </a:rPr>
              <a:t>STAP 3B: Middel dat </a:t>
            </a:r>
          </a:p>
          <a:p>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sverandering ondersteunt? </a:t>
            </a:r>
          </a:p>
        </p:txBody>
      </p:sp>
      <p:sp>
        <p:nvSpPr>
          <p:cNvPr id="2" name="Tekstvak 1">
            <a:extLst>
              <a:ext uri="{FF2B5EF4-FFF2-40B4-BE49-F238E27FC236}">
                <a16:creationId xmlns:a16="http://schemas.microsoft.com/office/drawing/2014/main" id="{5F7F341F-54FA-C05A-96E9-31DF91F5F944}"/>
              </a:ext>
            </a:extLst>
          </p:cNvPr>
          <p:cNvSpPr txBox="1"/>
          <p:nvPr/>
        </p:nvSpPr>
        <p:spPr>
          <a:xfrm>
            <a:off x="45070" y="5607780"/>
            <a:ext cx="10308837" cy="338554"/>
          </a:xfrm>
          <a:prstGeom prst="rect">
            <a:avLst/>
          </a:prstGeom>
          <a:noFill/>
        </p:spPr>
        <p:txBody>
          <a:bodyPr wrap="square" rtlCol="0">
            <a:spAutoFit/>
          </a:bodyPr>
          <a:lstStyle/>
          <a:p>
            <a:r>
              <a:rPr lang="nl-NL" sz="1600" b="1">
                <a:latin typeface="Arial" panose="020B0604020202020204" pitchFamily="34" charset="0"/>
                <a:cs typeface="Arial" panose="020B0604020202020204" pitchFamily="34" charset="0"/>
              </a:rPr>
              <a:t>STAP 4</a:t>
            </a:r>
            <a:r>
              <a:rPr lang="nl-NL" sz="1600">
                <a:latin typeface="Arial" panose="020B0604020202020204" pitchFamily="34" charset="0"/>
                <a:cs typeface="Arial" panose="020B0604020202020204" pitchFamily="34" charset="0"/>
              </a:rPr>
              <a:t>: Verandering van </a:t>
            </a:r>
            <a:r>
              <a:rPr lang="nl-NL" sz="1600" b="1">
                <a:latin typeface="Arial" panose="020B0604020202020204" pitchFamily="34" charset="0"/>
                <a:cs typeface="Arial" panose="020B0604020202020204" pitchFamily="34" charset="0"/>
              </a:rPr>
              <a:t>gedrag</a:t>
            </a:r>
            <a:r>
              <a:rPr lang="nl-NL" sz="1600">
                <a:latin typeface="Arial" panose="020B0604020202020204" pitchFamily="34" charset="0"/>
                <a:cs typeface="Arial" panose="020B0604020202020204" pitchFamily="34" charset="0"/>
              </a:rPr>
              <a:t> monitoren, evalueren, ondersteunen, bijsturen, bespreken, ... (4 x intervisie) </a:t>
            </a:r>
          </a:p>
        </p:txBody>
      </p:sp>
      <p:sp>
        <p:nvSpPr>
          <p:cNvPr id="6" name="Tekstvak 5">
            <a:extLst>
              <a:ext uri="{FF2B5EF4-FFF2-40B4-BE49-F238E27FC236}">
                <a16:creationId xmlns:a16="http://schemas.microsoft.com/office/drawing/2014/main" id="{2A84C0A3-98E8-DD1C-5996-32CEFB7445BB}"/>
              </a:ext>
            </a:extLst>
          </p:cNvPr>
          <p:cNvSpPr txBox="1"/>
          <p:nvPr/>
        </p:nvSpPr>
        <p:spPr>
          <a:xfrm>
            <a:off x="45070" y="6131273"/>
            <a:ext cx="9097619" cy="338554"/>
          </a:xfrm>
          <a:prstGeom prst="rect">
            <a:avLst/>
          </a:prstGeom>
          <a:noFill/>
        </p:spPr>
        <p:txBody>
          <a:bodyPr wrap="none" rtlCol="0">
            <a:spAutoFit/>
          </a:bodyPr>
          <a:lstStyle/>
          <a:p>
            <a:r>
              <a:rPr lang="nl-NL" sz="1600" b="1">
                <a:solidFill>
                  <a:srgbClr val="012169"/>
                </a:solidFill>
                <a:latin typeface="Arial" panose="020B0604020202020204" pitchFamily="34" charset="0"/>
                <a:cs typeface="Arial" panose="020B0604020202020204" pitchFamily="34" charset="0"/>
              </a:rPr>
              <a:t>STAP 5</a:t>
            </a:r>
            <a:r>
              <a:rPr lang="nl-NL" sz="1600">
                <a:solidFill>
                  <a:srgbClr val="012169"/>
                </a:solidFill>
                <a:latin typeface="Arial" panose="020B0604020202020204" pitchFamily="34" charset="0"/>
                <a:cs typeface="Arial" panose="020B0604020202020204" pitchFamily="34" charset="0"/>
              </a:rPr>
              <a:t>: Bereiken </a:t>
            </a:r>
            <a:r>
              <a:rPr lang="nl-NL" sz="1600" b="1">
                <a:solidFill>
                  <a:srgbClr val="012169"/>
                </a:solidFill>
                <a:latin typeface="Arial" panose="020B0604020202020204" pitchFamily="34" charset="0"/>
                <a:cs typeface="Arial" panose="020B0604020202020204" pitchFamily="34" charset="0"/>
              </a:rPr>
              <a:t>gedragsdoel</a:t>
            </a:r>
            <a:r>
              <a:rPr lang="nl-NL" sz="1600">
                <a:solidFill>
                  <a:srgbClr val="012169"/>
                </a:solidFill>
                <a:latin typeface="Arial" panose="020B0604020202020204" pitchFamily="34" charset="0"/>
                <a:cs typeface="Arial" panose="020B0604020202020204" pitchFamily="34" charset="0"/>
              </a:rPr>
              <a:t> (= individueel PROCES) </a:t>
            </a:r>
            <a:r>
              <a:rPr lang="nl-NL" sz="160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b="1">
                <a:solidFill>
                  <a:srgbClr val="012169"/>
                </a:solidFill>
                <a:latin typeface="Arial" panose="020B0604020202020204" pitchFamily="34" charset="0"/>
                <a:cs typeface="Arial" panose="020B0604020202020204" pitchFamily="34" charset="0"/>
              </a:rPr>
              <a:t>barometerdoel</a:t>
            </a:r>
            <a:r>
              <a:rPr lang="nl-NL" sz="1600">
                <a:solidFill>
                  <a:srgbClr val="012169"/>
                </a:solidFill>
                <a:latin typeface="Arial" panose="020B0604020202020204" pitchFamily="34" charset="0"/>
                <a:cs typeface="Arial" panose="020B0604020202020204" pitchFamily="34" charset="0"/>
              </a:rPr>
              <a:t> (= HAP-OUTCOME)  </a:t>
            </a:r>
            <a:endParaRPr lang="nl-BE" sz="1600">
              <a:solidFill>
                <a:srgbClr val="012169"/>
              </a:solidFill>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44" name="Tekstvak 43">
            <a:extLst>
              <a:ext uri="{FF2B5EF4-FFF2-40B4-BE49-F238E27FC236}">
                <a16:creationId xmlns:a16="http://schemas.microsoft.com/office/drawing/2014/main" id="{C1821091-803F-CA2E-C380-FEA94A57CDD7}"/>
              </a:ext>
            </a:extLst>
          </p:cNvPr>
          <p:cNvSpPr txBox="1"/>
          <p:nvPr/>
        </p:nvSpPr>
        <p:spPr>
          <a:xfrm>
            <a:off x="8907238" y="4333044"/>
            <a:ext cx="3189512"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INTERVENTIE (TOOLKIT)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TRACE e-</a:t>
            </a:r>
            <a:r>
              <a:rPr lang="nl-NL" sz="1600" err="1">
                <a:solidFill>
                  <a:srgbClr val="012169"/>
                </a:solidFill>
                <a:latin typeface="Arial" panose="020B0604020202020204" pitchFamily="34" charset="0"/>
                <a:cs typeface="Arial" panose="020B0604020202020204" pitchFamily="34" charset="0"/>
              </a:rPr>
              <a:t>learning</a:t>
            </a:r>
            <a:r>
              <a:rPr lang="nl-NL" sz="1600">
                <a:solidFill>
                  <a:srgbClr val="012169"/>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BAPCOC antibioticagids</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vangnetadvies</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4182966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481728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486248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1963795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FBE1F4B1-CA25-13FD-3800-CB10BB1E2BD7}"/>
              </a:ext>
            </a:extLst>
          </p:cNvPr>
          <p:cNvSpPr txBox="1"/>
          <p:nvPr/>
        </p:nvSpPr>
        <p:spPr>
          <a:xfrm>
            <a:off x="8907238" y="3745069"/>
            <a:ext cx="3365024" cy="584775"/>
          </a:xfrm>
          <a:prstGeom prst="rect">
            <a:avLst/>
          </a:prstGeom>
          <a:noFill/>
        </p:spPr>
        <p:txBody>
          <a:bodyPr wrap="none" rtlCol="0">
            <a:spAutoFit/>
          </a:bodyPr>
          <a:lstStyle/>
          <a:p>
            <a:r>
              <a:rPr lang="nl-NL" sz="1600">
                <a:solidFill>
                  <a:srgbClr val="012169"/>
                </a:solidFill>
                <a:latin typeface="Arial" panose="020B0604020202020204" pitchFamily="34" charset="0"/>
                <a:cs typeface="Arial" panose="020B0604020202020204" pitchFamily="34" charset="0"/>
              </a:rPr>
              <a:t>STAP 3B: Middel dat </a:t>
            </a:r>
          </a:p>
          <a:p>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sverandering ondersteunt? </a:t>
            </a: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44" name="Tekstvak 43">
            <a:extLst>
              <a:ext uri="{FF2B5EF4-FFF2-40B4-BE49-F238E27FC236}">
                <a16:creationId xmlns:a16="http://schemas.microsoft.com/office/drawing/2014/main" id="{C1821091-803F-CA2E-C380-FEA94A57CDD7}"/>
              </a:ext>
            </a:extLst>
          </p:cNvPr>
          <p:cNvSpPr txBox="1"/>
          <p:nvPr/>
        </p:nvSpPr>
        <p:spPr>
          <a:xfrm>
            <a:off x="8907238" y="4333044"/>
            <a:ext cx="3189512"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INTERVENTIE (TOOLKIT)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TRACE e-</a:t>
            </a:r>
            <a:r>
              <a:rPr lang="nl-NL" sz="1600" err="1">
                <a:solidFill>
                  <a:srgbClr val="012169"/>
                </a:solidFill>
                <a:latin typeface="Arial" panose="020B0604020202020204" pitchFamily="34" charset="0"/>
                <a:cs typeface="Arial" panose="020B0604020202020204" pitchFamily="34" charset="0"/>
              </a:rPr>
              <a:t>learning</a:t>
            </a:r>
            <a:r>
              <a:rPr lang="nl-NL" sz="1600">
                <a:solidFill>
                  <a:srgbClr val="012169"/>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BAPCOC antibioticagids</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vangnetadvies</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18274562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FBE1F4B1-CA25-13FD-3800-CB10BB1E2BD7}"/>
              </a:ext>
            </a:extLst>
          </p:cNvPr>
          <p:cNvSpPr txBox="1"/>
          <p:nvPr/>
        </p:nvSpPr>
        <p:spPr>
          <a:xfrm>
            <a:off x="8907238" y="3745069"/>
            <a:ext cx="3365024" cy="584775"/>
          </a:xfrm>
          <a:prstGeom prst="rect">
            <a:avLst/>
          </a:prstGeom>
          <a:noFill/>
        </p:spPr>
        <p:txBody>
          <a:bodyPr wrap="none" rtlCol="0">
            <a:spAutoFit/>
          </a:bodyPr>
          <a:lstStyle/>
          <a:p>
            <a:r>
              <a:rPr lang="nl-NL" sz="1600">
                <a:solidFill>
                  <a:srgbClr val="012169"/>
                </a:solidFill>
                <a:latin typeface="Arial" panose="020B0604020202020204" pitchFamily="34" charset="0"/>
                <a:cs typeface="Arial" panose="020B0604020202020204" pitchFamily="34" charset="0"/>
              </a:rPr>
              <a:t>STAP 3B: Middel dat </a:t>
            </a:r>
          </a:p>
          <a:p>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sverandering ondersteunt? </a:t>
            </a:r>
          </a:p>
        </p:txBody>
      </p:sp>
      <p:sp>
        <p:nvSpPr>
          <p:cNvPr id="2" name="Tekstvak 1">
            <a:extLst>
              <a:ext uri="{FF2B5EF4-FFF2-40B4-BE49-F238E27FC236}">
                <a16:creationId xmlns:a16="http://schemas.microsoft.com/office/drawing/2014/main" id="{5F7F341F-54FA-C05A-96E9-31DF91F5F944}"/>
              </a:ext>
            </a:extLst>
          </p:cNvPr>
          <p:cNvSpPr txBox="1"/>
          <p:nvPr/>
        </p:nvSpPr>
        <p:spPr>
          <a:xfrm>
            <a:off x="45070" y="5607780"/>
            <a:ext cx="10308837" cy="338554"/>
          </a:xfrm>
          <a:prstGeom prst="rect">
            <a:avLst/>
          </a:prstGeom>
          <a:noFill/>
        </p:spPr>
        <p:txBody>
          <a:bodyPr wrap="square" rtlCol="0">
            <a:spAutoFit/>
          </a:bodyPr>
          <a:lstStyle/>
          <a:p>
            <a:r>
              <a:rPr lang="nl-NL" sz="1600" b="1">
                <a:latin typeface="Arial" panose="020B0604020202020204" pitchFamily="34" charset="0"/>
                <a:cs typeface="Arial" panose="020B0604020202020204" pitchFamily="34" charset="0"/>
              </a:rPr>
              <a:t>STAP 4</a:t>
            </a:r>
            <a:r>
              <a:rPr lang="nl-NL" sz="1600">
                <a:latin typeface="Arial" panose="020B0604020202020204" pitchFamily="34" charset="0"/>
                <a:cs typeface="Arial" panose="020B0604020202020204" pitchFamily="34" charset="0"/>
              </a:rPr>
              <a:t>: Verandering van </a:t>
            </a:r>
            <a:r>
              <a:rPr lang="nl-NL" sz="1600" b="1">
                <a:latin typeface="Arial" panose="020B0604020202020204" pitchFamily="34" charset="0"/>
                <a:cs typeface="Arial" panose="020B0604020202020204" pitchFamily="34" charset="0"/>
              </a:rPr>
              <a:t>gedrag</a:t>
            </a:r>
            <a:r>
              <a:rPr lang="nl-NL" sz="1600">
                <a:latin typeface="Arial" panose="020B0604020202020204" pitchFamily="34" charset="0"/>
                <a:cs typeface="Arial" panose="020B0604020202020204" pitchFamily="34" charset="0"/>
              </a:rPr>
              <a:t> monitoren, evalueren, ondersteunen, bijsturen, bespreken, ... (4 x intervisie) </a:t>
            </a: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44" name="Tekstvak 43">
            <a:extLst>
              <a:ext uri="{FF2B5EF4-FFF2-40B4-BE49-F238E27FC236}">
                <a16:creationId xmlns:a16="http://schemas.microsoft.com/office/drawing/2014/main" id="{C1821091-803F-CA2E-C380-FEA94A57CDD7}"/>
              </a:ext>
            </a:extLst>
          </p:cNvPr>
          <p:cNvSpPr txBox="1"/>
          <p:nvPr/>
        </p:nvSpPr>
        <p:spPr>
          <a:xfrm>
            <a:off x="8907238" y="4333044"/>
            <a:ext cx="3189512"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INTERVENTIE (TOOLKIT)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TRACE e-</a:t>
            </a:r>
            <a:r>
              <a:rPr lang="nl-NL" sz="1600" err="1">
                <a:solidFill>
                  <a:srgbClr val="012169"/>
                </a:solidFill>
                <a:latin typeface="Arial" panose="020B0604020202020204" pitchFamily="34" charset="0"/>
                <a:cs typeface="Arial" panose="020B0604020202020204" pitchFamily="34" charset="0"/>
              </a:rPr>
              <a:t>learning</a:t>
            </a:r>
            <a:r>
              <a:rPr lang="nl-NL" sz="1600">
                <a:solidFill>
                  <a:srgbClr val="012169"/>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BAPCOC antibioticagids</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vangnetadvies</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31921167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dirty="0">
                <a:solidFill>
                  <a:srgbClr val="012169"/>
                </a:solidFill>
                <a:latin typeface="Arial" panose="020B0604020202020204" pitchFamily="34" charset="0"/>
                <a:cs typeface="Arial" panose="020B0604020202020204" pitchFamily="34" charset="0"/>
              </a:rPr>
              <a:t>STAP 1</a:t>
            </a:r>
            <a:r>
              <a:rPr lang="nl-NL" sz="1600" dirty="0">
                <a:solidFill>
                  <a:srgbClr val="012169"/>
                </a:solidFill>
                <a:latin typeface="Arial" panose="020B0604020202020204" pitchFamily="34" charset="0"/>
                <a:cs typeface="Arial" panose="020B0604020202020204" pitchFamily="34" charset="0"/>
              </a:rPr>
              <a:t>: Waar ligt de opening tot ander voorschrijf</a:t>
            </a:r>
            <a:r>
              <a:rPr lang="nl-NL" sz="1600" b="1" dirty="0">
                <a:solidFill>
                  <a:srgbClr val="012169"/>
                </a:solidFill>
                <a:latin typeface="Arial" panose="020B0604020202020204" pitchFamily="34" charset="0"/>
                <a:cs typeface="Arial" panose="020B0604020202020204" pitchFamily="34" charset="0"/>
              </a:rPr>
              <a:t>gedrag? </a:t>
            </a:r>
            <a:endParaRPr lang="nl-BE" sz="1600" dirty="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FBE1F4B1-CA25-13FD-3800-CB10BB1E2BD7}"/>
              </a:ext>
            </a:extLst>
          </p:cNvPr>
          <p:cNvSpPr txBox="1"/>
          <p:nvPr/>
        </p:nvSpPr>
        <p:spPr>
          <a:xfrm>
            <a:off x="8907238" y="3745069"/>
            <a:ext cx="3365024" cy="584775"/>
          </a:xfrm>
          <a:prstGeom prst="rect">
            <a:avLst/>
          </a:prstGeom>
          <a:noFill/>
        </p:spPr>
        <p:txBody>
          <a:bodyPr wrap="none" rtlCol="0">
            <a:spAutoFit/>
          </a:bodyPr>
          <a:lstStyle/>
          <a:p>
            <a:r>
              <a:rPr lang="nl-NL" sz="1600">
                <a:solidFill>
                  <a:srgbClr val="012169"/>
                </a:solidFill>
                <a:latin typeface="Arial" panose="020B0604020202020204" pitchFamily="34" charset="0"/>
                <a:cs typeface="Arial" panose="020B0604020202020204" pitchFamily="34" charset="0"/>
              </a:rPr>
              <a:t>STAP 3B: Middel dat </a:t>
            </a:r>
          </a:p>
          <a:p>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sverandering ondersteunt? </a:t>
            </a:r>
          </a:p>
        </p:txBody>
      </p:sp>
      <p:sp>
        <p:nvSpPr>
          <p:cNvPr id="2" name="Tekstvak 1">
            <a:extLst>
              <a:ext uri="{FF2B5EF4-FFF2-40B4-BE49-F238E27FC236}">
                <a16:creationId xmlns:a16="http://schemas.microsoft.com/office/drawing/2014/main" id="{5F7F341F-54FA-C05A-96E9-31DF91F5F944}"/>
              </a:ext>
            </a:extLst>
          </p:cNvPr>
          <p:cNvSpPr txBox="1"/>
          <p:nvPr/>
        </p:nvSpPr>
        <p:spPr>
          <a:xfrm>
            <a:off x="45070" y="5607780"/>
            <a:ext cx="10308837" cy="338554"/>
          </a:xfrm>
          <a:prstGeom prst="rect">
            <a:avLst/>
          </a:prstGeom>
          <a:noFill/>
        </p:spPr>
        <p:txBody>
          <a:bodyPr wrap="square" rtlCol="0">
            <a:spAutoFit/>
          </a:bodyPr>
          <a:lstStyle/>
          <a:p>
            <a:r>
              <a:rPr lang="nl-NL" sz="1600" b="1">
                <a:latin typeface="Arial" panose="020B0604020202020204" pitchFamily="34" charset="0"/>
                <a:cs typeface="Arial" panose="020B0604020202020204" pitchFamily="34" charset="0"/>
              </a:rPr>
              <a:t>STAP 4</a:t>
            </a:r>
            <a:r>
              <a:rPr lang="nl-NL" sz="1600">
                <a:latin typeface="Arial" panose="020B0604020202020204" pitchFamily="34" charset="0"/>
                <a:cs typeface="Arial" panose="020B0604020202020204" pitchFamily="34" charset="0"/>
              </a:rPr>
              <a:t>: Verandering van </a:t>
            </a:r>
            <a:r>
              <a:rPr lang="nl-NL" sz="1600" b="1">
                <a:latin typeface="Arial" panose="020B0604020202020204" pitchFamily="34" charset="0"/>
                <a:cs typeface="Arial" panose="020B0604020202020204" pitchFamily="34" charset="0"/>
              </a:rPr>
              <a:t>gedrag</a:t>
            </a:r>
            <a:r>
              <a:rPr lang="nl-NL" sz="1600">
                <a:latin typeface="Arial" panose="020B0604020202020204" pitchFamily="34" charset="0"/>
                <a:cs typeface="Arial" panose="020B0604020202020204" pitchFamily="34" charset="0"/>
              </a:rPr>
              <a:t> monitoren, evalueren, ondersteunen, bijsturen, bespreken, ... (4 x intervisie) </a:t>
            </a:r>
          </a:p>
        </p:txBody>
      </p:sp>
      <p:sp>
        <p:nvSpPr>
          <p:cNvPr id="6" name="Tekstvak 5">
            <a:extLst>
              <a:ext uri="{FF2B5EF4-FFF2-40B4-BE49-F238E27FC236}">
                <a16:creationId xmlns:a16="http://schemas.microsoft.com/office/drawing/2014/main" id="{2A84C0A3-98E8-DD1C-5996-32CEFB7445BB}"/>
              </a:ext>
            </a:extLst>
          </p:cNvPr>
          <p:cNvSpPr txBox="1"/>
          <p:nvPr/>
        </p:nvSpPr>
        <p:spPr>
          <a:xfrm>
            <a:off x="45070" y="6131273"/>
            <a:ext cx="9097619" cy="338554"/>
          </a:xfrm>
          <a:prstGeom prst="rect">
            <a:avLst/>
          </a:prstGeom>
          <a:noFill/>
        </p:spPr>
        <p:txBody>
          <a:bodyPr wrap="none" rtlCol="0">
            <a:spAutoFit/>
          </a:bodyPr>
          <a:lstStyle/>
          <a:p>
            <a:r>
              <a:rPr lang="nl-NL" sz="1600" b="1">
                <a:solidFill>
                  <a:srgbClr val="012169"/>
                </a:solidFill>
                <a:latin typeface="Arial" panose="020B0604020202020204" pitchFamily="34" charset="0"/>
                <a:cs typeface="Arial" panose="020B0604020202020204" pitchFamily="34" charset="0"/>
              </a:rPr>
              <a:t>STAP 5</a:t>
            </a:r>
            <a:r>
              <a:rPr lang="nl-NL" sz="1600">
                <a:solidFill>
                  <a:srgbClr val="012169"/>
                </a:solidFill>
                <a:latin typeface="Arial" panose="020B0604020202020204" pitchFamily="34" charset="0"/>
                <a:cs typeface="Arial" panose="020B0604020202020204" pitchFamily="34" charset="0"/>
              </a:rPr>
              <a:t>: Bereiken </a:t>
            </a:r>
            <a:r>
              <a:rPr lang="nl-NL" sz="1600" b="1">
                <a:solidFill>
                  <a:srgbClr val="012169"/>
                </a:solidFill>
                <a:latin typeface="Arial" panose="020B0604020202020204" pitchFamily="34" charset="0"/>
                <a:cs typeface="Arial" panose="020B0604020202020204" pitchFamily="34" charset="0"/>
              </a:rPr>
              <a:t>gedragsdoel</a:t>
            </a:r>
            <a:r>
              <a:rPr lang="nl-NL" sz="1600">
                <a:solidFill>
                  <a:srgbClr val="012169"/>
                </a:solidFill>
                <a:latin typeface="Arial" panose="020B0604020202020204" pitchFamily="34" charset="0"/>
                <a:cs typeface="Arial" panose="020B0604020202020204" pitchFamily="34" charset="0"/>
              </a:rPr>
              <a:t> (= individueel PROCES) </a:t>
            </a:r>
            <a:r>
              <a:rPr lang="nl-NL" sz="160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b="1">
                <a:solidFill>
                  <a:srgbClr val="012169"/>
                </a:solidFill>
                <a:latin typeface="Arial" panose="020B0604020202020204" pitchFamily="34" charset="0"/>
                <a:cs typeface="Arial" panose="020B0604020202020204" pitchFamily="34" charset="0"/>
              </a:rPr>
              <a:t>barometerdoel</a:t>
            </a:r>
            <a:r>
              <a:rPr lang="nl-NL" sz="1600">
                <a:solidFill>
                  <a:srgbClr val="012169"/>
                </a:solidFill>
                <a:latin typeface="Arial" panose="020B0604020202020204" pitchFamily="34" charset="0"/>
                <a:cs typeface="Arial" panose="020B0604020202020204" pitchFamily="34" charset="0"/>
              </a:rPr>
              <a:t> (= HAP-OUTCOME)  </a:t>
            </a:r>
            <a:endParaRPr lang="nl-BE" sz="1600">
              <a:solidFill>
                <a:srgbClr val="012169"/>
              </a:solidFill>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STELLING</a:t>
            </a:r>
            <a:r>
              <a:rPr lang="nl-NL" sz="1600" dirty="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CASUS</a:t>
            </a:r>
            <a:r>
              <a:rPr lang="nl-NL" sz="1600" dirty="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dirty="0">
                <a:solidFill>
                  <a:srgbClr val="FF0000"/>
                </a:solidFill>
                <a:latin typeface="Arial" panose="020B0604020202020204" pitchFamily="34" charset="0"/>
                <a:cs typeface="Arial" panose="020B0604020202020204" pitchFamily="34" charset="0"/>
              </a:rPr>
              <a:t>BAROMETER</a:t>
            </a:r>
            <a:r>
              <a:rPr lang="nl-NL" sz="1600" dirty="0">
                <a:solidFill>
                  <a:srgbClr val="012169"/>
                </a:solidFill>
                <a:latin typeface="Arial" panose="020B0604020202020204" pitchFamily="34" charset="0"/>
                <a:cs typeface="Arial" panose="020B0604020202020204" pitchFamily="34" charset="0"/>
              </a:rPr>
              <a:t>: blinde vlek = otitis media </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dirty="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dirty="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44" name="Tekstvak 43">
            <a:extLst>
              <a:ext uri="{FF2B5EF4-FFF2-40B4-BE49-F238E27FC236}">
                <a16:creationId xmlns:a16="http://schemas.microsoft.com/office/drawing/2014/main" id="{C1821091-803F-CA2E-C380-FEA94A57CDD7}"/>
              </a:ext>
            </a:extLst>
          </p:cNvPr>
          <p:cNvSpPr txBox="1"/>
          <p:nvPr/>
        </p:nvSpPr>
        <p:spPr>
          <a:xfrm>
            <a:off x="8907238" y="4333044"/>
            <a:ext cx="3189512"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INTERVENTIE (TOOLKIT)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TRACE e-</a:t>
            </a:r>
            <a:r>
              <a:rPr lang="nl-NL" sz="1600" err="1">
                <a:solidFill>
                  <a:srgbClr val="012169"/>
                </a:solidFill>
                <a:latin typeface="Arial" panose="020B0604020202020204" pitchFamily="34" charset="0"/>
                <a:cs typeface="Arial" panose="020B0604020202020204" pitchFamily="34" charset="0"/>
              </a:rPr>
              <a:t>learning</a:t>
            </a:r>
            <a:r>
              <a:rPr lang="nl-NL" sz="1600">
                <a:solidFill>
                  <a:srgbClr val="012169"/>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BAPCOC antibioticagids</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vangnetadvies</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4121766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F9CD14-CD70-464B-A59C-AFE10CF274C6}"/>
              </a:ext>
            </a:extLst>
          </p:cNvPr>
          <p:cNvSpPr>
            <a:spLocks noGrp="1"/>
          </p:cNvSpPr>
          <p:nvPr>
            <p:ph type="body" sz="quarter" idx="10"/>
          </p:nvPr>
        </p:nvSpPr>
        <p:spPr>
          <a:xfrm>
            <a:off x="6033221" y="1131946"/>
            <a:ext cx="6168843" cy="5313362"/>
          </a:xfrm>
        </p:spPr>
        <p:txBody>
          <a:bodyPr/>
          <a:lstStyle/>
          <a:p>
            <a:pPr marL="0" indent="0" algn="l" rtl="0" fontAlgn="base">
              <a:buNone/>
            </a:pPr>
            <a:r>
              <a:rPr lang="nl-NL" sz="1800" b="1" i="0" u="none" strike="noStrike">
                <a:solidFill>
                  <a:srgbClr val="012169"/>
                </a:solidFill>
                <a:effectLst/>
                <a:latin typeface="Arial" panose="020B0604020202020204" pitchFamily="34" charset="0"/>
              </a:rPr>
              <a:t>INTERVISIE 1 </a:t>
            </a:r>
            <a:r>
              <a:rPr lang="en-US" sz="1800" b="0" i="0">
                <a:solidFill>
                  <a:srgbClr val="012169"/>
                </a:solidFill>
                <a:effectLst/>
                <a:latin typeface="Arial" panose="020B0604020202020204" pitchFamily="34" charset="0"/>
              </a:rPr>
              <a:t>​</a:t>
            </a:r>
            <a:endParaRPr lang="en-US" b="0" i="0">
              <a:solidFill>
                <a:srgbClr val="012169"/>
              </a:solidFill>
              <a:effectLst/>
              <a:latin typeface="Arial" panose="020B0604020202020204" pitchFamily="34" charset="0"/>
            </a:endParaRPr>
          </a:p>
          <a:p>
            <a:pPr algn="l" rtl="0" fontAlgn="base"/>
            <a:r>
              <a:rPr lang="nl-NL" sz="1800" b="0" i="0" u="none" strike="noStrike">
                <a:solidFill>
                  <a:srgbClr val="012169"/>
                </a:solidFill>
                <a:effectLst/>
                <a:latin typeface="Arial" panose="020B0604020202020204" pitchFamily="34" charset="0"/>
              </a:rPr>
              <a:t>Doelstelling project kaderen </a:t>
            </a:r>
          </a:p>
          <a:p>
            <a:pPr algn="l" rtl="0" fontAlgn="base"/>
            <a:r>
              <a:rPr lang="nl-NL" sz="1800" b="0" i="0" u="none" strike="noStrike">
                <a:solidFill>
                  <a:srgbClr val="012169"/>
                </a:solidFill>
                <a:effectLst/>
                <a:latin typeface="Arial" panose="020B0604020202020204" pitchFamily="34" charset="0"/>
              </a:rPr>
              <a:t>Overzicht van alle QI op praktijkniveau</a:t>
            </a:r>
            <a:r>
              <a:rPr lang="en-US" sz="1800" b="0" i="0">
                <a:solidFill>
                  <a:srgbClr val="012169"/>
                </a:solidFill>
                <a:effectLst/>
                <a:latin typeface="Arial" panose="020B0604020202020204" pitchFamily="34" charset="0"/>
              </a:rPr>
              <a:t>​</a:t>
            </a:r>
            <a:endParaRPr lang="en-US">
              <a:solidFill>
                <a:srgbClr val="012169"/>
              </a:solidFill>
            </a:endParaRPr>
          </a:p>
          <a:p>
            <a:pPr algn="l" rtl="0" fontAlgn="base"/>
            <a:r>
              <a:rPr lang="nl-NL" sz="1800" b="0" i="0" u="none" strike="noStrike">
                <a:solidFill>
                  <a:srgbClr val="012169"/>
                </a:solidFill>
                <a:effectLst/>
                <a:latin typeface="Arial" panose="020B0604020202020204" pitchFamily="34" charset="0"/>
              </a:rPr>
              <a:t>Algemeen: start – </a:t>
            </a:r>
            <a:r>
              <a:rPr lang="nl-NL">
                <a:solidFill>
                  <a:srgbClr val="012169"/>
                </a:solidFill>
              </a:rPr>
              <a:t>identificeren</a:t>
            </a:r>
            <a:r>
              <a:rPr lang="nl-NL" sz="1800" b="0" i="0" u="none" strike="noStrike">
                <a:solidFill>
                  <a:srgbClr val="012169"/>
                </a:solidFill>
                <a:effectLst/>
                <a:latin typeface="Arial" panose="020B0604020202020204" pitchFamily="34" charset="0"/>
              </a:rPr>
              <a:t> – oplossingen – actieplan</a:t>
            </a:r>
            <a:r>
              <a:rPr lang="en-US" sz="1800" b="0" i="0">
                <a:solidFill>
                  <a:srgbClr val="012169"/>
                </a:solidFill>
                <a:effectLst/>
                <a:latin typeface="Arial" panose="020B0604020202020204" pitchFamily="34" charset="0"/>
              </a:rPr>
              <a:t>​</a:t>
            </a:r>
            <a:endParaRPr lang="en-US" b="0" i="0">
              <a:solidFill>
                <a:srgbClr val="012169"/>
              </a:solidFill>
              <a:effectLst/>
              <a:latin typeface="Arial" panose="020B0604020202020204" pitchFamily="34" charset="0"/>
            </a:endParaRPr>
          </a:p>
          <a:p>
            <a:pPr marL="0" indent="0" algn="l" rtl="0" fontAlgn="base">
              <a:buNone/>
            </a:pPr>
            <a:r>
              <a:rPr lang="nl-NL" sz="1800" b="0" i="0">
                <a:solidFill>
                  <a:srgbClr val="012169"/>
                </a:solidFill>
                <a:effectLst/>
                <a:latin typeface="Arial" panose="020B0604020202020204" pitchFamily="34" charset="0"/>
              </a:rPr>
              <a:t>​</a:t>
            </a:r>
            <a:endParaRPr lang="nl-NL" b="0" i="0">
              <a:solidFill>
                <a:srgbClr val="012169"/>
              </a:solidFill>
              <a:effectLst/>
              <a:latin typeface="Arial" panose="020B0604020202020204" pitchFamily="34" charset="0"/>
            </a:endParaRPr>
          </a:p>
          <a:p>
            <a:pPr marL="0" indent="0" algn="l" rtl="0" fontAlgn="base">
              <a:buNone/>
            </a:pPr>
            <a:r>
              <a:rPr lang="nl-NL" sz="1800" b="0" i="0">
                <a:solidFill>
                  <a:srgbClr val="012169"/>
                </a:solidFill>
                <a:effectLst/>
                <a:latin typeface="Arial" panose="020B0604020202020204" pitchFamily="34" charset="0"/>
              </a:rPr>
              <a:t>​</a:t>
            </a:r>
            <a:endParaRPr lang="nl-NL" b="0" i="0">
              <a:solidFill>
                <a:srgbClr val="012169"/>
              </a:solidFill>
              <a:effectLst/>
              <a:latin typeface="Arial" panose="020B0604020202020204" pitchFamily="34" charset="0"/>
            </a:endParaRPr>
          </a:p>
          <a:p>
            <a:pPr marL="0" indent="0" algn="l" rtl="0" fontAlgn="base">
              <a:buNone/>
            </a:pPr>
            <a:r>
              <a:rPr lang="nl-NL" sz="1800" b="0" i="0">
                <a:solidFill>
                  <a:srgbClr val="012169"/>
                </a:solidFill>
                <a:effectLst/>
                <a:latin typeface="Arial" panose="020B0604020202020204" pitchFamily="34" charset="0"/>
              </a:rPr>
              <a:t>​</a:t>
            </a:r>
            <a:endParaRPr lang="nl-NL" b="0" i="0">
              <a:solidFill>
                <a:srgbClr val="012169"/>
              </a:solidFill>
              <a:effectLst/>
              <a:latin typeface="Arial" panose="020B0604020202020204" pitchFamily="34" charset="0"/>
            </a:endParaRPr>
          </a:p>
          <a:p>
            <a:pPr marL="0" indent="0" algn="l" rtl="0" fontAlgn="base">
              <a:buNone/>
            </a:pPr>
            <a:r>
              <a:rPr lang="nl-NL" sz="1800" b="0" i="0">
                <a:solidFill>
                  <a:srgbClr val="012169"/>
                </a:solidFill>
                <a:effectLst/>
                <a:latin typeface="Arial" panose="020B0604020202020204" pitchFamily="34" charset="0"/>
              </a:rPr>
              <a:t>​</a:t>
            </a:r>
            <a:endParaRPr lang="nl-NL" b="0" i="0">
              <a:solidFill>
                <a:srgbClr val="012169"/>
              </a:solidFill>
              <a:effectLst/>
              <a:latin typeface="Arial" panose="020B0604020202020204" pitchFamily="34" charset="0"/>
            </a:endParaRPr>
          </a:p>
          <a:p>
            <a:pPr marL="0" indent="0" algn="l" rtl="0" fontAlgn="base">
              <a:buNone/>
            </a:pPr>
            <a:r>
              <a:rPr lang="nl-NL" sz="1800" b="1" i="0" u="none" strike="noStrike">
                <a:solidFill>
                  <a:srgbClr val="012169"/>
                </a:solidFill>
                <a:effectLst/>
                <a:latin typeface="Arial" panose="020B0604020202020204" pitchFamily="34" charset="0"/>
              </a:rPr>
              <a:t>INTERVISIE 2 – 3 – 4</a:t>
            </a:r>
            <a:r>
              <a:rPr lang="en-US" sz="1800" b="0" i="0">
                <a:solidFill>
                  <a:srgbClr val="012169"/>
                </a:solidFill>
                <a:effectLst/>
                <a:latin typeface="Arial" panose="020B0604020202020204" pitchFamily="34" charset="0"/>
              </a:rPr>
              <a:t>​</a:t>
            </a:r>
            <a:endParaRPr lang="en-US" b="0" i="0">
              <a:solidFill>
                <a:srgbClr val="012169"/>
              </a:solidFill>
              <a:effectLst/>
              <a:latin typeface="Arial" panose="020B0604020202020204" pitchFamily="34" charset="0"/>
            </a:endParaRPr>
          </a:p>
          <a:p>
            <a:pPr algn="l" rtl="0" fontAlgn="base"/>
            <a:r>
              <a:rPr lang="nl-BE" sz="1800" b="0" i="0" u="none" strike="noStrike">
                <a:solidFill>
                  <a:srgbClr val="012169"/>
                </a:solidFill>
                <a:effectLst/>
                <a:latin typeface="Arial" panose="020B0604020202020204" pitchFamily="34" charset="0"/>
              </a:rPr>
              <a:t>Start: actieplan + evaluatie barometer data (3m) </a:t>
            </a:r>
            <a:r>
              <a:rPr lang="en-US" sz="1800" b="0" i="0">
                <a:solidFill>
                  <a:srgbClr val="012169"/>
                </a:solidFill>
                <a:effectLst/>
                <a:latin typeface="Arial" panose="020B0604020202020204" pitchFamily="34" charset="0"/>
              </a:rPr>
              <a:t>​</a:t>
            </a:r>
            <a:endParaRPr lang="en-US">
              <a:solidFill>
                <a:srgbClr val="012169"/>
              </a:solidFill>
            </a:endParaRPr>
          </a:p>
          <a:p>
            <a:pPr algn="l" rtl="0" fontAlgn="base"/>
            <a:r>
              <a:rPr lang="nl-BE" sz="1800" b="0" i="0" u="none" strike="noStrike">
                <a:solidFill>
                  <a:srgbClr val="012169"/>
                </a:solidFill>
                <a:effectLst/>
                <a:latin typeface="Arial" panose="020B0604020202020204" pitchFamily="34" charset="0"/>
              </a:rPr>
              <a:t>Identificeren en </a:t>
            </a:r>
            <a:r>
              <a:rPr lang="nl-BE" sz="1800" b="0" i="0" u="none" strike="noStrike" err="1">
                <a:solidFill>
                  <a:srgbClr val="012169"/>
                </a:solidFill>
                <a:effectLst/>
                <a:latin typeface="Arial" panose="020B0604020202020204" pitchFamily="34" charset="0"/>
              </a:rPr>
              <a:t>herevalueren</a:t>
            </a:r>
            <a:r>
              <a:rPr lang="nl-BE" sz="1800" b="0" i="0" u="none" strike="noStrike">
                <a:solidFill>
                  <a:srgbClr val="012169"/>
                </a:solidFill>
                <a:effectLst/>
                <a:latin typeface="Arial" panose="020B0604020202020204" pitchFamily="34" charset="0"/>
              </a:rPr>
              <a:t> </a:t>
            </a:r>
            <a:r>
              <a:rPr lang="nl-BE" sz="1800" b="0" i="0">
                <a:solidFill>
                  <a:srgbClr val="012169"/>
                </a:solidFill>
                <a:effectLst/>
                <a:latin typeface="Arial" panose="020B0604020202020204" pitchFamily="34" charset="0"/>
              </a:rPr>
              <a:t>​</a:t>
            </a:r>
            <a:endParaRPr lang="nl-BE" sz="1800">
              <a:solidFill>
                <a:srgbClr val="012169"/>
              </a:solidFill>
            </a:endParaRPr>
          </a:p>
          <a:p>
            <a:pPr algn="l" rtl="0" fontAlgn="base"/>
            <a:r>
              <a:rPr lang="nl-BE">
                <a:solidFill>
                  <a:srgbClr val="012169"/>
                </a:solidFill>
              </a:rPr>
              <a:t>Oplossingen</a:t>
            </a:r>
            <a:endParaRPr lang="en-US">
              <a:solidFill>
                <a:srgbClr val="012169"/>
              </a:solidFill>
            </a:endParaRPr>
          </a:p>
          <a:p>
            <a:pPr algn="l" rtl="0" fontAlgn="base"/>
            <a:r>
              <a:rPr lang="nl-BE" sz="1800" b="0" i="0" u="none" strike="noStrike">
                <a:solidFill>
                  <a:srgbClr val="012169"/>
                </a:solidFill>
                <a:effectLst/>
                <a:latin typeface="Arial" panose="020B0604020202020204" pitchFamily="34" charset="0"/>
              </a:rPr>
              <a:t>Actieplan </a:t>
            </a:r>
            <a:r>
              <a:rPr lang="en-US" sz="1800" b="0" i="0">
                <a:solidFill>
                  <a:srgbClr val="012169"/>
                </a:solidFill>
                <a:effectLst/>
                <a:latin typeface="Arial" panose="020B0604020202020204" pitchFamily="34" charset="0"/>
              </a:rPr>
              <a:t>​</a:t>
            </a:r>
            <a:r>
              <a:rPr lang="en-US" sz="1800" b="0" i="0" err="1">
                <a:solidFill>
                  <a:srgbClr val="012169"/>
                </a:solidFill>
                <a:effectLst/>
                <a:latin typeface="Arial" panose="020B0604020202020204" pitchFamily="34" charset="0"/>
              </a:rPr>
              <a:t>aanpassen</a:t>
            </a:r>
            <a:endParaRPr lang="en-US" b="0" i="0">
              <a:solidFill>
                <a:srgbClr val="012169"/>
              </a:solidFill>
              <a:effectLst/>
              <a:latin typeface="Arial" panose="020B0604020202020204" pitchFamily="34" charset="0"/>
            </a:endParaRPr>
          </a:p>
          <a:p>
            <a:endParaRPr lang="en-US"/>
          </a:p>
        </p:txBody>
      </p:sp>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24/10/2023</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38</a:t>
            </a:fld>
            <a:endParaRPr lang="nl-BE">
              <a:solidFill>
                <a:schemeClr val="bg1"/>
              </a:solidFill>
            </a:endParaRPr>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PROGRAMMA </a:t>
            </a:r>
            <a:endParaRPr lang="en-US" dirty="0"/>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942801510"/>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nl-BE" sz="1600" b="1" i="0">
                          <a:solidFill>
                            <a:srgbClr val="FFFFFF"/>
                          </a:solidFill>
                          <a:effectLst/>
                          <a:latin typeface="Calibri" panose="020F0502020204030204" pitchFamily="34" charset="0"/>
                        </a:rPr>
                        <a:t>​</a:t>
                      </a:r>
                    </a:p>
                    <a:p>
                      <a:pPr algn="ctr" fontAlgn="base"/>
                      <a:r>
                        <a:rPr lang="nl-BE" sz="1600" b="1" i="0">
                          <a:solidFill>
                            <a:srgbClr val="FFFFFF"/>
                          </a:solidFill>
                          <a:effectLst/>
                          <a:latin typeface="Calibri" panose="020F0502020204030204" pitchFamily="34" charset="0"/>
                        </a:rPr>
                        <a:t>TIJD​</a:t>
                      </a:r>
                      <a:endParaRPr lang="nl-BE" sz="1600" b="1" i="0">
                        <a:solidFill>
                          <a:srgbClr val="FFFFFF"/>
                        </a:solidFill>
                        <a:effectLst/>
                      </a:endParaRPr>
                    </a:p>
                    <a:p>
                      <a:pPr algn="ctr" fontAlgn="base"/>
                      <a:r>
                        <a:rPr lang="nl-BE" sz="1600" b="1" i="0">
                          <a:solidFill>
                            <a:srgbClr val="FFFFFF"/>
                          </a:solidFill>
                          <a:effectLst/>
                          <a:latin typeface="Arial" panose="020B0604020202020204" pitchFamily="34" charset="0"/>
                        </a:rPr>
                        <a:t>​</a:t>
                      </a:r>
                      <a:endParaRPr lang="nl-BE" sz="1600" b="1" i="0">
                        <a:solidFill>
                          <a:srgbClr val="FFFFFF"/>
                        </a:solidFill>
                        <a:effectLst/>
                      </a:endParaRP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nl-BE" sz="1600" b="1" i="0">
                          <a:solidFill>
                            <a:srgbClr val="FFFFFF"/>
                          </a:solidFill>
                          <a:effectLst/>
                          <a:latin typeface="Calibri" panose="020F0502020204030204" pitchFamily="34" charset="0"/>
                        </a:rPr>
                        <a:t>ONDERDEEL</a:t>
                      </a:r>
                      <a:endParaRPr lang="nl-BE" sz="1600" b="1" i="0">
                        <a:solidFill>
                          <a:srgbClr val="FFFFFF"/>
                        </a:solidFill>
                        <a:effectLst/>
                      </a:endParaRP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10m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err="1">
                          <a:solidFill>
                            <a:srgbClr val="012169"/>
                          </a:solidFill>
                          <a:effectLst/>
                          <a:latin typeface="Arial" panose="020B0604020202020204" pitchFamily="34" charset="0"/>
                        </a:rPr>
                        <a:t>Inleiding</a:t>
                      </a:r>
                      <a:r>
                        <a:rPr lang="en-US" sz="1600" b="0" i="0">
                          <a:solidFill>
                            <a:srgbClr val="012169"/>
                          </a:solidFill>
                          <a:effectLst/>
                          <a:latin typeface="Arial" panose="020B0604020202020204" pitchFamily="34" charset="0"/>
                        </a:rPr>
                        <a:t> </a:t>
                      </a:r>
                      <a:endParaRPr lang="en-US"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30m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a:solidFill>
                            <a:srgbClr val="012169"/>
                          </a:solidFill>
                          <a:effectLst/>
                          <a:latin typeface="Arial" panose="020B0604020202020204" pitchFamily="34" charset="0"/>
                        </a:rPr>
                        <a:t>STAP 1: </a:t>
                      </a:r>
                      <a:r>
                        <a:rPr lang="en-US" sz="1600" b="0" i="0" err="1">
                          <a:solidFill>
                            <a:srgbClr val="012169"/>
                          </a:solidFill>
                          <a:effectLst/>
                          <a:latin typeface="Arial" panose="020B0604020202020204" pitchFamily="34" charset="0"/>
                        </a:rPr>
                        <a:t>voorschrijfgedrag</a:t>
                      </a:r>
                      <a:r>
                        <a:rPr lang="en-US" sz="1600" b="0" i="0">
                          <a:solidFill>
                            <a:srgbClr val="012169"/>
                          </a:solidFill>
                          <a:effectLst/>
                          <a:latin typeface="Arial" panose="020B0604020202020204" pitchFamily="34" charset="0"/>
                        </a:rPr>
                        <a:t> </a:t>
                      </a:r>
                    </a:p>
                    <a:p>
                      <a:pPr algn="ctr" fontAlgn="base"/>
                      <a:r>
                        <a:rPr lang="en-US" sz="1600" b="0" i="0" err="1">
                          <a:solidFill>
                            <a:srgbClr val="012169"/>
                          </a:solidFill>
                          <a:effectLst/>
                          <a:latin typeface="Arial" panose="020B0604020202020204" pitchFamily="34" charset="0"/>
                        </a:rPr>
                        <a:t>Bespreken</a:t>
                      </a:r>
                      <a:r>
                        <a:rPr lang="en-US" sz="1600" b="0" i="0">
                          <a:solidFill>
                            <a:srgbClr val="012169"/>
                          </a:solidFill>
                          <a:effectLst/>
                          <a:latin typeface="Arial" panose="020B0604020202020204" pitchFamily="34" charset="0"/>
                        </a:rPr>
                        <a:t> (barometer + </a:t>
                      </a:r>
                      <a:r>
                        <a:rPr lang="en-US" sz="1600" b="0" i="0" err="1">
                          <a:solidFill>
                            <a:srgbClr val="012169"/>
                          </a:solidFill>
                          <a:effectLst/>
                          <a:latin typeface="Arial" panose="020B0604020202020204" pitchFamily="34" charset="0"/>
                        </a:rPr>
                        <a:t>actieplan</a:t>
                      </a:r>
                      <a:r>
                        <a:rPr lang="en-US" sz="1600" b="0" i="0">
                          <a:solidFill>
                            <a:srgbClr val="012169"/>
                          </a:solidFill>
                          <a:effectLst/>
                          <a:latin typeface="Arial" panose="020B0604020202020204" pitchFamily="34" charset="0"/>
                        </a:rPr>
                        <a:t>)</a:t>
                      </a:r>
                      <a:endParaRPr lang="en-US"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20m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a:solidFill>
                            <a:srgbClr val="012169"/>
                          </a:solidFill>
                          <a:effectLst/>
                          <a:latin typeface="Arial" panose="020B0604020202020204" pitchFamily="34" charset="0"/>
                        </a:rPr>
                        <a:t>STAP 2: gedragsverandering</a:t>
                      </a:r>
                    </a:p>
                    <a:p>
                      <a:pPr algn="ctr" fontAlgn="base"/>
                      <a:r>
                        <a:rPr lang="nl-BE" sz="1600" b="0" i="0">
                          <a:solidFill>
                            <a:srgbClr val="012169"/>
                          </a:solidFill>
                          <a:effectLst/>
                          <a:latin typeface="Arial" panose="020B0604020202020204" pitchFamily="34" charset="0"/>
                        </a:rPr>
                        <a:t>Identificeren determinanten + ontlokken motivatie + oplossingen​</a:t>
                      </a:r>
                      <a:endParaRPr lang="nl-BE"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20m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en-US" sz="1600" b="0" i="0">
                          <a:solidFill>
                            <a:srgbClr val="012169"/>
                          </a:solidFill>
                          <a:effectLst/>
                          <a:latin typeface="Arial" panose="020B0604020202020204" pitchFamily="34" charset="0"/>
                        </a:rPr>
                        <a:t>STAP 3: </a:t>
                      </a:r>
                      <a:r>
                        <a:rPr lang="en-US" sz="1600" b="0" i="0" err="1">
                          <a:solidFill>
                            <a:srgbClr val="012169"/>
                          </a:solidFill>
                          <a:effectLst/>
                          <a:latin typeface="Arial" panose="020B0604020202020204" pitchFamily="34" charset="0"/>
                        </a:rPr>
                        <a:t>gedragsdoel</a:t>
                      </a:r>
                      <a:r>
                        <a:rPr lang="en-US" sz="1600" b="0" i="0">
                          <a:solidFill>
                            <a:srgbClr val="012169"/>
                          </a:solidFill>
                          <a:effectLst/>
                          <a:latin typeface="Arial" panose="020B0604020202020204" pitchFamily="34" charset="0"/>
                        </a:rPr>
                        <a:t> + </a:t>
                      </a:r>
                      <a:r>
                        <a:rPr lang="en-US" sz="1600" b="0" i="0" err="1">
                          <a:solidFill>
                            <a:srgbClr val="012169"/>
                          </a:solidFill>
                          <a:effectLst/>
                          <a:latin typeface="Arial" panose="020B0604020202020204" pitchFamily="34" charset="0"/>
                        </a:rPr>
                        <a:t>middel</a:t>
                      </a:r>
                      <a:r>
                        <a:rPr lang="en-US" sz="1600" b="0" i="0">
                          <a:solidFill>
                            <a:srgbClr val="012169"/>
                          </a:solidFill>
                          <a:effectLst/>
                          <a:latin typeface="Arial" panose="020B0604020202020204" pitchFamily="34" charset="0"/>
                        </a:rPr>
                        <a:t> </a:t>
                      </a:r>
                    </a:p>
                    <a:p>
                      <a:pPr algn="ctr" fontAlgn="base"/>
                      <a:r>
                        <a:rPr lang="en-US" sz="1600" b="0" i="0" err="1">
                          <a:solidFill>
                            <a:srgbClr val="012169"/>
                          </a:solidFill>
                          <a:effectLst/>
                          <a:latin typeface="Arial" panose="020B0604020202020204" pitchFamily="34" charset="0"/>
                        </a:rPr>
                        <a:t>Bespreken</a:t>
                      </a:r>
                      <a:r>
                        <a:rPr lang="en-US" sz="1600" b="0" i="0">
                          <a:solidFill>
                            <a:srgbClr val="012169"/>
                          </a:solidFill>
                          <a:effectLst/>
                          <a:latin typeface="Arial" panose="020B0604020202020204" pitchFamily="34" charset="0"/>
                        </a:rPr>
                        <a:t> (toolkit + </a:t>
                      </a:r>
                      <a:r>
                        <a:rPr lang="en-US" sz="1600" b="0" i="0" err="1">
                          <a:solidFill>
                            <a:srgbClr val="012169"/>
                          </a:solidFill>
                          <a:effectLst/>
                          <a:latin typeface="Arial" panose="020B0604020202020204" pitchFamily="34" charset="0"/>
                        </a:rPr>
                        <a:t>selectie</a:t>
                      </a:r>
                      <a:r>
                        <a:rPr lang="en-US" sz="1600" b="0" i="0">
                          <a:solidFill>
                            <a:srgbClr val="012169"/>
                          </a:solidFill>
                          <a:effectLst/>
                          <a:latin typeface="Arial" panose="020B0604020202020204" pitchFamily="34" charset="0"/>
                        </a:rPr>
                        <a:t> </a:t>
                      </a:r>
                      <a:r>
                        <a:rPr lang="en-US" sz="1600" b="0" i="0" err="1">
                          <a:solidFill>
                            <a:srgbClr val="012169"/>
                          </a:solidFill>
                          <a:effectLst/>
                          <a:latin typeface="Arial" panose="020B0604020202020204" pitchFamily="34" charset="0"/>
                        </a:rPr>
                        <a:t>interventie</a:t>
                      </a:r>
                      <a:r>
                        <a:rPr lang="en-US" sz="1600" b="0" i="0">
                          <a:solidFill>
                            <a:srgbClr val="012169"/>
                          </a:solidFill>
                          <a:effectLst/>
                          <a:latin typeface="Arial" panose="020B0604020202020204" pitchFamily="34" charset="0"/>
                        </a:rPr>
                        <a:t>(s))</a:t>
                      </a:r>
                      <a:endParaRPr lang="en-US"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30m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600" b="0" i="0">
                          <a:solidFill>
                            <a:srgbClr val="012169"/>
                          </a:solidFill>
                          <a:effectLst/>
                          <a:latin typeface="Arial" panose="020B0604020202020204" pitchFamily="34" charset="0"/>
                        </a:rPr>
                        <a:t>STAP 3: </a:t>
                      </a:r>
                      <a:r>
                        <a:rPr lang="en-US" sz="1600" b="0" i="0" err="1">
                          <a:solidFill>
                            <a:srgbClr val="012169"/>
                          </a:solidFill>
                          <a:effectLst/>
                          <a:latin typeface="Arial" panose="020B0604020202020204" pitchFamily="34" charset="0"/>
                        </a:rPr>
                        <a:t>gedragsdoel</a:t>
                      </a:r>
                      <a:r>
                        <a:rPr lang="en-US" sz="1600" b="0" i="0">
                          <a:solidFill>
                            <a:srgbClr val="012169"/>
                          </a:solidFill>
                          <a:effectLst/>
                          <a:latin typeface="Arial" panose="020B0604020202020204" pitchFamily="34" charset="0"/>
                        </a:rPr>
                        <a:t> + </a:t>
                      </a:r>
                      <a:r>
                        <a:rPr lang="en-US" sz="1600" b="0" i="0" err="1">
                          <a:solidFill>
                            <a:srgbClr val="012169"/>
                          </a:solidFill>
                          <a:effectLst/>
                          <a:latin typeface="Arial" panose="020B0604020202020204" pitchFamily="34" charset="0"/>
                        </a:rPr>
                        <a:t>middel</a:t>
                      </a:r>
                      <a:r>
                        <a:rPr lang="en-US" sz="1600" b="0" i="0">
                          <a:solidFill>
                            <a:srgbClr val="012169"/>
                          </a:solidFill>
                          <a:effectLst/>
                          <a:latin typeface="Arial" panose="020B0604020202020204" pitchFamily="34" charset="0"/>
                        </a:rPr>
                        <a:t> </a:t>
                      </a:r>
                    </a:p>
                    <a:p>
                      <a:pPr algn="ctr" fontAlgn="base"/>
                      <a:r>
                        <a:rPr lang="nl-BE" sz="1600" b="0" i="0">
                          <a:solidFill>
                            <a:srgbClr val="012169"/>
                          </a:solidFill>
                          <a:effectLst/>
                          <a:latin typeface="Arial" panose="020B0604020202020204" pitchFamily="34" charset="0"/>
                        </a:rPr>
                        <a:t>Opstellen actieplan​ (barometer- en gedragsdoel)</a:t>
                      </a:r>
                      <a:endParaRPr lang="nl-BE"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nl-BE" sz="1600" b="0" i="0">
                          <a:solidFill>
                            <a:srgbClr val="012169"/>
                          </a:solidFill>
                          <a:effectLst/>
                          <a:latin typeface="Arial" panose="020B0604020202020204" pitchFamily="34" charset="0"/>
                        </a:rPr>
                        <a:t>​</a:t>
                      </a:r>
                    </a:p>
                    <a:p>
                      <a:pPr algn="ctr" fontAlgn="base"/>
                      <a:r>
                        <a:rPr lang="nl-BE" sz="1600" b="0" i="0">
                          <a:solidFill>
                            <a:srgbClr val="012169"/>
                          </a:solidFill>
                          <a:effectLst/>
                          <a:latin typeface="Arial" panose="020B0604020202020204" pitchFamily="34" charset="0"/>
                        </a:rPr>
                        <a:t>10m</a:t>
                      </a:r>
                      <a:r>
                        <a:rPr lang="nl-BE" sz="1600" b="1" i="0">
                          <a:solidFill>
                            <a:srgbClr val="012169"/>
                          </a:solidFill>
                          <a:effectLst/>
                          <a:latin typeface="Arial" panose="020B0604020202020204" pitchFamily="34" charset="0"/>
                        </a:rPr>
                        <a:t>​</a:t>
                      </a:r>
                      <a:endParaRPr lang="nl-BE" sz="1600" b="1" i="0">
                        <a:solidFill>
                          <a:srgbClr val="FFFFFF"/>
                        </a:solidFill>
                        <a:effectLst/>
                      </a:endParaRPr>
                    </a:p>
                    <a:p>
                      <a:pPr algn="ctr" fontAlgn="base"/>
                      <a:r>
                        <a:rPr lang="nl-BE" sz="1600" b="1" i="0">
                          <a:solidFill>
                            <a:srgbClr val="012169"/>
                          </a:solidFill>
                          <a:effectLst/>
                          <a:latin typeface="Arial" panose="020B0604020202020204" pitchFamily="34" charset="0"/>
                        </a:rPr>
                        <a:t>​</a:t>
                      </a:r>
                      <a:endParaRPr lang="nl-BE" sz="1600" b="1"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nl-BE" sz="1600" b="0" i="0">
                          <a:solidFill>
                            <a:srgbClr val="012169"/>
                          </a:solidFill>
                          <a:effectLst/>
                          <a:latin typeface="Arial" panose="020B0604020202020204" pitchFamily="34" charset="0"/>
                        </a:rPr>
                        <a:t>Afsluiten: samenvatten intervisie</a:t>
                      </a:r>
                      <a:endParaRPr lang="nl-BE" sz="1600" b="0" i="0">
                        <a:solidFill>
                          <a:srgbClr val="FFFFFF"/>
                        </a:solidFill>
                        <a:effectLst/>
                      </a:endParaRP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4534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15C5B9F-FF49-D1FA-514F-3EC06DFC62E1}"/>
              </a:ext>
            </a:extLst>
          </p:cNvPr>
          <p:cNvSpPr>
            <a:spLocks noGrp="1"/>
          </p:cNvSpPr>
          <p:nvPr>
            <p:ph type="dt" sz="half" idx="2"/>
          </p:nvPr>
        </p:nvSpPr>
        <p:spPr/>
        <p:txBody>
          <a:bodyPr/>
          <a:lstStyle/>
          <a:p>
            <a:fld id="{E543F45A-CFD0-47B4-A806-4B3A540DF9EE}" type="datetime1">
              <a:rPr lang="nl-BE" smtClean="0"/>
              <a:t>24/10/2023</a:t>
            </a:fld>
            <a:endParaRPr lang="nl-BE"/>
          </a:p>
        </p:txBody>
      </p:sp>
      <p:sp>
        <p:nvSpPr>
          <p:cNvPr id="3" name="Tijdelijke aanduiding voor dianummer 2">
            <a:extLst>
              <a:ext uri="{FF2B5EF4-FFF2-40B4-BE49-F238E27FC236}">
                <a16:creationId xmlns:a16="http://schemas.microsoft.com/office/drawing/2014/main" id="{41DAD32D-1121-2F27-9F2B-4AAB43488B51}"/>
              </a:ext>
            </a:extLst>
          </p:cNvPr>
          <p:cNvSpPr>
            <a:spLocks noGrp="1"/>
          </p:cNvSpPr>
          <p:nvPr>
            <p:ph type="sldNum" sz="quarter" idx="4"/>
          </p:nvPr>
        </p:nvSpPr>
        <p:spPr/>
        <p:txBody>
          <a:bodyPr/>
          <a:lstStyle/>
          <a:p>
            <a:fld id="{237A5C56-B9E8-4E46-B944-E20B96CB342D}" type="slidenum">
              <a:rPr lang="nl-BE" smtClean="0"/>
              <a:pPr/>
              <a:t>39</a:t>
            </a:fld>
            <a:endParaRPr lang="nl-BE">
              <a:solidFill>
                <a:schemeClr val="bg1"/>
              </a:solidFill>
            </a:endParaRPr>
          </a:p>
        </p:txBody>
      </p:sp>
      <p:pic>
        <p:nvPicPr>
          <p:cNvPr id="10" name="Afbeelding 9">
            <a:extLst>
              <a:ext uri="{FF2B5EF4-FFF2-40B4-BE49-F238E27FC236}">
                <a16:creationId xmlns:a16="http://schemas.microsoft.com/office/drawing/2014/main" id="{BC93C1C1-F23A-96DF-8918-D160E5672CC7}"/>
              </a:ext>
            </a:extLst>
          </p:cNvPr>
          <p:cNvPicPr>
            <a:picLocks noChangeAspect="1"/>
          </p:cNvPicPr>
          <p:nvPr/>
        </p:nvPicPr>
        <p:blipFill rotWithShape="1">
          <a:blip r:embed="rId2"/>
          <a:srcRect l="38523" r="5859" b="13363"/>
          <a:stretch/>
        </p:blipFill>
        <p:spPr>
          <a:xfrm>
            <a:off x="0" y="-19108"/>
            <a:ext cx="6780935" cy="3961015"/>
          </a:xfrm>
          <a:prstGeom prst="rect">
            <a:avLst/>
          </a:prstGeom>
          <a:ln>
            <a:solidFill>
              <a:srgbClr val="012169"/>
            </a:solidFill>
          </a:ln>
        </p:spPr>
      </p:pic>
      <p:cxnSp>
        <p:nvCxnSpPr>
          <p:cNvPr id="14" name="Rechte verbindingslijn met pijl 13">
            <a:extLst>
              <a:ext uri="{FF2B5EF4-FFF2-40B4-BE49-F238E27FC236}">
                <a16:creationId xmlns:a16="http://schemas.microsoft.com/office/drawing/2014/main" id="{F8F7801A-CC02-5968-630E-58F72A0DF569}"/>
              </a:ext>
            </a:extLst>
          </p:cNvPr>
          <p:cNvCxnSpPr>
            <a:cxnSpLocks/>
          </p:cNvCxnSpPr>
          <p:nvPr/>
        </p:nvCxnSpPr>
        <p:spPr>
          <a:xfrm>
            <a:off x="740979" y="975732"/>
            <a:ext cx="7828733" cy="2810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1B2ECB59-D882-35F3-393F-55BDD3E78235}"/>
              </a:ext>
            </a:extLst>
          </p:cNvPr>
          <p:cNvCxnSpPr>
            <a:cxnSpLocks/>
          </p:cNvCxnSpPr>
          <p:nvPr/>
        </p:nvCxnSpPr>
        <p:spPr>
          <a:xfrm>
            <a:off x="740979" y="2244784"/>
            <a:ext cx="7869621" cy="2145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142F00F3-F576-5446-9555-9F2C26D26BC8}"/>
              </a:ext>
            </a:extLst>
          </p:cNvPr>
          <p:cNvCxnSpPr>
            <a:cxnSpLocks/>
          </p:cNvCxnSpPr>
          <p:nvPr/>
        </p:nvCxnSpPr>
        <p:spPr>
          <a:xfrm>
            <a:off x="740979" y="1576899"/>
            <a:ext cx="7869621" cy="2806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a:extLst>
              <a:ext uri="{FF2B5EF4-FFF2-40B4-BE49-F238E27FC236}">
                <a16:creationId xmlns:a16="http://schemas.microsoft.com/office/drawing/2014/main" id="{7C394A01-7D97-38A1-CB5F-F86794374176}"/>
              </a:ext>
            </a:extLst>
          </p:cNvPr>
          <p:cNvCxnSpPr>
            <a:cxnSpLocks/>
          </p:cNvCxnSpPr>
          <p:nvPr/>
        </p:nvCxnSpPr>
        <p:spPr>
          <a:xfrm>
            <a:off x="725214" y="2869324"/>
            <a:ext cx="7844498" cy="2210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5CDB8200-6983-918A-FDDD-5FD4364C9D27}"/>
              </a:ext>
            </a:extLst>
          </p:cNvPr>
          <p:cNvCxnSpPr>
            <a:cxnSpLocks/>
          </p:cNvCxnSpPr>
          <p:nvPr/>
        </p:nvCxnSpPr>
        <p:spPr>
          <a:xfrm>
            <a:off x="740979" y="3327030"/>
            <a:ext cx="7828733" cy="2363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9CA43A04-B905-519E-8073-81D6CE48C38A}"/>
              </a:ext>
            </a:extLst>
          </p:cNvPr>
          <p:cNvSpPr txBox="1"/>
          <p:nvPr/>
        </p:nvSpPr>
        <p:spPr>
          <a:xfrm>
            <a:off x="7521914" y="1776733"/>
            <a:ext cx="4616188" cy="369332"/>
          </a:xfrm>
          <a:prstGeom prst="rect">
            <a:avLst/>
          </a:prstGeom>
          <a:noFill/>
        </p:spPr>
        <p:txBody>
          <a:bodyPr wrap="square">
            <a:spAutoFit/>
          </a:bodyPr>
          <a:lstStyle/>
          <a:p>
            <a:pPr marL="0" indent="0" algn="ctr" rtl="0" fontAlgn="base">
              <a:buNone/>
            </a:pPr>
            <a:r>
              <a:rPr lang="nl-NL" sz="1800" b="1" i="0" u="none" strike="noStrike" dirty="0">
                <a:solidFill>
                  <a:srgbClr val="012169"/>
                </a:solidFill>
                <a:effectLst/>
                <a:latin typeface="Arial" panose="020B0604020202020204" pitchFamily="34" charset="0"/>
              </a:rPr>
              <a:t>PROGRAMMA</a:t>
            </a:r>
            <a:endParaRPr lang="en-US" b="0" i="0" dirty="0">
              <a:solidFill>
                <a:srgbClr val="012169"/>
              </a:solidFill>
              <a:effectLst/>
              <a:latin typeface="Arial" panose="020B0604020202020204" pitchFamily="34" charset="0"/>
            </a:endParaRPr>
          </a:p>
        </p:txBody>
      </p:sp>
      <p:pic>
        <p:nvPicPr>
          <p:cNvPr id="5" name="Picture 4" descr="A screenshot of a computer&#10;&#10;Description automatically generated">
            <a:extLst>
              <a:ext uri="{FF2B5EF4-FFF2-40B4-BE49-F238E27FC236}">
                <a16:creationId xmlns:a16="http://schemas.microsoft.com/office/drawing/2014/main" id="{591B2F45-52FD-4365-A6D9-FEE85651F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996" y="2146065"/>
            <a:ext cx="4616004" cy="4613762"/>
          </a:xfrm>
          <a:prstGeom prst="rect">
            <a:avLst/>
          </a:prstGeom>
        </p:spPr>
      </p:pic>
    </p:spTree>
    <p:extLst>
      <p:ext uri="{BB962C8B-B14F-4D97-AF65-F5344CB8AC3E}">
        <p14:creationId xmlns:p14="http://schemas.microsoft.com/office/powerpoint/2010/main" val="1438446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63C1030-B1B2-4BC8-9A8B-30586EDF379A}"/>
              </a:ext>
            </a:extLst>
          </p:cNvPr>
          <p:cNvSpPr>
            <a:spLocks noGrp="1"/>
          </p:cNvSpPr>
          <p:nvPr>
            <p:ph type="dt" sz="half" idx="2"/>
          </p:nvPr>
        </p:nvSpPr>
        <p:spPr/>
        <p:txBody>
          <a:bodyPr/>
          <a:lstStyle/>
          <a:p>
            <a:fld id="{1CF1175B-1852-4107-BB64-A009AEE68C98}" type="datetime1">
              <a:rPr lang="nl-BE" smtClean="0"/>
              <a:t>24/10/2023</a:t>
            </a:fld>
            <a:endParaRPr lang="nl-BE"/>
          </a:p>
        </p:txBody>
      </p:sp>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p:txBody>
          <a:bodyPr/>
          <a:lstStyle/>
          <a:p>
            <a:fld id="{237A5C56-B9E8-4E46-B944-E20B96CB342D}" type="slidenum">
              <a:rPr lang="nl-BE" smtClean="0"/>
              <a:pPr/>
              <a:t>4</a:t>
            </a:fld>
            <a:endParaRPr lang="nl-BE">
              <a:solidFill>
                <a:schemeClr val="bg1"/>
              </a:solidFill>
            </a:endParaRPr>
          </a:p>
        </p:txBody>
      </p:sp>
      <p:graphicFrame>
        <p:nvGraphicFramePr>
          <p:cNvPr id="10" name="Table 9">
            <a:extLst>
              <a:ext uri="{FF2B5EF4-FFF2-40B4-BE49-F238E27FC236}">
                <a16:creationId xmlns:a16="http://schemas.microsoft.com/office/drawing/2014/main" id="{3C65410F-D14C-46EA-A8BF-680EBB4132D4}"/>
              </a:ext>
            </a:extLst>
          </p:cNvPr>
          <p:cNvGraphicFramePr>
            <a:graphicFrameLocks noGrp="1"/>
          </p:cNvGraphicFramePr>
          <p:nvPr>
            <p:extLst>
              <p:ext uri="{D42A27DB-BD31-4B8C-83A1-F6EECF244321}">
                <p14:modId xmlns:p14="http://schemas.microsoft.com/office/powerpoint/2010/main" val="2638542255"/>
              </p:ext>
            </p:extLst>
          </p:nvPr>
        </p:nvGraphicFramePr>
        <p:xfrm>
          <a:off x="262097" y="1306494"/>
          <a:ext cx="11667806" cy="3861045"/>
        </p:xfrm>
        <a:graphic>
          <a:graphicData uri="http://schemas.openxmlformats.org/drawingml/2006/table">
            <a:tbl>
              <a:tblPr/>
              <a:tblGrid>
                <a:gridCol w="2079082">
                  <a:extLst>
                    <a:ext uri="{9D8B030D-6E8A-4147-A177-3AD203B41FA5}">
                      <a16:colId xmlns:a16="http://schemas.microsoft.com/office/drawing/2014/main" val="3761414170"/>
                    </a:ext>
                  </a:extLst>
                </a:gridCol>
                <a:gridCol w="1363718">
                  <a:extLst>
                    <a:ext uri="{9D8B030D-6E8A-4147-A177-3AD203B41FA5}">
                      <a16:colId xmlns:a16="http://schemas.microsoft.com/office/drawing/2014/main" val="2385020146"/>
                    </a:ext>
                  </a:extLst>
                </a:gridCol>
                <a:gridCol w="3791606">
                  <a:extLst>
                    <a:ext uri="{9D8B030D-6E8A-4147-A177-3AD203B41FA5}">
                      <a16:colId xmlns:a16="http://schemas.microsoft.com/office/drawing/2014/main" val="2222030141"/>
                    </a:ext>
                  </a:extLst>
                </a:gridCol>
                <a:gridCol w="4433400">
                  <a:extLst>
                    <a:ext uri="{9D8B030D-6E8A-4147-A177-3AD203B41FA5}">
                      <a16:colId xmlns:a16="http://schemas.microsoft.com/office/drawing/2014/main" val="808507479"/>
                    </a:ext>
                  </a:extLst>
                </a:gridCol>
              </a:tblGrid>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13u00 – 13u10​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Samenvatting project</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rtl="0" fontAlgn="base"/>
                      <a:r>
                        <a:rPr lang="en-US" sz="2000" b="0" i="0" kern="1200">
                          <a:solidFill>
                            <a:schemeClr val="tx1"/>
                          </a:solidFill>
                          <a:effectLst/>
                          <a:latin typeface="Arial" panose="020B0604020202020204" pitchFamily="34" charset="0"/>
                          <a:ea typeface="+mn-ea"/>
                          <a:cs typeface="Arial" panose="020B0604020202020204" pitchFamily="34" charset="0"/>
                        </a:rPr>
                        <a:t>Stefan Heytens, Domus Medica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extLst>
                  <a:ext uri="{0D108BD9-81ED-4DB2-BD59-A6C34878D82A}">
                    <a16:rowId xmlns:a16="http://schemas.microsoft.com/office/drawing/2014/main" val="882988097"/>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13u10 – 13u25​</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15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De rol van </a:t>
                      </a:r>
                      <a:r>
                        <a:rPr lang="nl-NL" sz="2000" b="0" i="0" err="1">
                          <a:solidFill>
                            <a:srgbClr val="012169"/>
                          </a:solidFill>
                          <a:effectLst/>
                          <a:latin typeface="Arial" panose="020B0604020202020204" pitchFamily="34" charset="0"/>
                          <a:cs typeface="Arial" panose="020B0604020202020204" pitchFamily="34" charset="0"/>
                        </a:rPr>
                        <a:t>local</a:t>
                      </a:r>
                      <a:r>
                        <a:rPr lang="nl-NL" sz="2000" b="0" i="0">
                          <a:solidFill>
                            <a:srgbClr val="012169"/>
                          </a:solidFill>
                          <a:effectLst/>
                          <a:latin typeface="Arial" panose="020B0604020202020204" pitchFamily="34" charset="0"/>
                          <a:cs typeface="Arial" panose="020B0604020202020204" pitchFamily="34" charset="0"/>
                        </a:rPr>
                        <a:t> </a:t>
                      </a:r>
                      <a:r>
                        <a:rPr lang="nl-NL" sz="2000" b="0" i="0" err="1">
                          <a:solidFill>
                            <a:srgbClr val="012169"/>
                          </a:solidFill>
                          <a:effectLst/>
                          <a:latin typeface="Arial" panose="020B0604020202020204" pitchFamily="34" charset="0"/>
                          <a:cs typeface="Arial" panose="020B0604020202020204" pitchFamily="34" charset="0"/>
                        </a:rPr>
                        <a:t>champion</a:t>
                      </a:r>
                      <a:r>
                        <a:rPr lang="nl-NL" sz="2000" b="0" i="0">
                          <a:solidFill>
                            <a:srgbClr val="012169"/>
                          </a:solidFill>
                          <a:effectLst/>
                          <a:latin typeface="Arial" panose="020B0604020202020204" pitchFamily="34" charset="0"/>
                          <a:cs typeface="Arial" panose="020B0604020202020204" pitchFamily="34" charset="0"/>
                        </a:rPr>
                        <a:t>?</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Emelien Lauwerier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extLst>
                  <a:ext uri="{0D108BD9-81ED-4DB2-BD59-A6C34878D82A}">
                    <a16:rowId xmlns:a16="http://schemas.microsoft.com/office/drawing/2014/main" val="1304101849"/>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13u25 – 13u35​</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Hoe geef ik feedback?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kern="1200">
                          <a:solidFill>
                            <a:schemeClr val="tx1"/>
                          </a:solidFill>
                          <a:effectLst/>
                          <a:latin typeface="Arial" panose="020B0604020202020204" pitchFamily="34" charset="0"/>
                          <a:ea typeface="+mn-ea"/>
                          <a:cs typeface="Arial" panose="020B0604020202020204" pitchFamily="34" charset="0"/>
                        </a:rPr>
                        <a:t>Olivia Vandeput </a:t>
                      </a:r>
                      <a:endParaRPr lang="nl-NL" sz="2000" b="0" i="0">
                        <a:solidFill>
                          <a:srgbClr val="012169"/>
                        </a:solidFill>
                        <a:effectLst/>
                        <a:latin typeface="Arial" panose="020B0604020202020204" pitchFamily="34" charset="0"/>
                        <a:cs typeface="Arial" panose="020B0604020202020204" pitchFamily="34" charset="0"/>
                      </a:endParaRP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extLst>
                  <a:ext uri="{0D108BD9-81ED-4DB2-BD59-A6C34878D82A}">
                    <a16:rowId xmlns:a16="http://schemas.microsoft.com/office/drawing/2014/main" val="242571722"/>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13u35 – 13u45​</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nl-NL" sz="2000" b="0" i="0">
                          <a:solidFill>
                            <a:srgbClr val="012169"/>
                          </a:solidFill>
                          <a:effectLst/>
                          <a:latin typeface="Arial" panose="020B0604020202020204" pitchFamily="34" charset="0"/>
                          <a:cs typeface="Arial" panose="020B0604020202020204" pitchFamily="34" charset="0"/>
                        </a:rPr>
                        <a:t>Wat is een intervisie?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kern="1200">
                          <a:solidFill>
                            <a:schemeClr val="tx1"/>
                          </a:solidFill>
                          <a:effectLst/>
                          <a:latin typeface="Arial" panose="020B0604020202020204" pitchFamily="34" charset="0"/>
                          <a:ea typeface="+mn-ea"/>
                          <a:cs typeface="Arial" panose="020B0604020202020204" pitchFamily="34" charset="0"/>
                        </a:rPr>
                        <a:t>Olivia Vandeput </a:t>
                      </a:r>
                      <a:endParaRPr lang="nl-NL" sz="2000" b="0" i="0">
                        <a:solidFill>
                          <a:srgbClr val="012169"/>
                        </a:solidFill>
                        <a:effectLst/>
                        <a:latin typeface="Arial" panose="020B0604020202020204" pitchFamily="34" charset="0"/>
                        <a:cs typeface="Arial" panose="020B0604020202020204" pitchFamily="34" charset="0"/>
                      </a:endParaRP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extLst>
                  <a:ext uri="{0D108BD9-81ED-4DB2-BD59-A6C34878D82A}">
                    <a16:rowId xmlns:a16="http://schemas.microsoft.com/office/drawing/2014/main" val="313556944"/>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13u45 – 13u50​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5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Opstart van een rollenspel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2000" b="0" i="0" kern="1200">
                          <a:solidFill>
                            <a:schemeClr val="tx1"/>
                          </a:solidFill>
                          <a:effectLst/>
                          <a:latin typeface="Arial" panose="020B0604020202020204" pitchFamily="34" charset="0"/>
                          <a:ea typeface="+mn-ea"/>
                          <a:cs typeface="Arial" panose="020B0604020202020204" pitchFamily="34" charset="0"/>
                        </a:rPr>
                        <a:t>Domus Medica</a:t>
                      </a:r>
                      <a:endParaRPr lang="nl-NL" sz="2000" b="0" i="0">
                        <a:solidFill>
                          <a:srgbClr val="012169"/>
                        </a:solidFill>
                        <a:effectLst/>
                        <a:latin typeface="Arial" panose="020B0604020202020204" pitchFamily="34" charset="0"/>
                        <a:cs typeface="Arial" panose="020B0604020202020204" pitchFamily="34" charset="0"/>
                      </a:endParaRP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extLst>
                  <a:ext uri="{0D108BD9-81ED-4DB2-BD59-A6C34878D82A}">
                    <a16:rowId xmlns:a16="http://schemas.microsoft.com/office/drawing/2014/main" val="1924962270"/>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13u50 – 15u30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Rollenspel + Pauze (10 min)</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Expert-duo’s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extLst>
                  <a:ext uri="{0D108BD9-81ED-4DB2-BD59-A6C34878D82A}">
                    <a16:rowId xmlns:a16="http://schemas.microsoft.com/office/drawing/2014/main" val="1608646815"/>
                  </a:ext>
                </a:extLst>
              </a:tr>
              <a:tr h="429005">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15u30 – 15u40​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Aandachtspunten - opmerkingen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kern="1200">
                          <a:solidFill>
                            <a:schemeClr val="tx1"/>
                          </a:solidFill>
                          <a:effectLst/>
                          <a:latin typeface="Arial" panose="020B0604020202020204" pitchFamily="34" charset="0"/>
                          <a:ea typeface="+mn-ea"/>
                          <a:cs typeface="Arial" panose="020B0604020202020204" pitchFamily="34" charset="0"/>
                        </a:rPr>
                        <a:t>Experten</a:t>
                      </a:r>
                      <a:endParaRPr lang="nl-NL" sz="2000" b="0" i="0">
                        <a:solidFill>
                          <a:srgbClr val="012169"/>
                        </a:solidFill>
                        <a:effectLst/>
                        <a:latin typeface="Arial" panose="020B0604020202020204" pitchFamily="34" charset="0"/>
                        <a:cs typeface="Arial" panose="020B0604020202020204" pitchFamily="34" charset="0"/>
                      </a:endParaRP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extLst>
                  <a:ext uri="{0D108BD9-81ED-4DB2-BD59-A6C34878D82A}">
                    <a16:rowId xmlns:a16="http://schemas.microsoft.com/office/drawing/2014/main" val="3887426973"/>
                  </a:ext>
                </a:extLst>
              </a:tr>
              <a:tr h="42900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nl-NL" sz="2000" b="0" i="0">
                          <a:solidFill>
                            <a:srgbClr val="012169"/>
                          </a:solidFill>
                          <a:effectLst/>
                          <a:latin typeface="Arial" panose="020B0604020202020204" pitchFamily="34" charset="0"/>
                          <a:cs typeface="Arial" panose="020B0604020202020204" pitchFamily="34" charset="0"/>
                        </a:rPr>
                        <a:t>15u40 – 15u50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Opstellen van een actieplan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tc>
                  <a:txBody>
                    <a:bodyPr/>
                    <a:lstStyle/>
                    <a:p>
                      <a:pPr algn="l" fontAlgn="base"/>
                      <a:r>
                        <a:rPr lang="nl-NL" sz="2000" b="0" i="0" kern="1200">
                          <a:solidFill>
                            <a:schemeClr val="tx1"/>
                          </a:solidFill>
                          <a:effectLst/>
                          <a:latin typeface="Arial" panose="020B0604020202020204" pitchFamily="34" charset="0"/>
                          <a:ea typeface="+mn-ea"/>
                          <a:cs typeface="Arial" panose="020B0604020202020204" pitchFamily="34" charset="0"/>
                        </a:rPr>
                        <a:t>Emelien Lauwerier + Sibyl Anthierens </a:t>
                      </a:r>
                      <a:endParaRPr lang="nl-NL" sz="2000" b="0" i="0">
                        <a:solidFill>
                          <a:srgbClr val="012169"/>
                        </a:solidFill>
                        <a:effectLst/>
                        <a:latin typeface="Arial" panose="020B0604020202020204" pitchFamily="34" charset="0"/>
                        <a:cs typeface="Arial" panose="020B0604020202020204" pitchFamily="34" charset="0"/>
                      </a:endParaRP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CBCCD4"/>
                    </a:solidFill>
                  </a:tcPr>
                </a:tc>
                <a:extLst>
                  <a:ext uri="{0D108BD9-81ED-4DB2-BD59-A6C34878D82A}">
                    <a16:rowId xmlns:a16="http://schemas.microsoft.com/office/drawing/2014/main" val="3122080699"/>
                  </a:ext>
                </a:extLst>
              </a:tr>
              <a:tr h="42900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nl-NL" sz="2000" b="0" i="0">
                          <a:solidFill>
                            <a:srgbClr val="012169"/>
                          </a:solidFill>
                          <a:effectLst/>
                          <a:latin typeface="Arial" panose="020B0604020202020204" pitchFamily="34" charset="0"/>
                          <a:cs typeface="Arial" panose="020B0604020202020204" pitchFamily="34" charset="0"/>
                        </a:rPr>
                        <a:t>15u50 – 16u00</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10 min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algn="l" fontAlgn="base"/>
                      <a:r>
                        <a:rPr lang="nl-NL" sz="2000" b="0" i="0">
                          <a:solidFill>
                            <a:srgbClr val="012169"/>
                          </a:solidFill>
                          <a:effectLst/>
                          <a:latin typeface="Arial" panose="020B0604020202020204" pitchFamily="34" charset="0"/>
                          <a:cs typeface="Arial" panose="020B0604020202020204" pitchFamily="34" charset="0"/>
                        </a:rPr>
                        <a:t>Praktische aspecten en vragen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tc>
                  <a:txBody>
                    <a:bodyPr/>
                    <a:lstStyle/>
                    <a:p>
                      <a:pPr rtl="0" fontAlgn="base"/>
                      <a:r>
                        <a:rPr lang="en-US" sz="2000" b="0" i="0" kern="1200">
                          <a:solidFill>
                            <a:schemeClr val="tx1"/>
                          </a:solidFill>
                          <a:effectLst/>
                          <a:latin typeface="Arial" panose="020B0604020202020204" pitchFamily="34" charset="0"/>
                          <a:ea typeface="+mn-ea"/>
                          <a:cs typeface="Arial" panose="020B0604020202020204" pitchFamily="34" charset="0"/>
                        </a:rPr>
                        <a:t>Team </a:t>
                      </a:r>
                    </a:p>
                  </a:txBody>
                  <a:tcPr marL="61286" marR="61286" marT="30643" marB="30643">
                    <a:lnL w="7818" cap="flat" cmpd="sng" algn="ctr">
                      <a:solidFill>
                        <a:srgbClr val="FFFFFF"/>
                      </a:solidFill>
                      <a:prstDash val="solid"/>
                      <a:round/>
                      <a:headEnd type="none" w="med" len="med"/>
                      <a:tailEnd type="none" w="med" len="med"/>
                    </a:lnL>
                    <a:lnR w="7818" cap="flat" cmpd="sng" algn="ctr">
                      <a:solidFill>
                        <a:srgbClr val="FFFFFF"/>
                      </a:solidFill>
                      <a:prstDash val="solid"/>
                      <a:round/>
                      <a:headEnd type="none" w="med" len="med"/>
                      <a:tailEnd type="none" w="med" len="med"/>
                    </a:lnR>
                    <a:lnT w="7818" cap="flat" cmpd="sng" algn="ctr">
                      <a:solidFill>
                        <a:srgbClr val="FFFFFF"/>
                      </a:solidFill>
                      <a:prstDash val="solid"/>
                      <a:round/>
                      <a:headEnd type="none" w="med" len="med"/>
                      <a:tailEnd type="none" w="med" len="med"/>
                    </a:lnT>
                    <a:lnB w="7818" cap="flat" cmpd="sng" algn="ctr">
                      <a:solidFill>
                        <a:srgbClr val="FFFFFF"/>
                      </a:solidFill>
                      <a:prstDash val="solid"/>
                      <a:round/>
                      <a:headEnd type="none" w="med" len="med"/>
                      <a:tailEnd type="none" w="med" len="med"/>
                    </a:lnB>
                    <a:solidFill>
                      <a:srgbClr val="E7E8EB"/>
                    </a:solidFill>
                  </a:tcPr>
                </a:tc>
                <a:extLst>
                  <a:ext uri="{0D108BD9-81ED-4DB2-BD59-A6C34878D82A}">
                    <a16:rowId xmlns:a16="http://schemas.microsoft.com/office/drawing/2014/main" val="1950682738"/>
                  </a:ext>
                </a:extLst>
              </a:tr>
            </a:tbl>
          </a:graphicData>
        </a:graphic>
      </p:graphicFrame>
      <p:sp>
        <p:nvSpPr>
          <p:cNvPr id="11" name="Rectangle 1">
            <a:extLst>
              <a:ext uri="{FF2B5EF4-FFF2-40B4-BE49-F238E27FC236}">
                <a16:creationId xmlns:a16="http://schemas.microsoft.com/office/drawing/2014/main" id="{1C3ABC2A-77F2-4E86-AC28-D915571CE6C9}"/>
              </a:ext>
            </a:extLst>
          </p:cNvPr>
          <p:cNvSpPr>
            <a:spLocks noChangeArrowheads="1"/>
          </p:cNvSpPr>
          <p:nvPr/>
        </p:nvSpPr>
        <p:spPr bwMode="auto">
          <a:xfrm>
            <a:off x="322263" y="1197660"/>
            <a:ext cx="208687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nl-NL"/>
              <a:t>TRAINING (II) - PROGRAMMA</a:t>
            </a:r>
            <a:endParaRPr lang="nl-BE"/>
          </a:p>
        </p:txBody>
      </p:sp>
      <p:sp>
        <p:nvSpPr>
          <p:cNvPr id="2" name="Rechthoek 1">
            <a:extLst>
              <a:ext uri="{FF2B5EF4-FFF2-40B4-BE49-F238E27FC236}">
                <a16:creationId xmlns:a16="http://schemas.microsoft.com/office/drawing/2014/main" id="{0FCEBC08-A4BC-5E98-D9DD-80BE318AF43C}"/>
              </a:ext>
            </a:extLst>
          </p:cNvPr>
          <p:cNvSpPr/>
          <p:nvPr/>
        </p:nvSpPr>
        <p:spPr>
          <a:xfrm>
            <a:off x="262097" y="1762501"/>
            <a:ext cx="11667806" cy="29820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715538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a:t>INTERVISIE - PROGRAMMA </a:t>
            </a:r>
            <a:endParaRPr lang="en-US"/>
          </a:p>
        </p:txBody>
      </p:sp>
      <p:sp>
        <p:nvSpPr>
          <p:cNvPr id="10" name="Ovaal 9">
            <a:extLst>
              <a:ext uri="{FF2B5EF4-FFF2-40B4-BE49-F238E27FC236}">
                <a16:creationId xmlns:a16="http://schemas.microsoft.com/office/drawing/2014/main" id="{92120F1B-9151-65C3-564D-73A51E9795F8}"/>
              </a:ext>
            </a:extLst>
          </p:cNvPr>
          <p:cNvSpPr/>
          <p:nvPr/>
        </p:nvSpPr>
        <p:spPr>
          <a:xfrm>
            <a:off x="2855043" y="1302639"/>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ekstvak 10">
            <a:extLst>
              <a:ext uri="{FF2B5EF4-FFF2-40B4-BE49-F238E27FC236}">
                <a16:creationId xmlns:a16="http://schemas.microsoft.com/office/drawing/2014/main" id="{C4CC87AA-80CA-BDC4-0E67-3A9C5CD9DED9}"/>
              </a:ext>
            </a:extLst>
          </p:cNvPr>
          <p:cNvSpPr txBox="1"/>
          <p:nvPr/>
        </p:nvSpPr>
        <p:spPr>
          <a:xfrm>
            <a:off x="5122430" y="1567277"/>
            <a:ext cx="534121" cy="307777"/>
          </a:xfrm>
          <a:prstGeom prst="rect">
            <a:avLst/>
          </a:prstGeom>
          <a:solidFill>
            <a:schemeClr val="bg1"/>
          </a:solidFill>
        </p:spPr>
        <p:txBody>
          <a:bodyPr wrap="none" rtlCol="0">
            <a:spAutoFit/>
          </a:bodyPr>
          <a:lstStyle/>
          <a:p>
            <a:pPr algn="ctr"/>
            <a:r>
              <a:rPr lang="nl-NL" sz="1400">
                <a:latin typeface="Arial" panose="020B0604020202020204" pitchFamily="34" charset="0"/>
                <a:cs typeface="Arial" panose="020B0604020202020204" pitchFamily="34" charset="0"/>
              </a:rPr>
              <a:t>A&amp;F</a:t>
            </a:r>
            <a:endParaRPr lang="nl-BE" sz="1400">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7D6402FF-813C-9E8E-70B6-7FF97D2F0178}"/>
              </a:ext>
            </a:extLst>
          </p:cNvPr>
          <p:cNvSpPr txBox="1"/>
          <p:nvPr/>
        </p:nvSpPr>
        <p:spPr>
          <a:xfrm>
            <a:off x="3767697" y="3056361"/>
            <a:ext cx="922047" cy="307777"/>
          </a:xfrm>
          <a:prstGeom prst="rect">
            <a:avLst/>
          </a:prstGeom>
          <a:solidFill>
            <a:schemeClr val="bg1"/>
          </a:solidFill>
        </p:spPr>
        <p:txBody>
          <a:bodyPr wrap="none" rtlCol="0">
            <a:spAutoFit/>
          </a:bodyPr>
          <a:lstStyle/>
          <a:p>
            <a:pPr algn="ctr"/>
            <a:r>
              <a:rPr lang="nl-NL" sz="1400">
                <a:latin typeface="Arial" panose="020B0604020202020204" pitchFamily="34" charset="0"/>
                <a:cs typeface="Arial" panose="020B0604020202020204" pitchFamily="34" charset="0"/>
              </a:rPr>
              <a:t>Actieplan</a:t>
            </a:r>
            <a:endParaRPr lang="nl-BE" sz="1400">
              <a:latin typeface="Arial" panose="020B0604020202020204" pitchFamily="34" charset="0"/>
              <a:cs typeface="Arial" panose="020B0604020202020204" pitchFamily="34" charset="0"/>
            </a:endParaRPr>
          </a:p>
        </p:txBody>
      </p:sp>
      <p:sp>
        <p:nvSpPr>
          <p:cNvPr id="13" name="Tekstvak 12">
            <a:extLst>
              <a:ext uri="{FF2B5EF4-FFF2-40B4-BE49-F238E27FC236}">
                <a16:creationId xmlns:a16="http://schemas.microsoft.com/office/drawing/2014/main" id="{ED97DE51-F472-5BE5-B42E-8FC08B9F010A}"/>
              </a:ext>
            </a:extLst>
          </p:cNvPr>
          <p:cNvSpPr txBox="1"/>
          <p:nvPr/>
        </p:nvSpPr>
        <p:spPr>
          <a:xfrm>
            <a:off x="2640904" y="1459556"/>
            <a:ext cx="740907" cy="523220"/>
          </a:xfrm>
          <a:prstGeom prst="rect">
            <a:avLst/>
          </a:prstGeom>
          <a:solidFill>
            <a:schemeClr val="bg1"/>
          </a:solidFill>
        </p:spPr>
        <p:txBody>
          <a:bodyPr wrap="none" rtlCol="0">
            <a:spAutoFit/>
          </a:bodyPr>
          <a:lstStyle/>
          <a:p>
            <a:pPr algn="ctr"/>
            <a:r>
              <a:rPr lang="nl-NL" sz="1400">
                <a:latin typeface="Arial" panose="020B0604020202020204" pitchFamily="34" charset="0"/>
                <a:cs typeface="Arial" panose="020B0604020202020204" pitchFamily="34" charset="0"/>
              </a:rPr>
              <a:t>AB-VS</a:t>
            </a:r>
          </a:p>
          <a:p>
            <a:pPr algn="ctr"/>
            <a:r>
              <a:rPr lang="nl-NL" sz="1400">
                <a:latin typeface="Arial" panose="020B0604020202020204" pitchFamily="34" charset="0"/>
                <a:cs typeface="Arial" panose="020B0604020202020204" pitchFamily="34" charset="0"/>
              </a:rPr>
              <a:t>gedrag</a:t>
            </a:r>
            <a:endParaRPr lang="nl-BE" sz="1400">
              <a:latin typeface="Arial" panose="020B0604020202020204" pitchFamily="34" charset="0"/>
              <a:cs typeface="Arial" panose="020B0604020202020204" pitchFamily="34" charset="0"/>
            </a:endParaRPr>
          </a:p>
        </p:txBody>
      </p:sp>
      <p:sp>
        <p:nvSpPr>
          <p:cNvPr id="14" name="Ovaal 13">
            <a:extLst>
              <a:ext uri="{FF2B5EF4-FFF2-40B4-BE49-F238E27FC236}">
                <a16:creationId xmlns:a16="http://schemas.microsoft.com/office/drawing/2014/main" id="{A79EDCBD-F0A5-845E-9202-BBD642BADA78}"/>
              </a:ext>
            </a:extLst>
          </p:cNvPr>
          <p:cNvSpPr/>
          <p:nvPr/>
        </p:nvSpPr>
        <p:spPr>
          <a:xfrm>
            <a:off x="3359558" y="1666114"/>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5" name="Tekstvak 14">
            <a:extLst>
              <a:ext uri="{FF2B5EF4-FFF2-40B4-BE49-F238E27FC236}">
                <a16:creationId xmlns:a16="http://schemas.microsoft.com/office/drawing/2014/main" id="{BC35DDE3-F550-1875-0A55-3015F80F4AD1}"/>
              </a:ext>
            </a:extLst>
          </p:cNvPr>
          <p:cNvSpPr txBox="1"/>
          <p:nvPr/>
        </p:nvSpPr>
        <p:spPr>
          <a:xfrm>
            <a:off x="3477553" y="1768505"/>
            <a:ext cx="1502334" cy="954107"/>
          </a:xfrm>
          <a:prstGeom prst="rect">
            <a:avLst/>
          </a:prstGeom>
          <a:noFill/>
        </p:spPr>
        <p:txBody>
          <a:bodyPr wrap="none" rtlCol="0">
            <a:spAutoFit/>
          </a:bodyPr>
          <a:lstStyle/>
          <a:p>
            <a:pPr algn="ctr"/>
            <a:r>
              <a:rPr lang="nl-NL" sz="1400" b="1">
                <a:solidFill>
                  <a:schemeClr val="bg1"/>
                </a:solidFill>
                <a:latin typeface="Arial" panose="020B0604020202020204" pitchFamily="34" charset="0"/>
                <a:cs typeface="Arial" panose="020B0604020202020204" pitchFamily="34" charset="0"/>
              </a:rPr>
              <a:t>intervisie</a:t>
            </a:r>
          </a:p>
          <a:p>
            <a:pPr algn="ctr"/>
            <a:r>
              <a:rPr lang="nl-NL" sz="1400" err="1">
                <a:solidFill>
                  <a:schemeClr val="bg1"/>
                </a:solidFill>
                <a:latin typeface="Arial" panose="020B0604020202020204" pitchFamily="34" charset="0"/>
                <a:cs typeface="Arial" panose="020B0604020202020204" pitchFamily="34" charset="0"/>
              </a:rPr>
              <a:t>toolkit</a:t>
            </a:r>
            <a:endParaRPr lang="nl-NL" sz="1400">
              <a:solidFill>
                <a:schemeClr val="bg1"/>
              </a:solidFill>
              <a:latin typeface="Arial" panose="020B0604020202020204" pitchFamily="34" charset="0"/>
              <a:cs typeface="Arial" panose="020B0604020202020204" pitchFamily="34" charset="0"/>
            </a:endParaRPr>
          </a:p>
          <a:p>
            <a:pPr algn="ctr"/>
            <a:r>
              <a:rPr lang="nl-NL" sz="1400">
                <a:solidFill>
                  <a:schemeClr val="bg1"/>
                </a:solidFill>
                <a:latin typeface="Arial" panose="020B0604020202020204" pitchFamily="34" charset="0"/>
                <a:cs typeface="Arial" panose="020B0604020202020204" pitchFamily="34" charset="0"/>
              </a:rPr>
              <a:t>+</a:t>
            </a:r>
          </a:p>
          <a:p>
            <a:pPr algn="ctr"/>
            <a:r>
              <a:rPr lang="nl-NL" sz="1400">
                <a:solidFill>
                  <a:schemeClr val="bg1"/>
                </a:solidFill>
                <a:latin typeface="Arial" panose="020B0604020202020204" pitchFamily="34" charset="0"/>
                <a:cs typeface="Arial" panose="020B0604020202020204" pitchFamily="34" charset="0"/>
              </a:rPr>
              <a:t>“</a:t>
            </a:r>
            <a:r>
              <a:rPr lang="nl-NL" sz="1400" err="1">
                <a:solidFill>
                  <a:schemeClr val="bg1"/>
                </a:solidFill>
                <a:latin typeface="Arial" panose="020B0604020202020204" pitchFamily="34" charset="0"/>
                <a:cs typeface="Arial" panose="020B0604020202020204" pitchFamily="34" charset="0"/>
              </a:rPr>
              <a:t>local</a:t>
            </a:r>
            <a:r>
              <a:rPr lang="nl-NL" sz="1400">
                <a:solidFill>
                  <a:schemeClr val="bg1"/>
                </a:solidFill>
                <a:latin typeface="Arial" panose="020B0604020202020204" pitchFamily="34" charset="0"/>
                <a:cs typeface="Arial" panose="020B0604020202020204" pitchFamily="34" charset="0"/>
              </a:rPr>
              <a:t> </a:t>
            </a:r>
            <a:r>
              <a:rPr lang="nl-NL" sz="1400" err="1">
                <a:solidFill>
                  <a:schemeClr val="bg1"/>
                </a:solidFill>
                <a:latin typeface="Arial" panose="020B0604020202020204" pitchFamily="34" charset="0"/>
                <a:cs typeface="Arial" panose="020B0604020202020204" pitchFamily="34" charset="0"/>
              </a:rPr>
              <a:t>champion</a:t>
            </a:r>
            <a:r>
              <a:rPr lang="nl-NL" sz="1400">
                <a:solidFill>
                  <a:schemeClr val="bg1"/>
                </a:solidFill>
                <a:latin typeface="Arial" panose="020B0604020202020204" pitchFamily="34" charset="0"/>
                <a:cs typeface="Arial" panose="020B0604020202020204" pitchFamily="34" charset="0"/>
              </a:rPr>
              <a:t>”</a:t>
            </a:r>
          </a:p>
        </p:txBody>
      </p:sp>
      <p:pic>
        <p:nvPicPr>
          <p:cNvPr id="16" name="Afbeelding 15" descr="Afbeelding met Lettertype, Graphics, cirkel, logo&#10;&#10;Automatisch gegenereerde beschrijving">
            <a:extLst>
              <a:ext uri="{FF2B5EF4-FFF2-40B4-BE49-F238E27FC236}">
                <a16:creationId xmlns:a16="http://schemas.microsoft.com/office/drawing/2014/main" id="{B3D9F1CF-9C0A-0904-F9D0-077AEF9F42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6356" y="4273350"/>
            <a:ext cx="2770195" cy="2034746"/>
          </a:xfrm>
          <a:prstGeom prst="rect">
            <a:avLst/>
          </a:prstGeom>
        </p:spPr>
      </p:pic>
    </p:spTree>
    <p:extLst>
      <p:ext uri="{BB962C8B-B14F-4D97-AF65-F5344CB8AC3E}">
        <p14:creationId xmlns:p14="http://schemas.microsoft.com/office/powerpoint/2010/main" val="2960812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ROLLENSPELLEN [13u45 – 13u50]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41</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Plan van aanpak </a:t>
            </a:r>
          </a:p>
          <a:p>
            <a:pPr lvl="1"/>
            <a:r>
              <a:rPr lang="nl-NL" sz="2000"/>
              <a:t>Spelregels  </a:t>
            </a:r>
          </a:p>
          <a:p>
            <a:pPr lvl="1"/>
            <a:r>
              <a:rPr lang="nl-NL" sz="2000"/>
              <a:t>Praktisch </a:t>
            </a:r>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r>
              <a:rPr lang="nl-BE"/>
              <a:t>Domus Medica </a:t>
            </a:r>
          </a:p>
        </p:txBody>
      </p:sp>
    </p:spTree>
    <p:extLst>
      <p:ext uri="{BB962C8B-B14F-4D97-AF65-F5344CB8AC3E}">
        <p14:creationId xmlns:p14="http://schemas.microsoft.com/office/powerpoint/2010/main" val="4221490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96E7F27F-B5B6-C12F-D25D-794884CFC529}"/>
              </a:ext>
            </a:extLst>
          </p:cNvPr>
          <p:cNvSpPr>
            <a:spLocks noGrp="1"/>
          </p:cNvSpPr>
          <p:nvPr>
            <p:ph type="body" sz="quarter" idx="10"/>
          </p:nvPr>
        </p:nvSpPr>
        <p:spPr>
          <a:xfrm>
            <a:off x="996949" y="950428"/>
            <a:ext cx="11029853" cy="5313362"/>
          </a:xfrm>
        </p:spPr>
        <p:txBody>
          <a:bodyPr/>
          <a:lstStyle/>
          <a:p>
            <a:pPr marL="0" indent="0">
              <a:buNone/>
            </a:pPr>
            <a:r>
              <a:rPr lang="nl-NL" sz="1600" b="1" u="sng">
                <a:solidFill>
                  <a:srgbClr val="012169"/>
                </a:solidFill>
              </a:rPr>
              <a:t>PLENAIR [30 min]: 1 tot 3 x stelling </a:t>
            </a:r>
            <a:r>
              <a:rPr lang="nl-NL" sz="1600" b="1" u="sng">
                <a:solidFill>
                  <a:srgbClr val="012169"/>
                </a:solidFill>
                <a:sym typeface="Wingdings" panose="05000000000000000000" pitchFamily="2" charset="2"/>
              </a:rPr>
              <a:t> DOELSTELLING = DETERMINANT OPSPOREN  </a:t>
            </a:r>
            <a:endParaRPr lang="nl-NL" sz="1600" b="1" u="sng">
              <a:solidFill>
                <a:srgbClr val="012169"/>
              </a:solidFill>
            </a:endParaRPr>
          </a:p>
          <a:p>
            <a:r>
              <a:rPr lang="nl-NL" sz="1600"/>
              <a:t>1 expert formuleert stellingen </a:t>
            </a:r>
          </a:p>
          <a:p>
            <a:r>
              <a:rPr lang="nl-NL" sz="1600"/>
              <a:t>alle deelnemers nemen rol van </a:t>
            </a:r>
            <a:r>
              <a:rPr lang="nl-NL" sz="1600" err="1"/>
              <a:t>local</a:t>
            </a:r>
            <a:r>
              <a:rPr lang="nl-NL" sz="1600"/>
              <a:t> </a:t>
            </a:r>
            <a:r>
              <a:rPr lang="nl-NL" sz="1600" err="1"/>
              <a:t>champion</a:t>
            </a:r>
            <a:r>
              <a:rPr lang="nl-NL" sz="1600"/>
              <a:t> en werken samen om intervisie te begeleiden     </a:t>
            </a:r>
          </a:p>
          <a:p>
            <a:endParaRPr lang="nl-NL" sz="1600"/>
          </a:p>
          <a:p>
            <a:pPr marL="0" indent="0">
              <a:buNone/>
            </a:pPr>
            <a:r>
              <a:rPr lang="nl-NL" sz="1600" b="1" u="sng">
                <a:solidFill>
                  <a:srgbClr val="012169"/>
                </a:solidFill>
              </a:rPr>
              <a:t>GROEP 1 [30 min]: 1 tot 3 x eenvoudige casus (profiel + determinant) </a:t>
            </a:r>
            <a:r>
              <a:rPr lang="nl-NL" sz="1600" b="1" u="sng">
                <a:solidFill>
                  <a:srgbClr val="012169"/>
                </a:solidFill>
                <a:sym typeface="Wingdings" panose="05000000000000000000" pitchFamily="2" charset="2"/>
              </a:rPr>
              <a:t> DOELSTELLING = MOTIVATIE</a:t>
            </a:r>
            <a:endParaRPr lang="nl-NL" sz="1600" b="1" u="sng">
              <a:solidFill>
                <a:srgbClr val="012169"/>
              </a:solidFill>
            </a:endParaRPr>
          </a:p>
          <a:p>
            <a:r>
              <a:rPr lang="nl-NL" sz="1600">
                <a:solidFill>
                  <a:srgbClr val="012169"/>
                </a:solidFill>
              </a:rPr>
              <a:t>1 </a:t>
            </a:r>
            <a:r>
              <a:rPr lang="nl-NL" sz="1600"/>
              <a:t>deelnemer krijgt profiel van deelnemende huisarts + determinant</a:t>
            </a:r>
            <a:r>
              <a:rPr lang="nl-NL" sz="1600">
                <a:solidFill>
                  <a:srgbClr val="FF0000"/>
                </a:solidFill>
              </a:rPr>
              <a:t>  </a:t>
            </a:r>
          </a:p>
          <a:p>
            <a:r>
              <a:rPr lang="nl-NL" sz="1600">
                <a:solidFill>
                  <a:srgbClr val="012169"/>
                </a:solidFill>
              </a:rPr>
              <a:t>2</a:t>
            </a:r>
            <a:r>
              <a:rPr lang="nl-NL" sz="1600">
                <a:solidFill>
                  <a:srgbClr val="FF0000"/>
                </a:solidFill>
              </a:rPr>
              <a:t> </a:t>
            </a:r>
            <a:r>
              <a:rPr lang="nl-NL" sz="1600"/>
              <a:t>deelnemers nemen rol als </a:t>
            </a:r>
            <a:r>
              <a:rPr lang="nl-NL" sz="1600" err="1"/>
              <a:t>local</a:t>
            </a:r>
            <a:r>
              <a:rPr lang="nl-NL" sz="1600"/>
              <a:t> </a:t>
            </a:r>
            <a:r>
              <a:rPr lang="nl-NL" sz="1600" err="1"/>
              <a:t>champion</a:t>
            </a:r>
            <a:r>
              <a:rPr lang="nl-NL" sz="1600"/>
              <a:t> en werken samen om intervisie te begeleiden</a:t>
            </a:r>
          </a:p>
          <a:p>
            <a:r>
              <a:rPr lang="nl-NL" sz="1600">
                <a:solidFill>
                  <a:srgbClr val="012169"/>
                </a:solidFill>
              </a:rPr>
              <a:t>andere deelnemers worden betrokken door de </a:t>
            </a:r>
            <a:r>
              <a:rPr lang="nl-NL" sz="1600" err="1">
                <a:solidFill>
                  <a:srgbClr val="012169"/>
                </a:solidFill>
              </a:rPr>
              <a:t>local</a:t>
            </a:r>
            <a:r>
              <a:rPr lang="nl-NL" sz="1600">
                <a:solidFill>
                  <a:srgbClr val="012169"/>
                </a:solidFill>
              </a:rPr>
              <a:t> </a:t>
            </a:r>
            <a:r>
              <a:rPr lang="nl-NL" sz="1600" err="1">
                <a:solidFill>
                  <a:srgbClr val="012169"/>
                </a:solidFill>
              </a:rPr>
              <a:t>champion</a:t>
            </a:r>
            <a:r>
              <a:rPr lang="nl-NL" sz="1600">
                <a:solidFill>
                  <a:srgbClr val="012169"/>
                </a:solidFill>
              </a:rPr>
              <a:t> = “kracht van de groep”</a:t>
            </a:r>
          </a:p>
          <a:p>
            <a:r>
              <a:rPr lang="nl-NL" sz="1600">
                <a:solidFill>
                  <a:srgbClr val="012169"/>
                </a:solidFill>
              </a:rPr>
              <a:t>e</a:t>
            </a:r>
            <a:r>
              <a:rPr lang="nl-NL" sz="1600"/>
              <a:t>xpert </a:t>
            </a:r>
            <a:r>
              <a:rPr lang="nl-NL" sz="1600">
                <a:solidFill>
                  <a:srgbClr val="FF0000"/>
                </a:solidFill>
              </a:rPr>
              <a:t>[Emelien + Sibyl + Lisa + An] </a:t>
            </a:r>
            <a:r>
              <a:rPr lang="nl-NL" sz="1600"/>
              <a:t>kan inbreng geven en </a:t>
            </a:r>
            <a:r>
              <a:rPr lang="nl-NL" sz="1600">
                <a:solidFill>
                  <a:srgbClr val="012169"/>
                </a:solidFill>
              </a:rPr>
              <a:t>maakt koppeling met interventie</a:t>
            </a:r>
          </a:p>
          <a:p>
            <a:pPr marL="0" indent="0">
              <a:buNone/>
            </a:pPr>
            <a:endParaRPr lang="nl-NL" sz="1600">
              <a:solidFill>
                <a:srgbClr val="012169"/>
              </a:solidFill>
            </a:endParaRPr>
          </a:p>
          <a:p>
            <a:pPr marL="0" indent="0">
              <a:buNone/>
            </a:pPr>
            <a:r>
              <a:rPr lang="nl-NL" sz="1600" b="1" u="sng">
                <a:solidFill>
                  <a:srgbClr val="012169"/>
                </a:solidFill>
              </a:rPr>
              <a:t>GROEP 2 [30 min]: 1 x complexe casus (klinische praktijk) </a:t>
            </a:r>
            <a:r>
              <a:rPr lang="nl-NL" sz="1600" b="1" u="sng">
                <a:solidFill>
                  <a:srgbClr val="012169"/>
                </a:solidFill>
                <a:sym typeface="Wingdings" panose="05000000000000000000" pitchFamily="2" charset="2"/>
              </a:rPr>
              <a:t> DOELSTELLING = INTERVISIE</a:t>
            </a:r>
            <a:endParaRPr lang="nl-NL" sz="1600" b="1" u="sng">
              <a:solidFill>
                <a:srgbClr val="012169"/>
              </a:solidFill>
            </a:endParaRPr>
          </a:p>
          <a:p>
            <a:r>
              <a:rPr lang="nl-NL" sz="1600" b="0" i="0" u="none" strike="noStrike">
                <a:solidFill>
                  <a:srgbClr val="012169"/>
                </a:solidFill>
                <a:effectLst/>
                <a:latin typeface="Arial" panose="020B0604020202020204" pitchFamily="34" charset="0"/>
              </a:rPr>
              <a:t>1 expert presenteert casus </a:t>
            </a:r>
          </a:p>
          <a:p>
            <a:r>
              <a:rPr lang="nl-NL" sz="1600">
                <a:solidFill>
                  <a:srgbClr val="012169"/>
                </a:solidFill>
              </a:rPr>
              <a:t>2 d</a:t>
            </a:r>
            <a:r>
              <a:rPr lang="nl-NL" sz="1600"/>
              <a:t>eelnemers nemen rol als </a:t>
            </a:r>
            <a:r>
              <a:rPr lang="nl-NL" sz="1600" err="1"/>
              <a:t>local</a:t>
            </a:r>
            <a:r>
              <a:rPr lang="nl-NL" sz="1600"/>
              <a:t> </a:t>
            </a:r>
            <a:r>
              <a:rPr lang="nl-NL" sz="1600" err="1"/>
              <a:t>champion</a:t>
            </a:r>
            <a:r>
              <a:rPr lang="nl-NL" sz="1600"/>
              <a:t> en werken samen om intervisie te begeleiden </a:t>
            </a:r>
          </a:p>
          <a:p>
            <a:r>
              <a:rPr lang="nl-NL" sz="1600">
                <a:solidFill>
                  <a:srgbClr val="012169"/>
                </a:solidFill>
              </a:rPr>
              <a:t>andere deelnemers worden betrokken door de </a:t>
            </a:r>
            <a:r>
              <a:rPr lang="nl-NL" sz="1600" err="1">
                <a:solidFill>
                  <a:srgbClr val="012169"/>
                </a:solidFill>
              </a:rPr>
              <a:t>local</a:t>
            </a:r>
            <a:r>
              <a:rPr lang="nl-NL" sz="1600">
                <a:solidFill>
                  <a:srgbClr val="012169"/>
                </a:solidFill>
              </a:rPr>
              <a:t> </a:t>
            </a:r>
            <a:r>
              <a:rPr lang="nl-NL" sz="1600" err="1">
                <a:solidFill>
                  <a:srgbClr val="012169"/>
                </a:solidFill>
              </a:rPr>
              <a:t>champion</a:t>
            </a:r>
            <a:r>
              <a:rPr lang="nl-NL" sz="1600">
                <a:solidFill>
                  <a:srgbClr val="012169"/>
                </a:solidFill>
              </a:rPr>
              <a:t> = “kracht van de groep”</a:t>
            </a:r>
          </a:p>
          <a:p>
            <a:r>
              <a:rPr lang="nl-NL" sz="1600"/>
              <a:t>expert </a:t>
            </a:r>
            <a:r>
              <a:rPr lang="nl-NL" sz="1600">
                <a:solidFill>
                  <a:srgbClr val="FF0000"/>
                </a:solidFill>
              </a:rPr>
              <a:t>[Olivia + Stefan + Samuel + Anneleen] </a:t>
            </a:r>
            <a:r>
              <a:rPr lang="nl-NL" sz="1600"/>
              <a:t>kan inbreng geven en duidt de verschillende fasen van de intervisie  </a:t>
            </a:r>
          </a:p>
        </p:txBody>
      </p:sp>
      <p:sp>
        <p:nvSpPr>
          <p:cNvPr id="4" name="Tijdelijke aanduiding voor datum 3">
            <a:extLst>
              <a:ext uri="{FF2B5EF4-FFF2-40B4-BE49-F238E27FC236}">
                <a16:creationId xmlns:a16="http://schemas.microsoft.com/office/drawing/2014/main" id="{8F7936F6-0FA5-487A-E2F6-BB6E92AFEEB5}"/>
              </a:ext>
            </a:extLst>
          </p:cNvPr>
          <p:cNvSpPr>
            <a:spLocks noGrp="1"/>
          </p:cNvSpPr>
          <p:nvPr>
            <p:ph type="dt" sz="half" idx="2"/>
          </p:nvPr>
        </p:nvSpPr>
        <p:spPr/>
        <p:txBody>
          <a:bodyPr/>
          <a:lstStyle/>
          <a:p>
            <a:fld id="{EF56CB79-9C9E-43FB-B36B-CF4D36B2FB60}" type="datetime1">
              <a:rPr lang="nl-BE" smtClean="0"/>
              <a:t>24/10/2023</a:t>
            </a:fld>
            <a:endParaRPr lang="nl-BE"/>
          </a:p>
        </p:txBody>
      </p:sp>
      <p:sp>
        <p:nvSpPr>
          <p:cNvPr id="5" name="Tijdelijke aanduiding voor dianummer 4">
            <a:extLst>
              <a:ext uri="{FF2B5EF4-FFF2-40B4-BE49-F238E27FC236}">
                <a16:creationId xmlns:a16="http://schemas.microsoft.com/office/drawing/2014/main" id="{77BD7A69-5495-944D-855D-47625D89361D}"/>
              </a:ext>
            </a:extLst>
          </p:cNvPr>
          <p:cNvSpPr>
            <a:spLocks noGrp="1"/>
          </p:cNvSpPr>
          <p:nvPr>
            <p:ph type="sldNum" sz="quarter" idx="4"/>
          </p:nvPr>
        </p:nvSpPr>
        <p:spPr/>
        <p:txBody>
          <a:bodyPr/>
          <a:lstStyle/>
          <a:p>
            <a:fld id="{237A5C56-B9E8-4E46-B944-E20B96CB342D}" type="slidenum">
              <a:rPr lang="nl-BE" smtClean="0"/>
              <a:pPr/>
              <a:t>42</a:t>
            </a:fld>
            <a:endParaRPr lang="nl-BE">
              <a:solidFill>
                <a:schemeClr val="bg1"/>
              </a:solidFill>
            </a:endParaRPr>
          </a:p>
        </p:txBody>
      </p:sp>
      <p:sp>
        <p:nvSpPr>
          <p:cNvPr id="6" name="Titel 5">
            <a:extLst>
              <a:ext uri="{FF2B5EF4-FFF2-40B4-BE49-F238E27FC236}">
                <a16:creationId xmlns:a16="http://schemas.microsoft.com/office/drawing/2014/main" id="{3D9DA4F2-8592-EB17-355B-BFAD84204857}"/>
              </a:ext>
            </a:extLst>
          </p:cNvPr>
          <p:cNvSpPr>
            <a:spLocks noGrp="1"/>
          </p:cNvSpPr>
          <p:nvPr>
            <p:ph type="ctrTitle"/>
          </p:nvPr>
        </p:nvSpPr>
        <p:spPr/>
        <p:txBody>
          <a:bodyPr/>
          <a:lstStyle/>
          <a:p>
            <a:r>
              <a:rPr lang="nl-NL"/>
              <a:t>ROLLENSPEL (spelregels) </a:t>
            </a:r>
            <a:endParaRPr lang="nl-BE"/>
          </a:p>
        </p:txBody>
      </p:sp>
    </p:spTree>
    <p:extLst>
      <p:ext uri="{BB962C8B-B14F-4D97-AF65-F5344CB8AC3E}">
        <p14:creationId xmlns:p14="http://schemas.microsoft.com/office/powerpoint/2010/main" val="2982773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96E7F27F-B5B6-C12F-D25D-794884CFC529}"/>
              </a:ext>
            </a:extLst>
          </p:cNvPr>
          <p:cNvSpPr>
            <a:spLocks noGrp="1"/>
          </p:cNvSpPr>
          <p:nvPr>
            <p:ph type="body" sz="quarter" idx="10"/>
          </p:nvPr>
        </p:nvSpPr>
        <p:spPr/>
        <p:txBody>
          <a:bodyPr/>
          <a:lstStyle/>
          <a:p>
            <a:r>
              <a:rPr lang="nl-NL" sz="1600"/>
              <a:t>Zaalopstelling </a:t>
            </a:r>
            <a:r>
              <a:rPr lang="nl-NL" sz="1600">
                <a:sym typeface="Wingdings" panose="05000000000000000000" pitchFamily="2" charset="2"/>
              </a:rPr>
              <a:t> 2 groepen (van bij het begin van de training) </a:t>
            </a:r>
          </a:p>
          <a:p>
            <a:pPr marL="0" indent="0">
              <a:buNone/>
            </a:pPr>
            <a:endParaRPr lang="nl-NL" sz="1600">
              <a:sym typeface="Wingdings" panose="05000000000000000000" pitchFamily="2" charset="2"/>
            </a:endParaRPr>
          </a:p>
          <a:p>
            <a:r>
              <a:rPr lang="nl-NL" sz="1600">
                <a:sym typeface="Wingdings" panose="05000000000000000000" pitchFamily="2" charset="2"/>
              </a:rPr>
              <a:t>Hulpmiddel  brochure met samenvatting (motivatie – feedback – intervisie)</a:t>
            </a:r>
          </a:p>
          <a:p>
            <a:pPr marL="0" indent="0">
              <a:buNone/>
            </a:pPr>
            <a:endParaRPr lang="nl-NL" sz="1600">
              <a:sym typeface="Wingdings" panose="05000000000000000000" pitchFamily="2" charset="2"/>
            </a:endParaRPr>
          </a:p>
          <a:p>
            <a:r>
              <a:rPr lang="nl-NL" sz="1600">
                <a:sym typeface="Wingdings" panose="05000000000000000000" pitchFamily="2" charset="2"/>
              </a:rPr>
              <a:t>Bewaking van tijdsschema (Stefan Heytens)  </a:t>
            </a:r>
          </a:p>
          <a:p>
            <a:pPr lvl="1"/>
            <a:r>
              <a:rPr lang="nl-NL">
                <a:sym typeface="Wingdings" panose="05000000000000000000" pitchFamily="2" charset="2"/>
              </a:rPr>
              <a:t>Signaal 5 min voor afronding </a:t>
            </a:r>
          </a:p>
          <a:p>
            <a:pPr lvl="1"/>
            <a:r>
              <a:rPr lang="nl-NL">
                <a:sym typeface="Wingdings" panose="05000000000000000000" pitchFamily="2" charset="2"/>
              </a:rPr>
              <a:t>Streven naar stipte afsluiting </a:t>
            </a:r>
            <a:endParaRPr lang="nl-NL"/>
          </a:p>
        </p:txBody>
      </p:sp>
      <p:sp>
        <p:nvSpPr>
          <p:cNvPr id="4" name="Tijdelijke aanduiding voor datum 3">
            <a:extLst>
              <a:ext uri="{FF2B5EF4-FFF2-40B4-BE49-F238E27FC236}">
                <a16:creationId xmlns:a16="http://schemas.microsoft.com/office/drawing/2014/main" id="{8F7936F6-0FA5-487A-E2F6-BB6E92AFEEB5}"/>
              </a:ext>
            </a:extLst>
          </p:cNvPr>
          <p:cNvSpPr>
            <a:spLocks noGrp="1"/>
          </p:cNvSpPr>
          <p:nvPr>
            <p:ph type="dt" sz="half" idx="2"/>
          </p:nvPr>
        </p:nvSpPr>
        <p:spPr/>
        <p:txBody>
          <a:bodyPr/>
          <a:lstStyle/>
          <a:p>
            <a:fld id="{EF56CB79-9C9E-43FB-B36B-CF4D36B2FB60}" type="datetime1">
              <a:rPr lang="nl-BE" smtClean="0"/>
              <a:t>24/10/2023</a:t>
            </a:fld>
            <a:endParaRPr lang="nl-BE"/>
          </a:p>
        </p:txBody>
      </p:sp>
      <p:sp>
        <p:nvSpPr>
          <p:cNvPr id="5" name="Tijdelijke aanduiding voor dianummer 4">
            <a:extLst>
              <a:ext uri="{FF2B5EF4-FFF2-40B4-BE49-F238E27FC236}">
                <a16:creationId xmlns:a16="http://schemas.microsoft.com/office/drawing/2014/main" id="{77BD7A69-5495-944D-855D-47625D89361D}"/>
              </a:ext>
            </a:extLst>
          </p:cNvPr>
          <p:cNvSpPr>
            <a:spLocks noGrp="1"/>
          </p:cNvSpPr>
          <p:nvPr>
            <p:ph type="sldNum" sz="quarter" idx="4"/>
          </p:nvPr>
        </p:nvSpPr>
        <p:spPr/>
        <p:txBody>
          <a:bodyPr/>
          <a:lstStyle/>
          <a:p>
            <a:fld id="{237A5C56-B9E8-4E46-B944-E20B96CB342D}" type="slidenum">
              <a:rPr lang="nl-BE" smtClean="0"/>
              <a:pPr/>
              <a:t>43</a:t>
            </a:fld>
            <a:endParaRPr lang="nl-BE">
              <a:solidFill>
                <a:schemeClr val="bg1"/>
              </a:solidFill>
            </a:endParaRPr>
          </a:p>
        </p:txBody>
      </p:sp>
      <p:sp>
        <p:nvSpPr>
          <p:cNvPr id="6" name="Titel 5">
            <a:extLst>
              <a:ext uri="{FF2B5EF4-FFF2-40B4-BE49-F238E27FC236}">
                <a16:creationId xmlns:a16="http://schemas.microsoft.com/office/drawing/2014/main" id="{3D9DA4F2-8592-EB17-355B-BFAD84204857}"/>
              </a:ext>
            </a:extLst>
          </p:cNvPr>
          <p:cNvSpPr>
            <a:spLocks noGrp="1"/>
          </p:cNvSpPr>
          <p:nvPr>
            <p:ph type="ctrTitle"/>
          </p:nvPr>
        </p:nvSpPr>
        <p:spPr/>
        <p:txBody>
          <a:bodyPr/>
          <a:lstStyle/>
          <a:p>
            <a:r>
              <a:rPr lang="nl-NL"/>
              <a:t>ROLLENSPEL (praktisch) </a:t>
            </a:r>
            <a:endParaRPr lang="nl-BE"/>
          </a:p>
        </p:txBody>
      </p:sp>
    </p:spTree>
    <p:extLst>
      <p:ext uri="{BB962C8B-B14F-4D97-AF65-F5344CB8AC3E}">
        <p14:creationId xmlns:p14="http://schemas.microsoft.com/office/powerpoint/2010/main" val="1346802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STELLINGEN [13u50 – 14u20]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44</a:t>
            </a:fld>
            <a:endParaRPr lang="nl-BE">
              <a:solidFill>
                <a:schemeClr val="bg1"/>
              </a:solidFill>
            </a:endParaRPr>
          </a:p>
        </p:txBody>
      </p:sp>
      <p:sp>
        <p:nvSpPr>
          <p:cNvPr id="9" name="Tijdelijke aanduiding voor inhoud 7">
            <a:extLst>
              <a:ext uri="{FF2B5EF4-FFF2-40B4-BE49-F238E27FC236}">
                <a16:creationId xmlns:a16="http://schemas.microsoft.com/office/drawing/2014/main" id="{7DBC5B45-2A78-9642-2AEF-B8BB74CF10FD}"/>
              </a:ext>
            </a:extLst>
          </p:cNvPr>
          <p:cNvSpPr>
            <a:spLocks noGrp="1"/>
          </p:cNvSpPr>
          <p:nvPr>
            <p:ph idx="1"/>
          </p:nvPr>
        </p:nvSpPr>
        <p:spPr>
          <a:xfrm>
            <a:off x="6492240" y="999461"/>
            <a:ext cx="5572760" cy="5480714"/>
          </a:xfrm>
        </p:spPr>
        <p:txBody>
          <a:bodyPr/>
          <a:lstStyle/>
          <a:p>
            <a:pPr marL="0" indent="0">
              <a:buNone/>
            </a:pPr>
            <a:endParaRPr lang="nl-NL" b="1"/>
          </a:p>
          <a:p>
            <a:pPr marL="0" indent="0">
              <a:buNone/>
            </a:pPr>
            <a:endParaRPr lang="nl-NL" b="1"/>
          </a:p>
          <a:p>
            <a:pPr marL="0" indent="0">
              <a:buNone/>
            </a:pPr>
            <a:endParaRPr lang="nl-NL" b="1"/>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r>
              <a:rPr lang="nl-BE"/>
              <a:t>met ondersteuning van experten</a:t>
            </a:r>
          </a:p>
          <a:p>
            <a:pPr marL="0" indent="0" algn="r">
              <a:buNone/>
            </a:pPr>
            <a:r>
              <a:rPr lang="nl-BE"/>
              <a:t>(medische en gedragsmatige expertise)  </a:t>
            </a:r>
          </a:p>
        </p:txBody>
      </p:sp>
    </p:spTree>
    <p:extLst>
      <p:ext uri="{BB962C8B-B14F-4D97-AF65-F5344CB8AC3E}">
        <p14:creationId xmlns:p14="http://schemas.microsoft.com/office/powerpoint/2010/main" val="1639940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9B175D-7B81-1190-814F-B21C03AC02E4}"/>
              </a:ext>
            </a:extLst>
          </p:cNvPr>
          <p:cNvSpPr>
            <a:spLocks noGrp="1"/>
          </p:cNvSpPr>
          <p:nvPr>
            <p:ph type="dt" sz="half" idx="2"/>
          </p:nvPr>
        </p:nvSpPr>
        <p:spPr/>
        <p:txBody>
          <a:bodyPr/>
          <a:lstStyle/>
          <a:p>
            <a:fld id="{1FE2526E-C993-49B8-9752-ADC37C35283B}" type="datetime1">
              <a:rPr lang="nl-BE" smtClean="0"/>
              <a:t>24/10/2023</a:t>
            </a:fld>
            <a:endParaRPr lang="nl-BE"/>
          </a:p>
        </p:txBody>
      </p:sp>
      <p:sp>
        <p:nvSpPr>
          <p:cNvPr id="3" name="Tijdelijke aanduiding voor dianummer 2">
            <a:extLst>
              <a:ext uri="{FF2B5EF4-FFF2-40B4-BE49-F238E27FC236}">
                <a16:creationId xmlns:a16="http://schemas.microsoft.com/office/drawing/2014/main" id="{4FBF308A-1168-4FEC-95AC-FCB5FF87ACE8}"/>
              </a:ext>
            </a:extLst>
          </p:cNvPr>
          <p:cNvSpPr>
            <a:spLocks noGrp="1"/>
          </p:cNvSpPr>
          <p:nvPr>
            <p:ph type="sldNum" sz="quarter" idx="4"/>
          </p:nvPr>
        </p:nvSpPr>
        <p:spPr/>
        <p:txBody>
          <a:bodyPr/>
          <a:lstStyle/>
          <a:p>
            <a:fld id="{237A5C56-B9E8-4E46-B944-E20B96CB342D}" type="slidenum">
              <a:rPr lang="nl-BE" smtClean="0"/>
              <a:pPr/>
              <a:t>45</a:t>
            </a:fld>
            <a:endParaRPr lang="nl-BE">
              <a:solidFill>
                <a:schemeClr val="bg1"/>
              </a:solidFill>
            </a:endParaRPr>
          </a:p>
        </p:txBody>
      </p:sp>
      <p:sp>
        <p:nvSpPr>
          <p:cNvPr id="7" name="Titel 6">
            <a:extLst>
              <a:ext uri="{FF2B5EF4-FFF2-40B4-BE49-F238E27FC236}">
                <a16:creationId xmlns:a16="http://schemas.microsoft.com/office/drawing/2014/main" id="{8B9E2081-8EAC-40C7-5BA3-F5D0388744E1}"/>
              </a:ext>
            </a:extLst>
          </p:cNvPr>
          <p:cNvSpPr>
            <a:spLocks noGrp="1"/>
          </p:cNvSpPr>
          <p:nvPr>
            <p:ph type="ctrTitle"/>
          </p:nvPr>
        </p:nvSpPr>
        <p:spPr/>
        <p:txBody>
          <a:bodyPr/>
          <a:lstStyle/>
          <a:p>
            <a:r>
              <a:rPr lang="nl-NL"/>
              <a:t>ROLLENSPEL – STELLING 1 </a:t>
            </a:r>
            <a:endParaRPr lang="nl-BE"/>
          </a:p>
        </p:txBody>
      </p:sp>
      <p:sp>
        <p:nvSpPr>
          <p:cNvPr id="4" name="Tijdelijke aanduiding voor tekst 7">
            <a:extLst>
              <a:ext uri="{FF2B5EF4-FFF2-40B4-BE49-F238E27FC236}">
                <a16:creationId xmlns:a16="http://schemas.microsoft.com/office/drawing/2014/main" id="{068D0F63-0E02-7B9C-0891-6C4D61A85832}"/>
              </a:ext>
            </a:extLst>
          </p:cNvPr>
          <p:cNvSpPr>
            <a:spLocks noGrp="1"/>
          </p:cNvSpPr>
          <p:nvPr>
            <p:ph type="body" sz="quarter" idx="10"/>
          </p:nvPr>
        </p:nvSpPr>
        <p:spPr>
          <a:xfrm>
            <a:off x="989013" y="1166813"/>
            <a:ext cx="10488612" cy="5313362"/>
          </a:xfrm>
        </p:spPr>
        <p:txBody>
          <a:bodyPr/>
          <a:lstStyle/>
          <a:p>
            <a:pPr marL="0" lvl="0" indent="0" algn="ctr">
              <a:lnSpc>
                <a:spcPct val="105000"/>
              </a:lnSpc>
              <a:spcAft>
                <a:spcPts val="800"/>
              </a:spcAft>
              <a:buNone/>
            </a:pPr>
            <a:endParaRPr lang="nl-NL" sz="2400">
              <a:solidFill>
                <a:srgbClr val="012169"/>
              </a:solidFill>
              <a:effectLst/>
              <a:ea typeface="Times New Roman" panose="02020603050405020304" pitchFamily="18" charset="0"/>
            </a:endParaRPr>
          </a:p>
          <a:p>
            <a:pPr marL="0" lvl="0" indent="0" algn="ctr">
              <a:lnSpc>
                <a:spcPct val="105000"/>
              </a:lnSpc>
              <a:spcAft>
                <a:spcPts val="800"/>
              </a:spcAft>
              <a:buNone/>
            </a:pPr>
            <a:endParaRPr lang="nl-NL" sz="2400">
              <a:solidFill>
                <a:srgbClr val="012169"/>
              </a:solidFill>
              <a:ea typeface="Times New Roman" panose="02020603050405020304" pitchFamily="18" charset="0"/>
            </a:endParaRPr>
          </a:p>
          <a:p>
            <a:pPr marL="0" lvl="0" indent="0" algn="ctr">
              <a:lnSpc>
                <a:spcPct val="105000"/>
              </a:lnSpc>
              <a:spcAft>
                <a:spcPts val="800"/>
              </a:spcAft>
              <a:buNone/>
            </a:pPr>
            <a:r>
              <a:rPr lang="nl-NL" sz="2400">
                <a:effectLst/>
                <a:ea typeface="Times New Roman" panose="02020603050405020304" pitchFamily="18" charset="0"/>
              </a:rPr>
              <a:t>Bij twijfel bij bronchitis of pneumonie kies ik ervoor om antibiotica voor te schrijven. </a:t>
            </a:r>
          </a:p>
          <a:p>
            <a:pPr marL="0" lvl="0" indent="0" algn="ctr">
              <a:lnSpc>
                <a:spcPct val="105000"/>
              </a:lnSpc>
              <a:spcAft>
                <a:spcPts val="800"/>
              </a:spcAft>
              <a:buNone/>
            </a:pPr>
            <a:r>
              <a:rPr lang="nl-NL" sz="2400">
                <a:effectLst/>
                <a:ea typeface="Times New Roman" panose="02020603050405020304" pitchFamily="18" charset="0"/>
              </a:rPr>
              <a:t>Bij een bronchitis weet je nooit of het geen beginnende pneumonie is, dus ik kies ervoor om een antibioticum voor te schrijven. </a:t>
            </a:r>
            <a:endParaRPr lang="en-US" sz="2400">
              <a:effectLst/>
              <a:ea typeface="Calibri" panose="020F0502020204030204" pitchFamily="34" charset="0"/>
            </a:endParaRPr>
          </a:p>
        </p:txBody>
      </p:sp>
      <p:sp>
        <p:nvSpPr>
          <p:cNvPr id="5" name="Rechthoek 4">
            <a:extLst>
              <a:ext uri="{FF2B5EF4-FFF2-40B4-BE49-F238E27FC236}">
                <a16:creationId xmlns:a16="http://schemas.microsoft.com/office/drawing/2014/main" id="{1B407261-99B6-AEB3-BDEA-96B73C760EF9}"/>
              </a:ext>
            </a:extLst>
          </p:cNvPr>
          <p:cNvSpPr/>
          <p:nvPr/>
        </p:nvSpPr>
        <p:spPr>
          <a:xfrm>
            <a:off x="726026" y="2138833"/>
            <a:ext cx="10851141" cy="2277050"/>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74303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A094C37D-BDF0-4DDF-F5B0-E0C5A1EE0E3D}"/>
              </a:ext>
            </a:extLst>
          </p:cNvPr>
          <p:cNvSpPr>
            <a:spLocks noGrp="1"/>
          </p:cNvSpPr>
          <p:nvPr>
            <p:ph type="body" sz="quarter" idx="10"/>
          </p:nvPr>
        </p:nvSpPr>
        <p:spPr/>
        <p:txBody>
          <a:bodyPr/>
          <a:lstStyle/>
          <a:p>
            <a:pPr marL="0" indent="0" algn="ctr">
              <a:buNone/>
            </a:pPr>
            <a:endParaRPr lang="nl-NL" sz="2400">
              <a:solidFill>
                <a:srgbClr val="012169"/>
              </a:solidFill>
            </a:endParaRPr>
          </a:p>
          <a:p>
            <a:pPr marL="0" indent="0" algn="ctr">
              <a:buNone/>
            </a:pPr>
            <a:endParaRPr lang="nl-NL" sz="2400">
              <a:solidFill>
                <a:srgbClr val="012169"/>
              </a:solidFill>
            </a:endParaRPr>
          </a:p>
          <a:p>
            <a:pPr marL="0" indent="0" algn="ctr">
              <a:buNone/>
            </a:pPr>
            <a:r>
              <a:rPr lang="nl-NL" sz="2400">
                <a:solidFill>
                  <a:srgbClr val="012169"/>
                </a:solidFill>
              </a:rPr>
              <a:t>Ik heb kennis over de richtlijnen over verantwoord antibioticagebruik </a:t>
            </a:r>
          </a:p>
          <a:p>
            <a:pPr marL="0" indent="0" algn="ctr">
              <a:buNone/>
            </a:pPr>
            <a:r>
              <a:rPr lang="nl-NL" sz="2400">
                <a:solidFill>
                  <a:srgbClr val="012169"/>
                </a:solidFill>
              </a:rPr>
              <a:t>en volg deze ook. </a:t>
            </a:r>
          </a:p>
          <a:p>
            <a:pPr marL="0" indent="0" algn="ctr">
              <a:buNone/>
            </a:pPr>
            <a:endParaRPr lang="nl-NL" sz="2400">
              <a:solidFill>
                <a:srgbClr val="012169"/>
              </a:solidFill>
            </a:endParaRPr>
          </a:p>
          <a:p>
            <a:pPr marL="0" indent="0" algn="ctr">
              <a:buNone/>
            </a:pPr>
            <a:r>
              <a:rPr lang="nl-NL" sz="2400">
                <a:solidFill>
                  <a:srgbClr val="012169"/>
                </a:solidFill>
              </a:rPr>
              <a:t>Echter houd ik ook altijd rekening met de specifieke context van de patiënt</a:t>
            </a:r>
          </a:p>
          <a:p>
            <a:pPr marL="0" indent="0" algn="ctr">
              <a:buNone/>
            </a:pPr>
            <a:r>
              <a:rPr lang="nl-NL" sz="2400">
                <a:solidFill>
                  <a:srgbClr val="012169"/>
                </a:solidFill>
              </a:rPr>
              <a:t> waardoor ik soms beslis af te wijken van de richtlijnen. </a:t>
            </a:r>
            <a:endParaRPr lang="nl-BE" sz="2400">
              <a:solidFill>
                <a:srgbClr val="012169"/>
              </a:solidFill>
            </a:endParaRPr>
          </a:p>
        </p:txBody>
      </p:sp>
      <p:sp>
        <p:nvSpPr>
          <p:cNvPr id="2" name="Tijdelijke aanduiding voor datum 1">
            <a:extLst>
              <a:ext uri="{FF2B5EF4-FFF2-40B4-BE49-F238E27FC236}">
                <a16:creationId xmlns:a16="http://schemas.microsoft.com/office/drawing/2014/main" id="{0F9B175D-7B81-1190-814F-B21C03AC02E4}"/>
              </a:ext>
            </a:extLst>
          </p:cNvPr>
          <p:cNvSpPr>
            <a:spLocks noGrp="1"/>
          </p:cNvSpPr>
          <p:nvPr>
            <p:ph type="dt" sz="half" idx="2"/>
          </p:nvPr>
        </p:nvSpPr>
        <p:spPr/>
        <p:txBody>
          <a:bodyPr/>
          <a:lstStyle/>
          <a:p>
            <a:fld id="{1FE2526E-C993-49B8-9752-ADC37C35283B}" type="datetime1">
              <a:rPr lang="nl-BE" smtClean="0"/>
              <a:t>24/10/2023</a:t>
            </a:fld>
            <a:endParaRPr lang="nl-BE"/>
          </a:p>
        </p:txBody>
      </p:sp>
      <p:sp>
        <p:nvSpPr>
          <p:cNvPr id="3" name="Tijdelijke aanduiding voor dianummer 2">
            <a:extLst>
              <a:ext uri="{FF2B5EF4-FFF2-40B4-BE49-F238E27FC236}">
                <a16:creationId xmlns:a16="http://schemas.microsoft.com/office/drawing/2014/main" id="{4FBF308A-1168-4FEC-95AC-FCB5FF87ACE8}"/>
              </a:ext>
            </a:extLst>
          </p:cNvPr>
          <p:cNvSpPr>
            <a:spLocks noGrp="1"/>
          </p:cNvSpPr>
          <p:nvPr>
            <p:ph type="sldNum" sz="quarter" idx="4"/>
          </p:nvPr>
        </p:nvSpPr>
        <p:spPr/>
        <p:txBody>
          <a:bodyPr/>
          <a:lstStyle/>
          <a:p>
            <a:fld id="{237A5C56-B9E8-4E46-B944-E20B96CB342D}" type="slidenum">
              <a:rPr lang="nl-BE" smtClean="0"/>
              <a:pPr/>
              <a:t>46</a:t>
            </a:fld>
            <a:endParaRPr lang="nl-BE">
              <a:solidFill>
                <a:schemeClr val="bg1"/>
              </a:solidFill>
            </a:endParaRPr>
          </a:p>
        </p:txBody>
      </p:sp>
      <p:sp>
        <p:nvSpPr>
          <p:cNvPr id="7" name="Titel 6">
            <a:extLst>
              <a:ext uri="{FF2B5EF4-FFF2-40B4-BE49-F238E27FC236}">
                <a16:creationId xmlns:a16="http://schemas.microsoft.com/office/drawing/2014/main" id="{8B9E2081-8EAC-40C7-5BA3-F5D0388744E1}"/>
              </a:ext>
            </a:extLst>
          </p:cNvPr>
          <p:cNvSpPr>
            <a:spLocks noGrp="1"/>
          </p:cNvSpPr>
          <p:nvPr>
            <p:ph type="ctrTitle"/>
          </p:nvPr>
        </p:nvSpPr>
        <p:spPr/>
        <p:txBody>
          <a:bodyPr/>
          <a:lstStyle/>
          <a:p>
            <a:r>
              <a:rPr lang="nl-NL"/>
              <a:t>ROLLENSPEL – STELLING 2 </a:t>
            </a:r>
            <a:endParaRPr lang="nl-BE"/>
          </a:p>
        </p:txBody>
      </p:sp>
      <p:sp>
        <p:nvSpPr>
          <p:cNvPr id="4" name="Rechthoek 3">
            <a:extLst>
              <a:ext uri="{FF2B5EF4-FFF2-40B4-BE49-F238E27FC236}">
                <a16:creationId xmlns:a16="http://schemas.microsoft.com/office/drawing/2014/main" id="{42AA5FC6-F64E-9921-896C-D5D4B5C93082}"/>
              </a:ext>
            </a:extLst>
          </p:cNvPr>
          <p:cNvSpPr/>
          <p:nvPr/>
        </p:nvSpPr>
        <p:spPr>
          <a:xfrm>
            <a:off x="726026" y="1938685"/>
            <a:ext cx="10851141" cy="2531279"/>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223235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A094C37D-BDF0-4DDF-F5B0-E0C5A1EE0E3D}"/>
              </a:ext>
            </a:extLst>
          </p:cNvPr>
          <p:cNvSpPr>
            <a:spLocks noGrp="1"/>
          </p:cNvSpPr>
          <p:nvPr>
            <p:ph type="body" sz="quarter" idx="10"/>
          </p:nvPr>
        </p:nvSpPr>
        <p:spPr/>
        <p:txBody>
          <a:bodyPr/>
          <a:lstStyle/>
          <a:p>
            <a:pPr marL="0" lvl="0" indent="0" algn="ctr">
              <a:lnSpc>
                <a:spcPct val="105000"/>
              </a:lnSpc>
              <a:spcAft>
                <a:spcPts val="800"/>
              </a:spcAft>
              <a:buNone/>
            </a:pPr>
            <a:endParaRPr lang="nl-NL" sz="2000">
              <a:solidFill>
                <a:srgbClr val="012169"/>
              </a:solidFill>
              <a:effectLst/>
              <a:ea typeface="Times New Roman" panose="02020603050405020304" pitchFamily="18" charset="0"/>
            </a:endParaRPr>
          </a:p>
          <a:p>
            <a:pPr marL="0" lvl="0" indent="0" algn="ctr">
              <a:lnSpc>
                <a:spcPct val="105000"/>
              </a:lnSpc>
              <a:spcAft>
                <a:spcPts val="800"/>
              </a:spcAft>
              <a:buNone/>
            </a:pPr>
            <a:endParaRPr lang="nl-NL" sz="2400">
              <a:solidFill>
                <a:srgbClr val="012169"/>
              </a:solidFill>
              <a:effectLst/>
              <a:ea typeface="Times New Roman" panose="02020603050405020304" pitchFamily="18" charset="0"/>
            </a:endParaRPr>
          </a:p>
          <a:p>
            <a:pPr marL="0" lvl="0" indent="0" algn="ctr">
              <a:lnSpc>
                <a:spcPct val="105000"/>
              </a:lnSpc>
              <a:spcAft>
                <a:spcPts val="800"/>
              </a:spcAft>
              <a:buNone/>
            </a:pPr>
            <a:r>
              <a:rPr lang="nl-NL" sz="2400">
                <a:solidFill>
                  <a:srgbClr val="012169"/>
                </a:solidFill>
                <a:effectLst/>
                <a:ea typeface="Times New Roman" panose="02020603050405020304" pitchFamily="18" charset="0"/>
              </a:rPr>
              <a:t>Het kost veel meer tijd om de patiënt uit te leggen </a:t>
            </a:r>
          </a:p>
          <a:p>
            <a:pPr marL="0" lvl="0" indent="0" algn="ctr">
              <a:lnSpc>
                <a:spcPct val="105000"/>
              </a:lnSpc>
              <a:spcAft>
                <a:spcPts val="800"/>
              </a:spcAft>
              <a:buNone/>
            </a:pPr>
            <a:r>
              <a:rPr lang="nl-NL" sz="2400">
                <a:solidFill>
                  <a:srgbClr val="012169"/>
                </a:solidFill>
                <a:effectLst/>
                <a:ea typeface="Times New Roman" panose="02020603050405020304" pitchFamily="18" charset="0"/>
              </a:rPr>
              <a:t>waarom er in dit geval geen antibiotica gebruik is aangewezen </a:t>
            </a:r>
          </a:p>
          <a:p>
            <a:pPr marL="0" lvl="0" indent="0" algn="ctr">
              <a:lnSpc>
                <a:spcPct val="105000"/>
              </a:lnSpc>
              <a:spcAft>
                <a:spcPts val="800"/>
              </a:spcAft>
              <a:buNone/>
            </a:pPr>
            <a:r>
              <a:rPr lang="nl-NL" sz="2400">
                <a:solidFill>
                  <a:srgbClr val="012169"/>
                </a:solidFill>
                <a:effectLst/>
                <a:ea typeface="Times New Roman" panose="02020603050405020304" pitchFamily="18" charset="0"/>
              </a:rPr>
              <a:t>in vergelijking met de tijd dat het inneemt om </a:t>
            </a:r>
          </a:p>
          <a:p>
            <a:pPr marL="0" lvl="0" indent="0" algn="ctr">
              <a:lnSpc>
                <a:spcPct val="105000"/>
              </a:lnSpc>
              <a:spcAft>
                <a:spcPts val="800"/>
              </a:spcAft>
              <a:buNone/>
            </a:pPr>
            <a:r>
              <a:rPr lang="nl-NL" sz="2400">
                <a:solidFill>
                  <a:srgbClr val="012169"/>
                </a:solidFill>
                <a:effectLst/>
                <a:ea typeface="Times New Roman" panose="02020603050405020304" pitchFamily="18" charset="0"/>
              </a:rPr>
              <a:t>antibiotica voor te schrijven.</a:t>
            </a:r>
            <a:endParaRPr lang="nl-BE" sz="2400">
              <a:solidFill>
                <a:srgbClr val="012169"/>
              </a:solidFill>
              <a:effectLst/>
              <a:ea typeface="Calibri" panose="020F0502020204030204" pitchFamily="34" charset="0"/>
            </a:endParaRPr>
          </a:p>
        </p:txBody>
      </p:sp>
      <p:sp>
        <p:nvSpPr>
          <p:cNvPr id="2" name="Tijdelijke aanduiding voor datum 1">
            <a:extLst>
              <a:ext uri="{FF2B5EF4-FFF2-40B4-BE49-F238E27FC236}">
                <a16:creationId xmlns:a16="http://schemas.microsoft.com/office/drawing/2014/main" id="{0F9B175D-7B81-1190-814F-B21C03AC02E4}"/>
              </a:ext>
            </a:extLst>
          </p:cNvPr>
          <p:cNvSpPr>
            <a:spLocks noGrp="1"/>
          </p:cNvSpPr>
          <p:nvPr>
            <p:ph type="dt" sz="half" idx="2"/>
          </p:nvPr>
        </p:nvSpPr>
        <p:spPr/>
        <p:txBody>
          <a:bodyPr/>
          <a:lstStyle/>
          <a:p>
            <a:fld id="{1FE2526E-C993-49B8-9752-ADC37C35283B}" type="datetime1">
              <a:rPr lang="nl-BE" smtClean="0"/>
              <a:t>24/10/2023</a:t>
            </a:fld>
            <a:endParaRPr lang="nl-BE"/>
          </a:p>
        </p:txBody>
      </p:sp>
      <p:sp>
        <p:nvSpPr>
          <p:cNvPr id="3" name="Tijdelijke aanduiding voor dianummer 2">
            <a:extLst>
              <a:ext uri="{FF2B5EF4-FFF2-40B4-BE49-F238E27FC236}">
                <a16:creationId xmlns:a16="http://schemas.microsoft.com/office/drawing/2014/main" id="{4FBF308A-1168-4FEC-95AC-FCB5FF87ACE8}"/>
              </a:ext>
            </a:extLst>
          </p:cNvPr>
          <p:cNvSpPr>
            <a:spLocks noGrp="1"/>
          </p:cNvSpPr>
          <p:nvPr>
            <p:ph type="sldNum" sz="quarter" idx="4"/>
          </p:nvPr>
        </p:nvSpPr>
        <p:spPr/>
        <p:txBody>
          <a:bodyPr/>
          <a:lstStyle/>
          <a:p>
            <a:fld id="{237A5C56-B9E8-4E46-B944-E20B96CB342D}" type="slidenum">
              <a:rPr lang="nl-BE" smtClean="0"/>
              <a:pPr/>
              <a:t>47</a:t>
            </a:fld>
            <a:endParaRPr lang="nl-BE">
              <a:solidFill>
                <a:schemeClr val="bg1"/>
              </a:solidFill>
            </a:endParaRPr>
          </a:p>
        </p:txBody>
      </p:sp>
      <p:sp>
        <p:nvSpPr>
          <p:cNvPr id="7" name="Titel 6">
            <a:extLst>
              <a:ext uri="{FF2B5EF4-FFF2-40B4-BE49-F238E27FC236}">
                <a16:creationId xmlns:a16="http://schemas.microsoft.com/office/drawing/2014/main" id="{8B9E2081-8EAC-40C7-5BA3-F5D0388744E1}"/>
              </a:ext>
            </a:extLst>
          </p:cNvPr>
          <p:cNvSpPr>
            <a:spLocks noGrp="1"/>
          </p:cNvSpPr>
          <p:nvPr>
            <p:ph type="ctrTitle"/>
          </p:nvPr>
        </p:nvSpPr>
        <p:spPr/>
        <p:txBody>
          <a:bodyPr/>
          <a:lstStyle/>
          <a:p>
            <a:r>
              <a:rPr lang="nl-NL"/>
              <a:t>ROLLENSPEL – STELLING 3 </a:t>
            </a:r>
            <a:endParaRPr lang="nl-BE"/>
          </a:p>
        </p:txBody>
      </p:sp>
      <p:sp>
        <p:nvSpPr>
          <p:cNvPr id="4" name="Rechthoek 3">
            <a:extLst>
              <a:ext uri="{FF2B5EF4-FFF2-40B4-BE49-F238E27FC236}">
                <a16:creationId xmlns:a16="http://schemas.microsoft.com/office/drawing/2014/main" id="{546FAC02-5F2B-FDF2-E7C9-BE7D26BA7841}"/>
              </a:ext>
            </a:extLst>
          </p:cNvPr>
          <p:cNvSpPr/>
          <p:nvPr/>
        </p:nvSpPr>
        <p:spPr>
          <a:xfrm>
            <a:off x="726026" y="2138833"/>
            <a:ext cx="10851141" cy="2660786"/>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852371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A094C37D-BDF0-4DDF-F5B0-E0C5A1EE0E3D}"/>
              </a:ext>
            </a:extLst>
          </p:cNvPr>
          <p:cNvSpPr>
            <a:spLocks noGrp="1"/>
          </p:cNvSpPr>
          <p:nvPr>
            <p:ph type="body" sz="quarter" idx="10"/>
          </p:nvPr>
        </p:nvSpPr>
        <p:spPr/>
        <p:txBody>
          <a:bodyPr/>
          <a:lstStyle/>
          <a:p>
            <a:pPr marL="0" lvl="0" indent="0" algn="ctr">
              <a:lnSpc>
                <a:spcPct val="105000"/>
              </a:lnSpc>
              <a:spcAft>
                <a:spcPts val="800"/>
              </a:spcAft>
              <a:buNone/>
            </a:pPr>
            <a:endParaRPr lang="nl-NL" sz="2000">
              <a:solidFill>
                <a:srgbClr val="012169"/>
              </a:solidFill>
              <a:effectLst/>
              <a:ea typeface="Times New Roman" panose="02020603050405020304" pitchFamily="18" charset="0"/>
            </a:endParaRPr>
          </a:p>
          <a:p>
            <a:pPr marL="0" lvl="0" indent="0" algn="ctr">
              <a:lnSpc>
                <a:spcPct val="105000"/>
              </a:lnSpc>
              <a:spcAft>
                <a:spcPts val="800"/>
              </a:spcAft>
              <a:buNone/>
            </a:pPr>
            <a:endParaRPr lang="nl-NL" sz="2000">
              <a:solidFill>
                <a:srgbClr val="012169"/>
              </a:solidFill>
              <a:ea typeface="Times New Roman" panose="02020603050405020304" pitchFamily="18" charset="0"/>
            </a:endParaRPr>
          </a:p>
          <a:p>
            <a:pPr marL="0" lvl="0" indent="0" algn="ctr">
              <a:lnSpc>
                <a:spcPct val="105000"/>
              </a:lnSpc>
              <a:spcAft>
                <a:spcPts val="800"/>
              </a:spcAft>
              <a:buNone/>
            </a:pPr>
            <a:r>
              <a:rPr lang="nl-NL" sz="2400">
                <a:solidFill>
                  <a:srgbClr val="012169"/>
                </a:solidFill>
                <a:effectLst/>
                <a:ea typeface="Times New Roman" panose="02020603050405020304" pitchFamily="18" charset="0"/>
              </a:rPr>
              <a:t>De patiënt verwacht dat ik antibiotica voorschrijf bij acute hoest. </a:t>
            </a:r>
            <a:endParaRPr lang="nl-BE" sz="2400">
              <a:solidFill>
                <a:srgbClr val="012169"/>
              </a:solidFill>
              <a:effectLst/>
              <a:ea typeface="Calibri" panose="020F0502020204030204" pitchFamily="34" charset="0"/>
            </a:endParaRPr>
          </a:p>
        </p:txBody>
      </p:sp>
      <p:sp>
        <p:nvSpPr>
          <p:cNvPr id="2" name="Tijdelijke aanduiding voor datum 1">
            <a:extLst>
              <a:ext uri="{FF2B5EF4-FFF2-40B4-BE49-F238E27FC236}">
                <a16:creationId xmlns:a16="http://schemas.microsoft.com/office/drawing/2014/main" id="{0F9B175D-7B81-1190-814F-B21C03AC02E4}"/>
              </a:ext>
            </a:extLst>
          </p:cNvPr>
          <p:cNvSpPr>
            <a:spLocks noGrp="1"/>
          </p:cNvSpPr>
          <p:nvPr>
            <p:ph type="dt" sz="half" idx="2"/>
          </p:nvPr>
        </p:nvSpPr>
        <p:spPr/>
        <p:txBody>
          <a:bodyPr/>
          <a:lstStyle/>
          <a:p>
            <a:fld id="{1FE2526E-C993-49B8-9752-ADC37C35283B}" type="datetime1">
              <a:rPr lang="nl-BE" smtClean="0"/>
              <a:t>24/10/2023</a:t>
            </a:fld>
            <a:endParaRPr lang="nl-BE"/>
          </a:p>
        </p:txBody>
      </p:sp>
      <p:sp>
        <p:nvSpPr>
          <p:cNvPr id="3" name="Tijdelijke aanduiding voor dianummer 2">
            <a:extLst>
              <a:ext uri="{FF2B5EF4-FFF2-40B4-BE49-F238E27FC236}">
                <a16:creationId xmlns:a16="http://schemas.microsoft.com/office/drawing/2014/main" id="{4FBF308A-1168-4FEC-95AC-FCB5FF87ACE8}"/>
              </a:ext>
            </a:extLst>
          </p:cNvPr>
          <p:cNvSpPr>
            <a:spLocks noGrp="1"/>
          </p:cNvSpPr>
          <p:nvPr>
            <p:ph type="sldNum" sz="quarter" idx="4"/>
          </p:nvPr>
        </p:nvSpPr>
        <p:spPr/>
        <p:txBody>
          <a:bodyPr/>
          <a:lstStyle/>
          <a:p>
            <a:fld id="{237A5C56-B9E8-4E46-B944-E20B96CB342D}" type="slidenum">
              <a:rPr lang="nl-BE" smtClean="0"/>
              <a:pPr/>
              <a:t>48</a:t>
            </a:fld>
            <a:endParaRPr lang="nl-BE">
              <a:solidFill>
                <a:schemeClr val="bg1"/>
              </a:solidFill>
            </a:endParaRPr>
          </a:p>
        </p:txBody>
      </p:sp>
      <p:sp>
        <p:nvSpPr>
          <p:cNvPr id="7" name="Titel 6">
            <a:extLst>
              <a:ext uri="{FF2B5EF4-FFF2-40B4-BE49-F238E27FC236}">
                <a16:creationId xmlns:a16="http://schemas.microsoft.com/office/drawing/2014/main" id="{8B9E2081-8EAC-40C7-5BA3-F5D0388744E1}"/>
              </a:ext>
            </a:extLst>
          </p:cNvPr>
          <p:cNvSpPr>
            <a:spLocks noGrp="1"/>
          </p:cNvSpPr>
          <p:nvPr>
            <p:ph type="ctrTitle"/>
          </p:nvPr>
        </p:nvSpPr>
        <p:spPr/>
        <p:txBody>
          <a:bodyPr/>
          <a:lstStyle/>
          <a:p>
            <a:r>
              <a:rPr lang="nl-NL"/>
              <a:t>ROLLENSPEL – STELLING 4 </a:t>
            </a:r>
            <a:endParaRPr lang="nl-BE"/>
          </a:p>
        </p:txBody>
      </p:sp>
      <p:sp>
        <p:nvSpPr>
          <p:cNvPr id="4" name="Rechthoek 3">
            <a:extLst>
              <a:ext uri="{FF2B5EF4-FFF2-40B4-BE49-F238E27FC236}">
                <a16:creationId xmlns:a16="http://schemas.microsoft.com/office/drawing/2014/main" id="{D7598DF9-1870-F5CF-E85B-5C5674A85432}"/>
              </a:ext>
            </a:extLst>
          </p:cNvPr>
          <p:cNvSpPr/>
          <p:nvPr/>
        </p:nvSpPr>
        <p:spPr>
          <a:xfrm>
            <a:off x="726026" y="2138834"/>
            <a:ext cx="10851141" cy="796666"/>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852542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A094C37D-BDF0-4DDF-F5B0-E0C5A1EE0E3D}"/>
              </a:ext>
            </a:extLst>
          </p:cNvPr>
          <p:cNvSpPr>
            <a:spLocks noGrp="1"/>
          </p:cNvSpPr>
          <p:nvPr>
            <p:ph type="body" sz="quarter" idx="10"/>
          </p:nvPr>
        </p:nvSpPr>
        <p:spPr/>
        <p:txBody>
          <a:bodyPr/>
          <a:lstStyle/>
          <a:p>
            <a:pPr marL="0" lvl="0" indent="0" algn="ctr">
              <a:lnSpc>
                <a:spcPct val="105000"/>
              </a:lnSpc>
              <a:spcAft>
                <a:spcPts val="800"/>
              </a:spcAft>
              <a:buNone/>
            </a:pPr>
            <a:endParaRPr lang="nl-NL" sz="2000">
              <a:solidFill>
                <a:srgbClr val="012169"/>
              </a:solidFill>
              <a:effectLst/>
              <a:ea typeface="Times New Roman" panose="02020603050405020304" pitchFamily="18" charset="0"/>
            </a:endParaRPr>
          </a:p>
          <a:p>
            <a:pPr marL="0" lvl="0" indent="0" algn="ctr">
              <a:lnSpc>
                <a:spcPct val="105000"/>
              </a:lnSpc>
              <a:spcAft>
                <a:spcPts val="800"/>
              </a:spcAft>
              <a:buNone/>
            </a:pPr>
            <a:endParaRPr lang="nl-NL" sz="2000">
              <a:solidFill>
                <a:srgbClr val="012169"/>
              </a:solidFill>
              <a:ea typeface="Times New Roman" panose="02020603050405020304" pitchFamily="18" charset="0"/>
            </a:endParaRPr>
          </a:p>
          <a:p>
            <a:pPr marL="0" lvl="0" indent="0" algn="ctr">
              <a:lnSpc>
                <a:spcPct val="105000"/>
              </a:lnSpc>
              <a:spcAft>
                <a:spcPts val="800"/>
              </a:spcAft>
              <a:buNone/>
            </a:pPr>
            <a:endParaRPr lang="nl-NL" sz="2000">
              <a:solidFill>
                <a:srgbClr val="012169"/>
              </a:solidFill>
              <a:effectLst/>
              <a:ea typeface="Times New Roman" panose="02020603050405020304" pitchFamily="18" charset="0"/>
            </a:endParaRPr>
          </a:p>
          <a:p>
            <a:pPr marL="0" lvl="0" indent="0" algn="ctr">
              <a:lnSpc>
                <a:spcPct val="105000"/>
              </a:lnSpc>
              <a:spcAft>
                <a:spcPts val="800"/>
              </a:spcAft>
              <a:buNone/>
            </a:pPr>
            <a:r>
              <a:rPr lang="nl-NL" sz="2400">
                <a:solidFill>
                  <a:srgbClr val="012169"/>
                </a:solidFill>
                <a:effectLst/>
                <a:ea typeface="Times New Roman" panose="02020603050405020304" pitchFamily="18" charset="0"/>
              </a:rPr>
              <a:t>Patiënten zijn minder tevreden over hun consultatie </a:t>
            </a:r>
          </a:p>
          <a:p>
            <a:pPr marL="0" lvl="0" indent="0" algn="ctr">
              <a:lnSpc>
                <a:spcPct val="105000"/>
              </a:lnSpc>
              <a:spcAft>
                <a:spcPts val="800"/>
              </a:spcAft>
              <a:buNone/>
            </a:pPr>
            <a:r>
              <a:rPr lang="nl-NL" sz="2400">
                <a:solidFill>
                  <a:srgbClr val="012169"/>
                </a:solidFill>
                <a:effectLst/>
                <a:ea typeface="Times New Roman" panose="02020603050405020304" pitchFamily="18" charset="0"/>
              </a:rPr>
              <a:t>als er geen antibiotica worden voorgeschreven bij luchtweginfecties. </a:t>
            </a:r>
            <a:endParaRPr lang="nl-BE" sz="2400">
              <a:solidFill>
                <a:srgbClr val="012169"/>
              </a:solidFill>
              <a:effectLst/>
              <a:ea typeface="Calibri" panose="020F0502020204030204" pitchFamily="34" charset="0"/>
            </a:endParaRPr>
          </a:p>
          <a:p>
            <a:pPr marL="0" indent="0">
              <a:buNone/>
            </a:pPr>
            <a:r>
              <a:rPr lang="nl-NL">
                <a:highlight>
                  <a:srgbClr val="FFFF00"/>
                </a:highlight>
              </a:rPr>
              <a:t>  </a:t>
            </a:r>
            <a:endParaRPr lang="nl-BE">
              <a:highlight>
                <a:srgbClr val="FFFF00"/>
              </a:highlight>
            </a:endParaRPr>
          </a:p>
        </p:txBody>
      </p:sp>
      <p:sp>
        <p:nvSpPr>
          <p:cNvPr id="2" name="Tijdelijke aanduiding voor datum 1">
            <a:extLst>
              <a:ext uri="{FF2B5EF4-FFF2-40B4-BE49-F238E27FC236}">
                <a16:creationId xmlns:a16="http://schemas.microsoft.com/office/drawing/2014/main" id="{0F9B175D-7B81-1190-814F-B21C03AC02E4}"/>
              </a:ext>
            </a:extLst>
          </p:cNvPr>
          <p:cNvSpPr>
            <a:spLocks noGrp="1"/>
          </p:cNvSpPr>
          <p:nvPr>
            <p:ph type="dt" sz="half" idx="2"/>
          </p:nvPr>
        </p:nvSpPr>
        <p:spPr/>
        <p:txBody>
          <a:bodyPr/>
          <a:lstStyle/>
          <a:p>
            <a:fld id="{1FE2526E-C993-49B8-9752-ADC37C35283B}" type="datetime1">
              <a:rPr lang="nl-BE" smtClean="0"/>
              <a:t>24/10/2023</a:t>
            </a:fld>
            <a:endParaRPr lang="nl-BE"/>
          </a:p>
        </p:txBody>
      </p:sp>
      <p:sp>
        <p:nvSpPr>
          <p:cNvPr id="3" name="Tijdelijke aanduiding voor dianummer 2">
            <a:extLst>
              <a:ext uri="{FF2B5EF4-FFF2-40B4-BE49-F238E27FC236}">
                <a16:creationId xmlns:a16="http://schemas.microsoft.com/office/drawing/2014/main" id="{4FBF308A-1168-4FEC-95AC-FCB5FF87ACE8}"/>
              </a:ext>
            </a:extLst>
          </p:cNvPr>
          <p:cNvSpPr>
            <a:spLocks noGrp="1"/>
          </p:cNvSpPr>
          <p:nvPr>
            <p:ph type="sldNum" sz="quarter" idx="4"/>
          </p:nvPr>
        </p:nvSpPr>
        <p:spPr/>
        <p:txBody>
          <a:bodyPr/>
          <a:lstStyle/>
          <a:p>
            <a:fld id="{237A5C56-B9E8-4E46-B944-E20B96CB342D}" type="slidenum">
              <a:rPr lang="nl-BE" smtClean="0"/>
              <a:pPr/>
              <a:t>49</a:t>
            </a:fld>
            <a:endParaRPr lang="nl-BE">
              <a:solidFill>
                <a:schemeClr val="bg1"/>
              </a:solidFill>
            </a:endParaRPr>
          </a:p>
        </p:txBody>
      </p:sp>
      <p:sp>
        <p:nvSpPr>
          <p:cNvPr id="7" name="Titel 6">
            <a:extLst>
              <a:ext uri="{FF2B5EF4-FFF2-40B4-BE49-F238E27FC236}">
                <a16:creationId xmlns:a16="http://schemas.microsoft.com/office/drawing/2014/main" id="{8B9E2081-8EAC-40C7-5BA3-F5D0388744E1}"/>
              </a:ext>
            </a:extLst>
          </p:cNvPr>
          <p:cNvSpPr>
            <a:spLocks noGrp="1"/>
          </p:cNvSpPr>
          <p:nvPr>
            <p:ph type="ctrTitle"/>
          </p:nvPr>
        </p:nvSpPr>
        <p:spPr/>
        <p:txBody>
          <a:bodyPr/>
          <a:lstStyle/>
          <a:p>
            <a:r>
              <a:rPr lang="nl-NL"/>
              <a:t>ROLLENSPEL – STELLING 5 </a:t>
            </a:r>
            <a:endParaRPr lang="nl-BE"/>
          </a:p>
        </p:txBody>
      </p:sp>
      <p:sp>
        <p:nvSpPr>
          <p:cNvPr id="4" name="Rechthoek 3">
            <a:extLst>
              <a:ext uri="{FF2B5EF4-FFF2-40B4-BE49-F238E27FC236}">
                <a16:creationId xmlns:a16="http://schemas.microsoft.com/office/drawing/2014/main" id="{B0EEE675-E202-768E-21B7-B81317BADF0B}"/>
              </a:ext>
            </a:extLst>
          </p:cNvPr>
          <p:cNvSpPr/>
          <p:nvPr/>
        </p:nvSpPr>
        <p:spPr>
          <a:xfrm>
            <a:off x="726026" y="2276189"/>
            <a:ext cx="10851141" cy="2193775"/>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829044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a:xfrm>
            <a:off x="6324589" y="6369815"/>
            <a:ext cx="2743200" cy="365125"/>
          </a:xfrm>
        </p:spPr>
        <p:txBody>
          <a:bodyPr/>
          <a:lstStyle/>
          <a:p>
            <a:fld id="{237A5C56-B9E8-4E46-B944-E20B96CB342D}" type="slidenum">
              <a:rPr lang="nl-BE" smtClean="0"/>
              <a:pPr/>
              <a:t>5</a:t>
            </a:fld>
            <a:endParaRPr lang="nl-BE">
              <a:solidFill>
                <a:schemeClr val="bg1"/>
              </a:solidFill>
            </a:endParaRPr>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nl-NL"/>
              <a:t>ANTIBIOTICA BAROMETER </a:t>
            </a:r>
            <a:endParaRPr lang="nl-BE"/>
          </a:p>
        </p:txBody>
      </p:sp>
      <p:grpSp>
        <p:nvGrpSpPr>
          <p:cNvPr id="2" name="Group 9">
            <a:extLst>
              <a:ext uri="{FF2B5EF4-FFF2-40B4-BE49-F238E27FC236}">
                <a16:creationId xmlns:a16="http://schemas.microsoft.com/office/drawing/2014/main" id="{DCF828FA-AE8B-1263-C08C-3AF7B522379B}"/>
              </a:ext>
            </a:extLst>
          </p:cNvPr>
          <p:cNvGrpSpPr/>
          <p:nvPr/>
        </p:nvGrpSpPr>
        <p:grpSpPr>
          <a:xfrm>
            <a:off x="631618" y="2547524"/>
            <a:ext cx="7281708" cy="3339350"/>
            <a:chOff x="2242798" y="2347100"/>
            <a:chExt cx="7281708" cy="3339350"/>
          </a:xfrm>
        </p:grpSpPr>
        <p:cxnSp>
          <p:nvCxnSpPr>
            <p:cNvPr id="5" name="Rechte verbindingslijn 4">
              <a:extLst>
                <a:ext uri="{FF2B5EF4-FFF2-40B4-BE49-F238E27FC236}">
                  <a16:creationId xmlns:a16="http://schemas.microsoft.com/office/drawing/2014/main" id="{E9EB2BDE-3070-671B-9F75-6DEDE750CE23}"/>
                </a:ext>
              </a:extLst>
            </p:cNvPr>
            <p:cNvCxnSpPr>
              <a:cxnSpLocks/>
            </p:cNvCxnSpPr>
            <p:nvPr/>
          </p:nvCxnSpPr>
          <p:spPr>
            <a:xfrm>
              <a:off x="4968802"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3">
              <a:extLst>
                <a:ext uri="{FF2B5EF4-FFF2-40B4-BE49-F238E27FC236}">
                  <a16:creationId xmlns:a16="http://schemas.microsoft.com/office/drawing/2014/main" id="{3265B75E-A235-863E-FE02-CAEC0F832720}"/>
                </a:ext>
              </a:extLst>
            </p:cNvPr>
            <p:cNvGrpSpPr/>
            <p:nvPr/>
          </p:nvGrpSpPr>
          <p:grpSpPr>
            <a:xfrm>
              <a:off x="2242798" y="2431034"/>
              <a:ext cx="6137583" cy="2536277"/>
              <a:chOff x="2242798" y="2431034"/>
              <a:chExt cx="6137583" cy="2536277"/>
            </a:xfrm>
          </p:grpSpPr>
          <p:sp>
            <p:nvSpPr>
              <p:cNvPr id="16" name="Tekstvak 15">
                <a:extLst>
                  <a:ext uri="{FF2B5EF4-FFF2-40B4-BE49-F238E27FC236}">
                    <a16:creationId xmlns:a16="http://schemas.microsoft.com/office/drawing/2014/main" id="{AB3947D4-14A5-F2A9-678C-EB3BB0A6BA6F}"/>
                  </a:ext>
                </a:extLst>
              </p:cNvPr>
              <p:cNvSpPr txBox="1"/>
              <p:nvPr/>
            </p:nvSpPr>
            <p:spPr>
              <a:xfrm>
                <a:off x="2319835" y="2622117"/>
                <a:ext cx="3749744" cy="369332"/>
              </a:xfrm>
              <a:prstGeom prst="rect">
                <a:avLst/>
              </a:prstGeom>
              <a:noFill/>
            </p:spPr>
            <p:txBody>
              <a:bodyPr wrap="square" rtlCol="0">
                <a:spAutoFit/>
              </a:bodyPr>
              <a:lstStyle/>
              <a:p>
                <a:pPr algn="ctr"/>
                <a:r>
                  <a:rPr lang="nl-NL">
                    <a:latin typeface="Arial" panose="020B0604020202020204" pitchFamily="34" charset="0"/>
                    <a:cs typeface="Arial" panose="020B0604020202020204" pitchFamily="34" charset="0"/>
                  </a:rPr>
                  <a:t>MIJN HAP</a:t>
                </a:r>
              </a:p>
            </p:txBody>
          </p:sp>
          <p:sp>
            <p:nvSpPr>
              <p:cNvPr id="17" name="Tekstvak 16">
                <a:extLst>
                  <a:ext uri="{FF2B5EF4-FFF2-40B4-BE49-F238E27FC236}">
                    <a16:creationId xmlns:a16="http://schemas.microsoft.com/office/drawing/2014/main" id="{ED15CE46-2280-24AD-5CD7-57052FB7368E}"/>
                  </a:ext>
                </a:extLst>
              </p:cNvPr>
              <p:cNvSpPr txBox="1"/>
              <p:nvPr/>
            </p:nvSpPr>
            <p:spPr>
              <a:xfrm>
                <a:off x="3541672" y="4531184"/>
                <a:ext cx="1176604" cy="369332"/>
              </a:xfrm>
              <a:prstGeom prst="rect">
                <a:avLst/>
              </a:prstGeom>
              <a:noFill/>
            </p:spPr>
            <p:txBody>
              <a:bodyPr wrap="none" lIns="91440" tIns="45720" rIns="91440" bIns="45720" rtlCol="0" anchor="t">
                <a:spAutoFit/>
              </a:bodyPr>
              <a:lstStyle/>
              <a:p>
                <a:pPr algn="ctr"/>
                <a:r>
                  <a:rPr lang="nl-NL">
                    <a:latin typeface="Arial" panose="020B0604020202020204" pitchFamily="34" charset="0"/>
                    <a:cs typeface="Arial" panose="020B0604020202020204" pitchFamily="34" charset="0"/>
                  </a:rPr>
                  <a:t>TOP 10%</a:t>
                </a:r>
              </a:p>
            </p:txBody>
          </p:sp>
          <p:sp>
            <p:nvSpPr>
              <p:cNvPr id="18" name="Tekstvak 17">
                <a:extLst>
                  <a:ext uri="{FF2B5EF4-FFF2-40B4-BE49-F238E27FC236}">
                    <a16:creationId xmlns:a16="http://schemas.microsoft.com/office/drawing/2014/main" id="{EC47F576-8291-D4BF-9E92-06490B54C3BA}"/>
                  </a:ext>
                </a:extLst>
              </p:cNvPr>
              <p:cNvSpPr txBox="1"/>
              <p:nvPr/>
            </p:nvSpPr>
            <p:spPr>
              <a:xfrm>
                <a:off x="2242798" y="3536956"/>
                <a:ext cx="3749744" cy="369332"/>
              </a:xfrm>
              <a:prstGeom prst="rect">
                <a:avLst/>
              </a:prstGeom>
              <a:noFill/>
            </p:spPr>
            <p:txBody>
              <a:bodyPr wrap="square" lIns="91440" tIns="45720" rIns="91440" bIns="45720" rtlCol="0" anchor="t">
                <a:spAutoFit/>
              </a:bodyPr>
              <a:lstStyle/>
              <a:p>
                <a:pPr algn="ctr"/>
                <a:r>
                  <a:rPr lang="nl-NL">
                    <a:latin typeface="Arial"/>
                    <a:cs typeface="Arial"/>
                  </a:rPr>
                  <a:t>ELZ</a:t>
                </a:r>
                <a:endParaRPr lang="en-US"/>
              </a:p>
            </p:txBody>
          </p:sp>
          <p:sp>
            <p:nvSpPr>
              <p:cNvPr id="19" name="Tekstvak 18">
                <a:extLst>
                  <a:ext uri="{FF2B5EF4-FFF2-40B4-BE49-F238E27FC236}">
                    <a16:creationId xmlns:a16="http://schemas.microsoft.com/office/drawing/2014/main" id="{0D038E04-E833-F978-30C2-E9C0DACFE15D}"/>
                  </a:ext>
                </a:extLst>
              </p:cNvPr>
              <p:cNvSpPr txBox="1"/>
              <p:nvPr/>
            </p:nvSpPr>
            <p:spPr>
              <a:xfrm>
                <a:off x="4968803" y="4320980"/>
                <a:ext cx="1646006"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BC41C6C6-153E-5030-A0BB-B20E983992BF}"/>
                  </a:ext>
                </a:extLst>
              </p:cNvPr>
              <p:cNvSpPr txBox="1"/>
              <p:nvPr/>
            </p:nvSpPr>
            <p:spPr>
              <a:xfrm>
                <a:off x="4968803" y="3374602"/>
                <a:ext cx="3411578"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21" name="Tekstvak 20">
                <a:extLst>
                  <a:ext uri="{FF2B5EF4-FFF2-40B4-BE49-F238E27FC236}">
                    <a16:creationId xmlns:a16="http://schemas.microsoft.com/office/drawing/2014/main" id="{08850261-14B8-41E3-E47E-051DC0A45429}"/>
                  </a:ext>
                </a:extLst>
              </p:cNvPr>
              <p:cNvSpPr txBox="1"/>
              <p:nvPr/>
            </p:nvSpPr>
            <p:spPr>
              <a:xfrm>
                <a:off x="4968801" y="2431034"/>
                <a:ext cx="3027336" cy="646331"/>
              </a:xfrm>
              <a:prstGeom prst="rect">
                <a:avLst/>
              </a:prstGeom>
              <a:solidFill>
                <a:srgbClr val="FFC000"/>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grpSp>
        <p:cxnSp>
          <p:nvCxnSpPr>
            <p:cNvPr id="7" name="Rechte verbindingslijn 6">
              <a:extLst>
                <a:ext uri="{FF2B5EF4-FFF2-40B4-BE49-F238E27FC236}">
                  <a16:creationId xmlns:a16="http://schemas.microsoft.com/office/drawing/2014/main" id="{B6F77A67-AFDA-3C51-EEBF-2D66D0A753DD}"/>
                </a:ext>
              </a:extLst>
            </p:cNvPr>
            <p:cNvCxnSpPr>
              <a:cxnSpLocks/>
            </p:cNvCxnSpPr>
            <p:nvPr/>
          </p:nvCxnSpPr>
          <p:spPr>
            <a:xfrm>
              <a:off x="4968802" y="5160333"/>
              <a:ext cx="4555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6F7FD8BA-A6CF-8C73-178C-0EA4A09603DC}"/>
                </a:ext>
              </a:extLst>
            </p:cNvPr>
            <p:cNvCxnSpPr>
              <a:cxnSpLocks/>
            </p:cNvCxnSpPr>
            <p:nvPr/>
          </p:nvCxnSpPr>
          <p:spPr>
            <a:xfrm>
              <a:off x="6764528"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03AF6BF5-CED8-0C1F-5D93-0C9A9DFD4786}"/>
                </a:ext>
              </a:extLst>
            </p:cNvPr>
            <p:cNvCxnSpPr>
              <a:cxnSpLocks/>
            </p:cNvCxnSpPr>
            <p:nvPr/>
          </p:nvCxnSpPr>
          <p:spPr>
            <a:xfrm>
              <a:off x="7662391"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E45FB867-1FEC-00E9-2115-4F938C4EC525}"/>
                </a:ext>
              </a:extLst>
            </p:cNvPr>
            <p:cNvCxnSpPr>
              <a:cxnSpLocks/>
            </p:cNvCxnSpPr>
            <p:nvPr/>
          </p:nvCxnSpPr>
          <p:spPr>
            <a:xfrm>
              <a:off x="8560254"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6527EAA7-9CE6-129B-B11F-6732F5E8F8D4}"/>
                </a:ext>
              </a:extLst>
            </p:cNvPr>
            <p:cNvCxnSpPr>
              <a:cxnSpLocks/>
            </p:cNvCxnSpPr>
            <p:nvPr/>
          </p:nvCxnSpPr>
          <p:spPr>
            <a:xfrm>
              <a:off x="9458117"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4152652-94B8-8F5E-62C4-ECBB93604978}"/>
                </a:ext>
              </a:extLst>
            </p:cNvPr>
            <p:cNvCxnSpPr>
              <a:cxnSpLocks/>
            </p:cNvCxnSpPr>
            <p:nvPr/>
          </p:nvCxnSpPr>
          <p:spPr>
            <a:xfrm>
              <a:off x="6315982" y="2347100"/>
              <a:ext cx="0" cy="33393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D87FD043-CF09-B2C1-877F-A110E5D130BC}"/>
                </a:ext>
              </a:extLst>
            </p:cNvPr>
            <p:cNvCxnSpPr>
              <a:cxnSpLocks/>
            </p:cNvCxnSpPr>
            <p:nvPr/>
          </p:nvCxnSpPr>
          <p:spPr>
            <a:xfrm>
              <a:off x="5866665"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kstvak 21">
            <a:extLst>
              <a:ext uri="{FF2B5EF4-FFF2-40B4-BE49-F238E27FC236}">
                <a16:creationId xmlns:a16="http://schemas.microsoft.com/office/drawing/2014/main" id="{5661CE9E-D9BE-97A8-E9DB-B4C18A6B9CDF}"/>
              </a:ext>
            </a:extLst>
          </p:cNvPr>
          <p:cNvSpPr txBox="1"/>
          <p:nvPr/>
        </p:nvSpPr>
        <p:spPr>
          <a:xfrm>
            <a:off x="8598158" y="4409546"/>
            <a:ext cx="1082348" cy="1477328"/>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NL">
                <a:latin typeface="Arial" panose="020B0604020202020204" pitchFamily="34" charset="0"/>
                <a:cs typeface="Arial" panose="020B0604020202020204" pitchFamily="34" charset="0"/>
              </a:rPr>
              <a:t>&lt; P25</a:t>
            </a:r>
          </a:p>
          <a:p>
            <a:r>
              <a:rPr lang="nl-NL">
                <a:latin typeface="Arial" panose="020B0604020202020204" pitchFamily="34" charset="0"/>
                <a:cs typeface="Arial" panose="020B0604020202020204" pitchFamily="34" charset="0"/>
              </a:rPr>
              <a:t>P25-P50</a:t>
            </a:r>
          </a:p>
          <a:p>
            <a:r>
              <a:rPr lang="nl-NL">
                <a:latin typeface="Arial" panose="020B0604020202020204" pitchFamily="34" charset="0"/>
                <a:cs typeface="Arial" panose="020B0604020202020204" pitchFamily="34" charset="0"/>
              </a:rPr>
              <a:t>P50-P75</a:t>
            </a:r>
          </a:p>
          <a:p>
            <a:r>
              <a:rPr lang="nl-NL">
                <a:latin typeface="Arial" panose="020B0604020202020204" pitchFamily="34" charset="0"/>
                <a:cs typeface="Arial" panose="020B0604020202020204" pitchFamily="34" charset="0"/>
              </a:rPr>
              <a:t>&gt;P75 </a:t>
            </a:r>
            <a:endParaRPr lang="nl-BE">
              <a:latin typeface="Arial" panose="020B0604020202020204" pitchFamily="34" charset="0"/>
              <a:cs typeface="Arial" panose="020B0604020202020204" pitchFamily="34" charset="0"/>
            </a:endParaRPr>
          </a:p>
        </p:txBody>
      </p:sp>
      <p:sp>
        <p:nvSpPr>
          <p:cNvPr id="23" name="Rechthoek 22">
            <a:extLst>
              <a:ext uri="{FF2B5EF4-FFF2-40B4-BE49-F238E27FC236}">
                <a16:creationId xmlns:a16="http://schemas.microsoft.com/office/drawing/2014/main" id="{F429B955-D5DE-7ED7-7968-187C704668C7}"/>
              </a:ext>
            </a:extLst>
          </p:cNvPr>
          <p:cNvSpPr/>
          <p:nvPr/>
        </p:nvSpPr>
        <p:spPr>
          <a:xfrm>
            <a:off x="8352606" y="4770505"/>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Rechthoek 23">
            <a:extLst>
              <a:ext uri="{FF2B5EF4-FFF2-40B4-BE49-F238E27FC236}">
                <a16:creationId xmlns:a16="http://schemas.microsoft.com/office/drawing/2014/main" id="{3DFB6D0E-7C31-0CEB-A300-B8E5FC272575}"/>
              </a:ext>
            </a:extLst>
          </p:cNvPr>
          <p:cNvSpPr/>
          <p:nvPr/>
        </p:nvSpPr>
        <p:spPr>
          <a:xfrm>
            <a:off x="8352606" y="5301992"/>
            <a:ext cx="180000" cy="18000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Rechthoek 24">
            <a:extLst>
              <a:ext uri="{FF2B5EF4-FFF2-40B4-BE49-F238E27FC236}">
                <a16:creationId xmlns:a16="http://schemas.microsoft.com/office/drawing/2014/main" id="{ADCBF22D-E059-865D-A5C8-6BF550D3545D}"/>
              </a:ext>
            </a:extLst>
          </p:cNvPr>
          <p:cNvSpPr/>
          <p:nvPr/>
        </p:nvSpPr>
        <p:spPr>
          <a:xfrm>
            <a:off x="8352606" y="5058210"/>
            <a:ext cx="180000" cy="18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Rechthoek 25">
            <a:extLst>
              <a:ext uri="{FF2B5EF4-FFF2-40B4-BE49-F238E27FC236}">
                <a16:creationId xmlns:a16="http://schemas.microsoft.com/office/drawing/2014/main" id="{84C56038-6779-D1D2-C9F6-BF1987CD69D1}"/>
              </a:ext>
            </a:extLst>
          </p:cNvPr>
          <p:cNvSpPr/>
          <p:nvPr/>
        </p:nvSpPr>
        <p:spPr>
          <a:xfrm>
            <a:off x="8352606" y="5573986"/>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Tekstvak 26">
            <a:extLst>
              <a:ext uri="{FF2B5EF4-FFF2-40B4-BE49-F238E27FC236}">
                <a16:creationId xmlns:a16="http://schemas.microsoft.com/office/drawing/2014/main" id="{211AFEED-B031-DB14-0BDE-CAE9BC53619E}"/>
              </a:ext>
            </a:extLst>
          </p:cNvPr>
          <p:cNvSpPr txBox="1"/>
          <p:nvPr/>
        </p:nvSpPr>
        <p:spPr>
          <a:xfrm>
            <a:off x="8243876" y="4085277"/>
            <a:ext cx="1210588" cy="646331"/>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BE">
                <a:latin typeface="Arial" panose="020B0604020202020204" pitchFamily="34" charset="0"/>
                <a:cs typeface="Arial" panose="020B0604020202020204" pitchFamily="34" charset="0"/>
              </a:rPr>
              <a:t>Legende: </a:t>
            </a:r>
          </a:p>
        </p:txBody>
      </p:sp>
      <p:sp>
        <p:nvSpPr>
          <p:cNvPr id="29" name="Tekstvak 28">
            <a:extLst>
              <a:ext uri="{FF2B5EF4-FFF2-40B4-BE49-F238E27FC236}">
                <a16:creationId xmlns:a16="http://schemas.microsoft.com/office/drawing/2014/main" id="{F3C212BE-9BA6-A5B9-E8FC-34F2309D9387}"/>
              </a:ext>
            </a:extLst>
          </p:cNvPr>
          <p:cNvSpPr txBox="1"/>
          <p:nvPr/>
        </p:nvSpPr>
        <p:spPr>
          <a:xfrm>
            <a:off x="3186150" y="5392471"/>
            <a:ext cx="466794" cy="369332"/>
          </a:xfrm>
          <a:prstGeom prst="rect">
            <a:avLst/>
          </a:prstGeom>
          <a:noFill/>
        </p:spPr>
        <p:txBody>
          <a:bodyPr wrap="none" rtlCol="0">
            <a:spAutoFit/>
          </a:bodyPr>
          <a:lstStyle/>
          <a:p>
            <a:r>
              <a:rPr lang="nl-NL"/>
              <a:t>0%</a:t>
            </a:r>
            <a:endParaRPr lang="nl-BE"/>
          </a:p>
        </p:txBody>
      </p:sp>
      <p:sp>
        <p:nvSpPr>
          <p:cNvPr id="30" name="Tekstvak 29">
            <a:extLst>
              <a:ext uri="{FF2B5EF4-FFF2-40B4-BE49-F238E27FC236}">
                <a16:creationId xmlns:a16="http://schemas.microsoft.com/office/drawing/2014/main" id="{6FC614FF-8E08-0976-C1D1-2EBCC1119317}"/>
              </a:ext>
            </a:extLst>
          </p:cNvPr>
          <p:cNvSpPr txBox="1"/>
          <p:nvPr/>
        </p:nvSpPr>
        <p:spPr>
          <a:xfrm>
            <a:off x="4016130" y="5392471"/>
            <a:ext cx="583814" cy="369332"/>
          </a:xfrm>
          <a:prstGeom prst="rect">
            <a:avLst/>
          </a:prstGeom>
          <a:noFill/>
        </p:spPr>
        <p:txBody>
          <a:bodyPr wrap="none" rtlCol="0">
            <a:spAutoFit/>
          </a:bodyPr>
          <a:lstStyle/>
          <a:p>
            <a:r>
              <a:rPr lang="nl-NL"/>
              <a:t>20%</a:t>
            </a:r>
            <a:endParaRPr lang="nl-BE"/>
          </a:p>
        </p:txBody>
      </p:sp>
      <p:sp>
        <p:nvSpPr>
          <p:cNvPr id="31" name="Tekstvak 30">
            <a:extLst>
              <a:ext uri="{FF2B5EF4-FFF2-40B4-BE49-F238E27FC236}">
                <a16:creationId xmlns:a16="http://schemas.microsoft.com/office/drawing/2014/main" id="{14BAF116-E7F7-80E9-9802-C0800000D9E9}"/>
              </a:ext>
            </a:extLst>
          </p:cNvPr>
          <p:cNvSpPr txBox="1"/>
          <p:nvPr/>
        </p:nvSpPr>
        <p:spPr>
          <a:xfrm>
            <a:off x="4928759" y="5392471"/>
            <a:ext cx="583814" cy="369332"/>
          </a:xfrm>
          <a:prstGeom prst="rect">
            <a:avLst/>
          </a:prstGeom>
          <a:noFill/>
        </p:spPr>
        <p:txBody>
          <a:bodyPr wrap="none" rtlCol="0">
            <a:spAutoFit/>
          </a:bodyPr>
          <a:lstStyle/>
          <a:p>
            <a:r>
              <a:rPr lang="nl-NL"/>
              <a:t>40%</a:t>
            </a:r>
            <a:endParaRPr lang="nl-BE"/>
          </a:p>
        </p:txBody>
      </p:sp>
      <p:sp>
        <p:nvSpPr>
          <p:cNvPr id="32" name="Tekstvak 31">
            <a:extLst>
              <a:ext uri="{FF2B5EF4-FFF2-40B4-BE49-F238E27FC236}">
                <a16:creationId xmlns:a16="http://schemas.microsoft.com/office/drawing/2014/main" id="{FC2068A0-EF42-1F67-6A42-F547D477C61E}"/>
              </a:ext>
            </a:extLst>
          </p:cNvPr>
          <p:cNvSpPr txBox="1"/>
          <p:nvPr/>
        </p:nvSpPr>
        <p:spPr>
          <a:xfrm>
            <a:off x="5824461" y="5419366"/>
            <a:ext cx="583814" cy="369332"/>
          </a:xfrm>
          <a:prstGeom prst="rect">
            <a:avLst/>
          </a:prstGeom>
          <a:noFill/>
        </p:spPr>
        <p:txBody>
          <a:bodyPr wrap="none" rtlCol="0">
            <a:spAutoFit/>
          </a:bodyPr>
          <a:lstStyle/>
          <a:p>
            <a:r>
              <a:rPr lang="nl-NL"/>
              <a:t>60%</a:t>
            </a:r>
            <a:endParaRPr lang="nl-BE"/>
          </a:p>
        </p:txBody>
      </p:sp>
      <p:sp>
        <p:nvSpPr>
          <p:cNvPr id="33" name="Tekstvak 32">
            <a:extLst>
              <a:ext uri="{FF2B5EF4-FFF2-40B4-BE49-F238E27FC236}">
                <a16:creationId xmlns:a16="http://schemas.microsoft.com/office/drawing/2014/main" id="{10B86ABD-6437-8529-4ED8-623E8B26305E}"/>
              </a:ext>
            </a:extLst>
          </p:cNvPr>
          <p:cNvSpPr txBox="1"/>
          <p:nvPr/>
        </p:nvSpPr>
        <p:spPr>
          <a:xfrm>
            <a:off x="6730016" y="5410401"/>
            <a:ext cx="583814" cy="369332"/>
          </a:xfrm>
          <a:prstGeom prst="rect">
            <a:avLst/>
          </a:prstGeom>
          <a:noFill/>
        </p:spPr>
        <p:txBody>
          <a:bodyPr wrap="none" rtlCol="0">
            <a:spAutoFit/>
          </a:bodyPr>
          <a:lstStyle/>
          <a:p>
            <a:r>
              <a:rPr lang="nl-NL"/>
              <a:t>80%</a:t>
            </a:r>
            <a:endParaRPr lang="nl-BE"/>
          </a:p>
        </p:txBody>
      </p:sp>
      <p:sp>
        <p:nvSpPr>
          <p:cNvPr id="34" name="Tekstvak 33">
            <a:extLst>
              <a:ext uri="{FF2B5EF4-FFF2-40B4-BE49-F238E27FC236}">
                <a16:creationId xmlns:a16="http://schemas.microsoft.com/office/drawing/2014/main" id="{FF4E7CFF-5614-88BF-6F7D-3FFF9DC60B3A}"/>
              </a:ext>
            </a:extLst>
          </p:cNvPr>
          <p:cNvSpPr txBox="1"/>
          <p:nvPr/>
        </p:nvSpPr>
        <p:spPr>
          <a:xfrm>
            <a:off x="7534499" y="5392471"/>
            <a:ext cx="700833" cy="369332"/>
          </a:xfrm>
          <a:prstGeom prst="rect">
            <a:avLst/>
          </a:prstGeom>
          <a:noFill/>
        </p:spPr>
        <p:txBody>
          <a:bodyPr wrap="none" rtlCol="0">
            <a:spAutoFit/>
          </a:bodyPr>
          <a:lstStyle/>
          <a:p>
            <a:r>
              <a:rPr lang="nl-NL"/>
              <a:t>100%</a:t>
            </a:r>
            <a:endParaRPr lang="nl-BE"/>
          </a:p>
        </p:txBody>
      </p:sp>
      <p:sp>
        <p:nvSpPr>
          <p:cNvPr id="35" name="Tekstvak 34">
            <a:extLst>
              <a:ext uri="{FF2B5EF4-FFF2-40B4-BE49-F238E27FC236}">
                <a16:creationId xmlns:a16="http://schemas.microsoft.com/office/drawing/2014/main" id="{0DB60413-69ED-A0C1-2B47-296B48DE9111}"/>
              </a:ext>
            </a:extLst>
          </p:cNvPr>
          <p:cNvSpPr txBox="1"/>
          <p:nvPr/>
        </p:nvSpPr>
        <p:spPr>
          <a:xfrm>
            <a:off x="3606927" y="5872089"/>
            <a:ext cx="2212978" cy="646331"/>
          </a:xfrm>
          <a:prstGeom prst="rect">
            <a:avLst/>
          </a:prstGeom>
          <a:noFill/>
        </p:spPr>
        <p:txBody>
          <a:bodyPr wrap="none" lIns="91440" tIns="45720" rIns="91440" bIns="45720" rtlCol="0" anchor="t">
            <a:spAutoFit/>
          </a:bodyPr>
          <a:lstStyle/>
          <a:p>
            <a:pPr algn="ctr"/>
            <a:r>
              <a:rPr lang="nl-NL" b="1" err="1">
                <a:solidFill>
                  <a:srgbClr val="FF0000"/>
                </a:solidFill>
              </a:rPr>
              <a:t>Acceptable</a:t>
            </a:r>
            <a:r>
              <a:rPr lang="nl-NL" b="1">
                <a:solidFill>
                  <a:srgbClr val="FF0000"/>
                </a:solidFill>
              </a:rPr>
              <a:t> </a:t>
            </a:r>
            <a:r>
              <a:rPr lang="nl-NL" b="1" err="1">
                <a:solidFill>
                  <a:srgbClr val="FF0000"/>
                </a:solidFill>
              </a:rPr>
              <a:t>use</a:t>
            </a:r>
            <a:r>
              <a:rPr lang="nl-NL" b="1">
                <a:solidFill>
                  <a:srgbClr val="FF0000"/>
                </a:solidFill>
              </a:rPr>
              <a:t> range</a:t>
            </a:r>
            <a:endParaRPr lang="en-US"/>
          </a:p>
          <a:p>
            <a:pPr algn="ctr"/>
            <a:r>
              <a:rPr lang="nl-NL" b="1">
                <a:solidFill>
                  <a:srgbClr val="FF0000"/>
                </a:solidFill>
              </a:rPr>
              <a:t>(30%) </a:t>
            </a:r>
            <a:endParaRPr lang="nl-BE" b="1">
              <a:solidFill>
                <a:srgbClr val="FF0000"/>
              </a:solidFill>
            </a:endParaRPr>
          </a:p>
        </p:txBody>
      </p:sp>
      <p:sp>
        <p:nvSpPr>
          <p:cNvPr id="58" name="Rechthoek 57">
            <a:extLst>
              <a:ext uri="{FF2B5EF4-FFF2-40B4-BE49-F238E27FC236}">
                <a16:creationId xmlns:a16="http://schemas.microsoft.com/office/drawing/2014/main" id="{99F2BA18-5195-6205-8392-727EC2A8B730}"/>
              </a:ext>
            </a:extLst>
          </p:cNvPr>
          <p:cNvSpPr/>
          <p:nvPr/>
        </p:nvSpPr>
        <p:spPr>
          <a:xfrm>
            <a:off x="8352606" y="5025376"/>
            <a:ext cx="180000" cy="180000"/>
          </a:xfrm>
          <a:prstGeom prst="rect">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9" name="Rechthoek 58">
            <a:extLst>
              <a:ext uri="{FF2B5EF4-FFF2-40B4-BE49-F238E27FC236}">
                <a16:creationId xmlns:a16="http://schemas.microsoft.com/office/drawing/2014/main" id="{C2C8C70D-3B31-52F3-4A4A-33AF6D5390E3}"/>
              </a:ext>
            </a:extLst>
          </p:cNvPr>
          <p:cNvSpPr/>
          <p:nvPr/>
        </p:nvSpPr>
        <p:spPr>
          <a:xfrm>
            <a:off x="1749957" y="2435771"/>
            <a:ext cx="8156031" cy="4154214"/>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16">
            <a:extLst>
              <a:ext uri="{FF2B5EF4-FFF2-40B4-BE49-F238E27FC236}">
                <a16:creationId xmlns:a16="http://schemas.microsoft.com/office/drawing/2014/main" id="{400A1330-C7F8-6AAF-4DDC-6539257D3D27}"/>
              </a:ext>
            </a:extLst>
          </p:cNvPr>
          <p:cNvSpPr txBox="1"/>
          <p:nvPr/>
        </p:nvSpPr>
        <p:spPr>
          <a:xfrm>
            <a:off x="891881" y="1716773"/>
            <a:ext cx="9856048" cy="400110"/>
          </a:xfrm>
          <a:prstGeom prst="rect">
            <a:avLst/>
          </a:prstGeom>
          <a:noFill/>
          <a:ln>
            <a:solidFill>
              <a:schemeClr val="accent1"/>
            </a:solidFill>
          </a:ln>
        </p:spPr>
        <p:txBody>
          <a:bodyPr wrap="square" lIns="91440" tIns="45720" rIns="91440" bIns="45720" rtlCol="0" anchor="ctr">
            <a:spAutoFit/>
          </a:bodyPr>
          <a:lstStyle/>
          <a:p>
            <a:pPr algn="ctr"/>
            <a:r>
              <a:rPr lang="nl-NL" sz="2000">
                <a:latin typeface="Arial" panose="020B0604020202020204" pitchFamily="34" charset="0"/>
                <a:cs typeface="Arial" panose="020B0604020202020204" pitchFamily="34" charset="0"/>
              </a:rPr>
              <a:t>% antibiotica-voorschriften voor volwassen patiënten met ICPC-code R78 (bronchitis)</a:t>
            </a:r>
          </a:p>
        </p:txBody>
      </p:sp>
      <p:sp>
        <p:nvSpPr>
          <p:cNvPr id="9" name="Tekstvak 8">
            <a:extLst>
              <a:ext uri="{FF2B5EF4-FFF2-40B4-BE49-F238E27FC236}">
                <a16:creationId xmlns:a16="http://schemas.microsoft.com/office/drawing/2014/main" id="{667F336A-A58A-B3A6-94D0-2E923A7F109C}"/>
              </a:ext>
            </a:extLst>
          </p:cNvPr>
          <p:cNvSpPr txBox="1"/>
          <p:nvPr/>
        </p:nvSpPr>
        <p:spPr>
          <a:xfrm>
            <a:off x="791964" y="6510188"/>
            <a:ext cx="10890252" cy="369332"/>
          </a:xfrm>
          <a:prstGeom prst="rect">
            <a:avLst/>
          </a:prstGeom>
          <a:noFill/>
        </p:spPr>
        <p:txBody>
          <a:bodyPr wrap="square">
            <a:spAutoFit/>
          </a:bodyPr>
          <a:lstStyle/>
          <a:p>
            <a:r>
              <a:rPr lang="en-US">
                <a:solidFill>
                  <a:schemeClr val="bg1"/>
                </a:solidFill>
              </a:rPr>
              <a:t>BMJ Quality &amp; Safety 2011; 20:764-72. Huisarts Nu 2011;40:390-1; 392-5; 395-9.</a:t>
            </a:r>
            <a:endParaRPr lang="nl-BE">
              <a:solidFill>
                <a:schemeClr val="bg1"/>
              </a:solidFill>
            </a:endParaRPr>
          </a:p>
        </p:txBody>
      </p:sp>
    </p:spTree>
    <p:extLst>
      <p:ext uri="{BB962C8B-B14F-4D97-AF65-F5344CB8AC3E}">
        <p14:creationId xmlns:p14="http://schemas.microsoft.com/office/powerpoint/2010/main" val="1691859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ROLLENSPEL deel 1 [14u20 – 14u50]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50</a:t>
            </a:fld>
            <a:endParaRPr lang="nl-BE">
              <a:solidFill>
                <a:schemeClr val="bg1"/>
              </a:solidFill>
            </a:endParaRPr>
          </a:p>
        </p:txBody>
      </p:sp>
      <p:sp>
        <p:nvSpPr>
          <p:cNvPr id="9" name="Tijdelijke aanduiding voor inhoud 7">
            <a:extLst>
              <a:ext uri="{FF2B5EF4-FFF2-40B4-BE49-F238E27FC236}">
                <a16:creationId xmlns:a16="http://schemas.microsoft.com/office/drawing/2014/main" id="{7DBC5B45-2A78-9642-2AEF-B8BB74CF10FD}"/>
              </a:ext>
            </a:extLst>
          </p:cNvPr>
          <p:cNvSpPr>
            <a:spLocks noGrp="1"/>
          </p:cNvSpPr>
          <p:nvPr>
            <p:ph idx="1"/>
          </p:nvPr>
        </p:nvSpPr>
        <p:spPr>
          <a:xfrm>
            <a:off x="6492240" y="999461"/>
            <a:ext cx="5572760" cy="5480714"/>
          </a:xfrm>
        </p:spPr>
        <p:txBody>
          <a:bodyPr/>
          <a:lstStyle/>
          <a:p>
            <a:pPr marL="0" indent="0">
              <a:buNone/>
            </a:pPr>
            <a:r>
              <a:rPr lang="nl-NL" b="1"/>
              <a:t>Plan van aanpak </a:t>
            </a:r>
          </a:p>
          <a:p>
            <a:pPr lvl="1"/>
            <a:r>
              <a:rPr lang="nl-NL" sz="2000"/>
              <a:t>Eenvoudige casus (profiel + determinant)  </a:t>
            </a:r>
          </a:p>
          <a:p>
            <a:pPr lvl="1"/>
            <a:r>
              <a:rPr lang="nl-NL" sz="2000"/>
              <a:t>Complexe casus (klinische praktijk) </a:t>
            </a:r>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r>
              <a:rPr lang="nl-BE"/>
              <a:t>met ondersteuning van experten</a:t>
            </a:r>
          </a:p>
          <a:p>
            <a:pPr marL="0" indent="0" algn="r">
              <a:buNone/>
            </a:pPr>
            <a:r>
              <a:rPr lang="nl-BE"/>
              <a:t>(medische en gedragsmatige expertise)  </a:t>
            </a:r>
          </a:p>
        </p:txBody>
      </p:sp>
    </p:spTree>
    <p:extLst>
      <p:ext uri="{BB962C8B-B14F-4D97-AF65-F5344CB8AC3E}">
        <p14:creationId xmlns:p14="http://schemas.microsoft.com/office/powerpoint/2010/main" val="3494596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PAUZE [14u50 – 15u00] </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51</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Praktische afspraken </a:t>
            </a:r>
          </a:p>
          <a:p>
            <a:pPr lvl="1"/>
            <a:r>
              <a:rPr lang="nl-NL" sz="2000"/>
              <a:t>Wifi-code  </a:t>
            </a:r>
          </a:p>
          <a:p>
            <a:pPr lvl="1"/>
            <a:r>
              <a:rPr lang="nl-NL" sz="2000"/>
              <a:t>Catering </a:t>
            </a:r>
          </a:p>
          <a:p>
            <a:pPr lvl="1"/>
            <a:r>
              <a:rPr lang="nl-NL" sz="2000"/>
              <a:t>Accreditering</a:t>
            </a:r>
          </a:p>
          <a:p>
            <a:pPr lvl="1"/>
            <a:r>
              <a:rPr lang="nl-NL" sz="2000"/>
              <a:t>Toestemming delen van contactgegevens</a:t>
            </a:r>
          </a:p>
          <a:p>
            <a:pPr marL="0" indent="0">
              <a:buNone/>
            </a:pPr>
            <a:endParaRPr lang="nl-NL"/>
          </a:p>
          <a:p>
            <a:pPr lvl="1"/>
            <a:endParaRPr lang="nl-NL" sz="2000"/>
          </a:p>
          <a:p>
            <a:pPr marL="457200" lvl="1" indent="0">
              <a:buNone/>
            </a:pPr>
            <a:endParaRPr lang="nl-NL" sz="2000"/>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r>
              <a:rPr lang="nl-BE"/>
              <a:t>Domus Medica </a:t>
            </a:r>
          </a:p>
        </p:txBody>
      </p:sp>
    </p:spTree>
    <p:extLst>
      <p:ext uri="{BB962C8B-B14F-4D97-AF65-F5344CB8AC3E}">
        <p14:creationId xmlns:p14="http://schemas.microsoft.com/office/powerpoint/2010/main" val="455629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ROLLENSPEL deel 2 [15u00 – 15u30]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52</a:t>
            </a:fld>
            <a:endParaRPr lang="nl-BE">
              <a:solidFill>
                <a:schemeClr val="bg1"/>
              </a:solidFill>
            </a:endParaRPr>
          </a:p>
        </p:txBody>
      </p:sp>
      <p:sp>
        <p:nvSpPr>
          <p:cNvPr id="9" name="Tijdelijke aanduiding voor inhoud 7">
            <a:extLst>
              <a:ext uri="{FF2B5EF4-FFF2-40B4-BE49-F238E27FC236}">
                <a16:creationId xmlns:a16="http://schemas.microsoft.com/office/drawing/2014/main" id="{7DBC5B45-2A78-9642-2AEF-B8BB74CF10FD}"/>
              </a:ext>
            </a:extLst>
          </p:cNvPr>
          <p:cNvSpPr>
            <a:spLocks noGrp="1"/>
          </p:cNvSpPr>
          <p:nvPr>
            <p:ph idx="1"/>
          </p:nvPr>
        </p:nvSpPr>
        <p:spPr>
          <a:xfrm>
            <a:off x="6492240" y="999461"/>
            <a:ext cx="5572760" cy="5480714"/>
          </a:xfrm>
        </p:spPr>
        <p:txBody>
          <a:bodyPr/>
          <a:lstStyle/>
          <a:p>
            <a:pPr marL="0" indent="0">
              <a:buNone/>
            </a:pPr>
            <a:r>
              <a:rPr lang="nl-NL" b="1"/>
              <a:t>Plan van aanpak </a:t>
            </a:r>
          </a:p>
          <a:p>
            <a:pPr lvl="1"/>
            <a:r>
              <a:rPr lang="nl-NL" sz="2000"/>
              <a:t>Eenvoudige casus (profiel + determinant)  </a:t>
            </a:r>
          </a:p>
          <a:p>
            <a:pPr lvl="1"/>
            <a:r>
              <a:rPr lang="nl-NL" sz="2000"/>
              <a:t>Complexe casus (klinische praktijk) </a:t>
            </a:r>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r>
              <a:rPr lang="nl-BE"/>
              <a:t>met ondersteuning van experten</a:t>
            </a:r>
          </a:p>
          <a:p>
            <a:pPr marL="0" indent="0" algn="r">
              <a:buNone/>
            </a:pPr>
            <a:r>
              <a:rPr lang="nl-BE"/>
              <a:t>(medische en gedragsmatige expertise)  </a:t>
            </a:r>
          </a:p>
        </p:txBody>
      </p:sp>
    </p:spTree>
    <p:extLst>
      <p:ext uri="{BB962C8B-B14F-4D97-AF65-F5344CB8AC3E}">
        <p14:creationId xmlns:p14="http://schemas.microsoft.com/office/powerpoint/2010/main" val="506585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SAMENVATTING [15u30 – 15u40]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53</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sz="2200"/>
              <a:t>Samenvatting rollenspellen  </a:t>
            </a:r>
          </a:p>
          <a:p>
            <a:pPr lvl="1"/>
            <a:r>
              <a:rPr lang="nl-NL" sz="2000"/>
              <a:t>Aandachtspunten </a:t>
            </a:r>
          </a:p>
          <a:p>
            <a:pPr lvl="1"/>
            <a:r>
              <a:rPr lang="nl-NL" sz="2000"/>
              <a:t>Opmerkingen </a:t>
            </a:r>
            <a:endParaRPr lang="nl-NL"/>
          </a:p>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BE"/>
          </a:p>
          <a:p>
            <a:pPr marL="0" indent="0">
              <a:buNone/>
            </a:pPr>
            <a:endParaRPr lang="nl-BE"/>
          </a:p>
          <a:p>
            <a:pPr marL="0" indent="0">
              <a:buNone/>
            </a:pPr>
            <a:endParaRPr lang="nl-BE"/>
          </a:p>
          <a:p>
            <a:pPr marL="0" indent="0">
              <a:buNone/>
            </a:pPr>
            <a:endParaRPr lang="nl-BE"/>
          </a:p>
          <a:p>
            <a:pPr marL="0" indent="0" algn="r">
              <a:buNone/>
            </a:pPr>
            <a:endParaRPr lang="nl-BE"/>
          </a:p>
          <a:p>
            <a:pPr marL="0" indent="0" algn="r">
              <a:buNone/>
            </a:pPr>
            <a:endParaRPr lang="nl-BE"/>
          </a:p>
          <a:p>
            <a:pPr marL="0" indent="0" algn="r">
              <a:buNone/>
            </a:pPr>
            <a:r>
              <a:rPr lang="nl-BE"/>
              <a:t>Experten</a:t>
            </a:r>
          </a:p>
          <a:p>
            <a:pPr marL="0" indent="0" algn="r">
              <a:buNone/>
            </a:pPr>
            <a:endParaRPr lang="nl-BE"/>
          </a:p>
        </p:txBody>
      </p:sp>
    </p:spTree>
    <p:extLst>
      <p:ext uri="{BB962C8B-B14F-4D97-AF65-F5344CB8AC3E}">
        <p14:creationId xmlns:p14="http://schemas.microsoft.com/office/powerpoint/2010/main" val="1887468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96E7F27F-B5B6-C12F-D25D-794884CFC529}"/>
              </a:ext>
            </a:extLst>
          </p:cNvPr>
          <p:cNvSpPr>
            <a:spLocks noGrp="1"/>
          </p:cNvSpPr>
          <p:nvPr>
            <p:ph type="body" sz="quarter" idx="10"/>
          </p:nvPr>
        </p:nvSpPr>
        <p:spPr/>
        <p:txBody>
          <a:bodyPr/>
          <a:lstStyle/>
          <a:p>
            <a:pPr marL="0" indent="0">
              <a:buNone/>
            </a:pPr>
            <a:r>
              <a:rPr lang="nl-NL" b="1"/>
              <a:t>Aandachtspunten </a:t>
            </a:r>
          </a:p>
          <a:p>
            <a:r>
              <a:rPr lang="nl-NL">
                <a:solidFill>
                  <a:srgbClr val="012169"/>
                </a:solidFill>
              </a:rPr>
              <a:t>...  </a:t>
            </a:r>
          </a:p>
          <a:p>
            <a:pPr marL="0" indent="0">
              <a:buNone/>
            </a:pPr>
            <a:endParaRPr lang="nl-NL" b="1"/>
          </a:p>
          <a:p>
            <a:pPr marL="0" indent="0">
              <a:buNone/>
            </a:pPr>
            <a:r>
              <a:rPr lang="nl-NL" b="1"/>
              <a:t>Opmerkingen </a:t>
            </a:r>
          </a:p>
          <a:p>
            <a:r>
              <a:rPr lang="nl-NL">
                <a:solidFill>
                  <a:srgbClr val="012169"/>
                </a:solidFill>
              </a:rPr>
              <a:t>Maak gebruik van de “kracht van de groep” = intervisie </a:t>
            </a:r>
          </a:p>
          <a:p>
            <a:r>
              <a:rPr lang="nl-NL">
                <a:solidFill>
                  <a:srgbClr val="012169"/>
                </a:solidFill>
              </a:rPr>
              <a:t>Laaghangend fruit versus uitzonderlijke casussen </a:t>
            </a:r>
          </a:p>
          <a:p>
            <a:r>
              <a:rPr lang="nl-NL">
                <a:solidFill>
                  <a:srgbClr val="012169"/>
                </a:solidFill>
              </a:rPr>
              <a:t>Onderscheid </a:t>
            </a:r>
          </a:p>
          <a:p>
            <a:pPr lvl="1"/>
            <a:r>
              <a:rPr lang="nl-NL" sz="1800">
                <a:solidFill>
                  <a:srgbClr val="012169"/>
                </a:solidFill>
              </a:rPr>
              <a:t>Gedragsdoel gekoppeld aan determinant (individueel niveau)</a:t>
            </a:r>
          </a:p>
          <a:p>
            <a:pPr lvl="1"/>
            <a:r>
              <a:rPr lang="nl-NL" sz="1800">
                <a:solidFill>
                  <a:srgbClr val="012169"/>
                </a:solidFill>
              </a:rPr>
              <a:t>Barometerdoel gekoppeld aan resultaten barometer (praktijk niveau)</a:t>
            </a:r>
          </a:p>
          <a:p>
            <a:r>
              <a:rPr lang="nl-NL">
                <a:solidFill>
                  <a:srgbClr val="012169"/>
                </a:solidFill>
              </a:rPr>
              <a:t>Ondersteuning </a:t>
            </a:r>
          </a:p>
          <a:p>
            <a:pPr lvl="1"/>
            <a:r>
              <a:rPr lang="nl-NL" sz="1800">
                <a:solidFill>
                  <a:srgbClr val="012169"/>
                </a:solidFill>
              </a:rPr>
              <a:t>Maak gebruik van rode vlaggen </a:t>
            </a:r>
          </a:p>
          <a:p>
            <a:pPr lvl="1"/>
            <a:r>
              <a:rPr lang="nl-NL" sz="1800">
                <a:solidFill>
                  <a:srgbClr val="012169"/>
                </a:solidFill>
              </a:rPr>
              <a:t>Patiënt-educatiemateriaal </a:t>
            </a:r>
          </a:p>
          <a:p>
            <a:pPr marL="0" indent="0">
              <a:buNone/>
            </a:pPr>
            <a:endParaRPr lang="nl-NL"/>
          </a:p>
        </p:txBody>
      </p:sp>
      <p:sp>
        <p:nvSpPr>
          <p:cNvPr id="4" name="Tijdelijke aanduiding voor datum 3">
            <a:extLst>
              <a:ext uri="{FF2B5EF4-FFF2-40B4-BE49-F238E27FC236}">
                <a16:creationId xmlns:a16="http://schemas.microsoft.com/office/drawing/2014/main" id="{8F7936F6-0FA5-487A-E2F6-BB6E92AFEEB5}"/>
              </a:ext>
            </a:extLst>
          </p:cNvPr>
          <p:cNvSpPr>
            <a:spLocks noGrp="1"/>
          </p:cNvSpPr>
          <p:nvPr>
            <p:ph type="dt" sz="half" idx="2"/>
          </p:nvPr>
        </p:nvSpPr>
        <p:spPr/>
        <p:txBody>
          <a:bodyPr/>
          <a:lstStyle/>
          <a:p>
            <a:fld id="{EF56CB79-9C9E-43FB-B36B-CF4D36B2FB60}" type="datetime1">
              <a:rPr lang="nl-BE" smtClean="0"/>
              <a:t>24/10/2023</a:t>
            </a:fld>
            <a:endParaRPr lang="nl-BE"/>
          </a:p>
        </p:txBody>
      </p:sp>
      <p:sp>
        <p:nvSpPr>
          <p:cNvPr id="5" name="Tijdelijke aanduiding voor dianummer 4">
            <a:extLst>
              <a:ext uri="{FF2B5EF4-FFF2-40B4-BE49-F238E27FC236}">
                <a16:creationId xmlns:a16="http://schemas.microsoft.com/office/drawing/2014/main" id="{77BD7A69-5495-944D-855D-47625D89361D}"/>
              </a:ext>
            </a:extLst>
          </p:cNvPr>
          <p:cNvSpPr>
            <a:spLocks noGrp="1"/>
          </p:cNvSpPr>
          <p:nvPr>
            <p:ph type="sldNum" sz="quarter" idx="4"/>
          </p:nvPr>
        </p:nvSpPr>
        <p:spPr/>
        <p:txBody>
          <a:bodyPr/>
          <a:lstStyle/>
          <a:p>
            <a:fld id="{237A5C56-B9E8-4E46-B944-E20B96CB342D}" type="slidenum">
              <a:rPr lang="nl-BE" smtClean="0"/>
              <a:pPr/>
              <a:t>54</a:t>
            </a:fld>
            <a:endParaRPr lang="nl-BE">
              <a:solidFill>
                <a:schemeClr val="bg1"/>
              </a:solidFill>
            </a:endParaRPr>
          </a:p>
        </p:txBody>
      </p:sp>
      <p:sp>
        <p:nvSpPr>
          <p:cNvPr id="6" name="Titel 5">
            <a:extLst>
              <a:ext uri="{FF2B5EF4-FFF2-40B4-BE49-F238E27FC236}">
                <a16:creationId xmlns:a16="http://schemas.microsoft.com/office/drawing/2014/main" id="{3D9DA4F2-8592-EB17-355B-BFAD84204857}"/>
              </a:ext>
            </a:extLst>
          </p:cNvPr>
          <p:cNvSpPr>
            <a:spLocks noGrp="1"/>
          </p:cNvSpPr>
          <p:nvPr>
            <p:ph type="ctrTitle"/>
          </p:nvPr>
        </p:nvSpPr>
        <p:spPr/>
        <p:txBody>
          <a:bodyPr/>
          <a:lstStyle/>
          <a:p>
            <a:r>
              <a:rPr lang="nl-NL"/>
              <a:t>SAMENVATTING INTERVISIE</a:t>
            </a:r>
            <a:endParaRPr lang="nl-BE"/>
          </a:p>
        </p:txBody>
      </p:sp>
    </p:spTree>
    <p:extLst>
      <p:ext uri="{BB962C8B-B14F-4D97-AF65-F5344CB8AC3E}">
        <p14:creationId xmlns:p14="http://schemas.microsoft.com/office/powerpoint/2010/main" val="245654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E7CD6EEE-1062-FBBF-4AB8-B113D9B59D5A}"/>
              </a:ext>
            </a:extLst>
          </p:cNvPr>
          <p:cNvSpPr>
            <a:spLocks noGrp="1"/>
          </p:cNvSpPr>
          <p:nvPr>
            <p:ph type="dt" sz="half" idx="2"/>
          </p:nvPr>
        </p:nvSpPr>
        <p:spPr/>
        <p:txBody>
          <a:bodyPr/>
          <a:lstStyle/>
          <a:p>
            <a:fld id="{EFFC07E5-813A-4900-8F66-C531DACF561B}" type="datetime1">
              <a:rPr lang="nl-BE" smtClean="0"/>
              <a:t>24/10/2023</a:t>
            </a:fld>
            <a:endParaRPr lang="nl-BE"/>
          </a:p>
        </p:txBody>
      </p:sp>
      <p:sp>
        <p:nvSpPr>
          <p:cNvPr id="4" name="Tijdelijke aanduiding voor dianummer 3">
            <a:extLst>
              <a:ext uri="{FF2B5EF4-FFF2-40B4-BE49-F238E27FC236}">
                <a16:creationId xmlns:a16="http://schemas.microsoft.com/office/drawing/2014/main" id="{DD9BB25E-01F1-0A1B-9ADC-8BC277603C91}"/>
              </a:ext>
            </a:extLst>
          </p:cNvPr>
          <p:cNvSpPr>
            <a:spLocks noGrp="1"/>
          </p:cNvSpPr>
          <p:nvPr>
            <p:ph type="sldNum" sz="quarter" idx="4"/>
          </p:nvPr>
        </p:nvSpPr>
        <p:spPr/>
        <p:txBody>
          <a:bodyPr/>
          <a:lstStyle/>
          <a:p>
            <a:fld id="{237A5C56-B9E8-4E46-B944-E20B96CB342D}" type="slidenum">
              <a:rPr lang="nl-BE" smtClean="0"/>
              <a:pPr/>
              <a:t>55</a:t>
            </a:fld>
            <a:endParaRPr lang="nl-BE">
              <a:solidFill>
                <a:schemeClr val="bg1"/>
              </a:solidFill>
            </a:endParaRPr>
          </a:p>
        </p:txBody>
      </p:sp>
      <p:sp>
        <p:nvSpPr>
          <p:cNvPr id="5" name="Titel 4">
            <a:extLst>
              <a:ext uri="{FF2B5EF4-FFF2-40B4-BE49-F238E27FC236}">
                <a16:creationId xmlns:a16="http://schemas.microsoft.com/office/drawing/2014/main" id="{DA30FD20-6EFE-032C-4AAB-3BECC35870F1}"/>
              </a:ext>
            </a:extLst>
          </p:cNvPr>
          <p:cNvSpPr>
            <a:spLocks noGrp="1"/>
          </p:cNvSpPr>
          <p:nvPr>
            <p:ph type="ctrTitle"/>
          </p:nvPr>
        </p:nvSpPr>
        <p:spPr/>
        <p:txBody>
          <a:bodyPr/>
          <a:lstStyle/>
          <a:p>
            <a:r>
              <a:rPr lang="nl-NL"/>
              <a:t>SAMENVATTING INTERVISIE </a:t>
            </a:r>
            <a:endParaRPr lang="nl-BE"/>
          </a:p>
        </p:txBody>
      </p:sp>
      <p:pic>
        <p:nvPicPr>
          <p:cNvPr id="6" name="Picture 5" descr="A close-up of a web page&#10;&#10;Description automatically generated">
            <a:extLst>
              <a:ext uri="{FF2B5EF4-FFF2-40B4-BE49-F238E27FC236}">
                <a16:creationId xmlns:a16="http://schemas.microsoft.com/office/drawing/2014/main" id="{1DD2D94C-307F-4864-867D-B8E7728FD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726" y="852170"/>
            <a:ext cx="9683931" cy="544721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382809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nl-NL" dirty="0"/>
              <a:t>STAPPENPLAN</a:t>
            </a:r>
            <a:endParaRPr lang="en-US" dirty="0"/>
          </a:p>
        </p:txBody>
      </p:sp>
      <p:sp>
        <p:nvSpPr>
          <p:cNvPr id="17" name="Tekstvak 16">
            <a:extLst>
              <a:ext uri="{FF2B5EF4-FFF2-40B4-BE49-F238E27FC236}">
                <a16:creationId xmlns:a16="http://schemas.microsoft.com/office/drawing/2014/main" id="{B957992F-B85B-15E8-284D-0C43D3064002}"/>
              </a:ext>
            </a:extLst>
          </p:cNvPr>
          <p:cNvSpPr txBox="1"/>
          <p:nvPr/>
        </p:nvSpPr>
        <p:spPr>
          <a:xfrm>
            <a:off x="95250" y="867832"/>
            <a:ext cx="5552161" cy="338554"/>
          </a:xfrm>
          <a:prstGeom prst="rect">
            <a:avLst/>
          </a:prstGeom>
          <a:noFill/>
        </p:spPr>
        <p:txBody>
          <a:bodyPr wrap="none" rtlCol="0">
            <a:spAutoFit/>
          </a:bodyPr>
          <a:lstStyle/>
          <a:p>
            <a:r>
              <a:rPr lang="nl-NL" sz="1600" b="1">
                <a:solidFill>
                  <a:srgbClr val="012169"/>
                </a:solidFill>
                <a:latin typeface="Arial" panose="020B0604020202020204" pitchFamily="34" charset="0"/>
                <a:cs typeface="Arial" panose="020B0604020202020204" pitchFamily="34" charset="0"/>
              </a:rPr>
              <a:t>STAP 1</a:t>
            </a:r>
            <a:r>
              <a:rPr lang="nl-NL" sz="1600">
                <a:solidFill>
                  <a:srgbClr val="012169"/>
                </a:solidFill>
                <a:latin typeface="Arial" panose="020B0604020202020204" pitchFamily="34" charset="0"/>
                <a:cs typeface="Arial" panose="020B0604020202020204" pitchFamily="34" charset="0"/>
              </a:rPr>
              <a:t>: Waar ligt de opening tot ander voorschrijfgedrag</a:t>
            </a:r>
            <a:r>
              <a:rPr lang="nl-NL" sz="1600" b="1">
                <a:solidFill>
                  <a:srgbClr val="012169"/>
                </a:solidFill>
                <a:latin typeface="Arial" panose="020B0604020202020204" pitchFamily="34" charset="0"/>
                <a:cs typeface="Arial" panose="020B0604020202020204" pitchFamily="34" charset="0"/>
              </a:rPr>
              <a:t>? </a:t>
            </a:r>
            <a:endParaRPr lang="nl-BE" sz="1600">
              <a:solidFill>
                <a:srgbClr val="012169"/>
              </a:solidFill>
              <a:latin typeface="Arial" panose="020B0604020202020204" pitchFamily="34" charset="0"/>
              <a:cs typeface="Arial" panose="020B0604020202020204" pitchFamily="34" charset="0"/>
            </a:endParaRPr>
          </a:p>
        </p:txBody>
      </p:sp>
      <p:sp>
        <p:nvSpPr>
          <p:cNvPr id="18" name="Tekstvak 17">
            <a:extLst>
              <a:ext uri="{FF2B5EF4-FFF2-40B4-BE49-F238E27FC236}">
                <a16:creationId xmlns:a16="http://schemas.microsoft.com/office/drawing/2014/main" id="{7E553D7B-5192-A6AE-F3AB-9EBDA114E367}"/>
              </a:ext>
            </a:extLst>
          </p:cNvPr>
          <p:cNvSpPr txBox="1"/>
          <p:nvPr/>
        </p:nvSpPr>
        <p:spPr>
          <a:xfrm>
            <a:off x="95250" y="2150783"/>
            <a:ext cx="8620309"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2</a:t>
            </a:r>
            <a:r>
              <a:rPr lang="nl-NL" sz="1600">
                <a:latin typeface="Arial" panose="020B0604020202020204" pitchFamily="34" charset="0"/>
                <a:cs typeface="Arial" panose="020B0604020202020204" pitchFamily="34" charset="0"/>
              </a:rPr>
              <a:t>: Wat </a:t>
            </a:r>
            <a:r>
              <a:rPr lang="nl-NL" sz="1600" b="1">
                <a:latin typeface="Arial" panose="020B0604020202020204" pitchFamily="34" charset="0"/>
                <a:cs typeface="Arial" panose="020B0604020202020204" pitchFamily="34" charset="0"/>
              </a:rPr>
              <a:t>motiveert</a:t>
            </a:r>
            <a:r>
              <a:rPr lang="nl-NL" sz="1600">
                <a:latin typeface="Arial" panose="020B0604020202020204" pitchFamily="34" charset="0"/>
                <a:cs typeface="Arial" panose="020B0604020202020204" pitchFamily="34" charset="0"/>
              </a:rPr>
              <a:t> huidig gedrag en hoe motivatie tot </a:t>
            </a:r>
            <a:r>
              <a:rPr lang="nl-NL" sz="1600" b="1">
                <a:latin typeface="Arial" panose="020B0604020202020204" pitchFamily="34" charset="0"/>
                <a:cs typeface="Arial" panose="020B0604020202020204" pitchFamily="34" charset="0"/>
              </a:rPr>
              <a:t>gedragsverandering</a:t>
            </a:r>
            <a:r>
              <a:rPr lang="nl-NL" sz="1600">
                <a:latin typeface="Arial" panose="020B0604020202020204" pitchFamily="34" charset="0"/>
                <a:cs typeface="Arial" panose="020B0604020202020204" pitchFamily="34" charset="0"/>
              </a:rPr>
              <a:t> ontlokken? </a:t>
            </a:r>
            <a:endParaRPr lang="nl-BE" sz="1600">
              <a:latin typeface="Arial" panose="020B0604020202020204" pitchFamily="34" charset="0"/>
              <a:cs typeface="Arial" panose="020B0604020202020204" pitchFamily="34" charset="0"/>
            </a:endParaRPr>
          </a:p>
        </p:txBody>
      </p:sp>
      <p:sp>
        <p:nvSpPr>
          <p:cNvPr id="19" name="Tekstvak 18">
            <a:extLst>
              <a:ext uri="{FF2B5EF4-FFF2-40B4-BE49-F238E27FC236}">
                <a16:creationId xmlns:a16="http://schemas.microsoft.com/office/drawing/2014/main" id="{A2C9E5AE-EEF6-CBB8-70FB-7414F02399EA}"/>
              </a:ext>
            </a:extLst>
          </p:cNvPr>
          <p:cNvSpPr txBox="1"/>
          <p:nvPr/>
        </p:nvSpPr>
        <p:spPr>
          <a:xfrm>
            <a:off x="95250" y="3994490"/>
            <a:ext cx="4036426" cy="338554"/>
          </a:xfrm>
          <a:prstGeom prst="rect">
            <a:avLst/>
          </a:prstGeom>
          <a:noFill/>
        </p:spPr>
        <p:txBody>
          <a:bodyPr wrap="none" rtlCol="0">
            <a:spAutoFit/>
          </a:bodyPr>
          <a:lstStyle/>
          <a:p>
            <a:r>
              <a:rPr lang="nl-NL" sz="1600" b="1">
                <a:latin typeface="Arial" panose="020B0604020202020204" pitchFamily="34" charset="0"/>
                <a:cs typeface="Arial" panose="020B0604020202020204" pitchFamily="34" charset="0"/>
              </a:rPr>
              <a:t>STAP 3A</a:t>
            </a:r>
            <a:r>
              <a:rPr lang="nl-NL" sz="1600">
                <a:latin typeface="Arial" panose="020B0604020202020204" pitchFamily="34" charset="0"/>
                <a:cs typeface="Arial" panose="020B0604020202020204" pitchFamily="34" charset="0"/>
              </a:rPr>
              <a:t>: Welk </a:t>
            </a:r>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sdoel</a:t>
            </a:r>
            <a:r>
              <a:rPr lang="nl-NL" sz="1600">
                <a:latin typeface="Arial" panose="020B0604020202020204" pitchFamily="34" charset="0"/>
                <a:cs typeface="Arial" panose="020B0604020202020204" pitchFamily="34" charset="0"/>
              </a:rPr>
              <a:t> formuleren? </a:t>
            </a:r>
            <a:endParaRPr lang="nl-BE" sz="1600">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FBE1F4B1-CA25-13FD-3800-CB10BB1E2BD7}"/>
              </a:ext>
            </a:extLst>
          </p:cNvPr>
          <p:cNvSpPr txBox="1"/>
          <p:nvPr/>
        </p:nvSpPr>
        <p:spPr>
          <a:xfrm>
            <a:off x="8907238" y="3745069"/>
            <a:ext cx="3365024" cy="584775"/>
          </a:xfrm>
          <a:prstGeom prst="rect">
            <a:avLst/>
          </a:prstGeom>
          <a:noFill/>
        </p:spPr>
        <p:txBody>
          <a:bodyPr wrap="none" rtlCol="0">
            <a:spAutoFit/>
          </a:bodyPr>
          <a:lstStyle/>
          <a:p>
            <a:r>
              <a:rPr lang="nl-NL" sz="1600">
                <a:solidFill>
                  <a:srgbClr val="012169"/>
                </a:solidFill>
                <a:latin typeface="Arial" panose="020B0604020202020204" pitchFamily="34" charset="0"/>
                <a:cs typeface="Arial" panose="020B0604020202020204" pitchFamily="34" charset="0"/>
              </a:rPr>
              <a:t>STAP 3B: Middel dat </a:t>
            </a:r>
          </a:p>
          <a:p>
            <a:r>
              <a:rPr lang="nl-NL" sz="1600" b="1">
                <a:solidFill>
                  <a:srgbClr val="012169"/>
                </a:solidFill>
                <a:latin typeface="Arial" panose="020B0604020202020204" pitchFamily="34" charset="0"/>
                <a:cs typeface="Arial" panose="020B0604020202020204" pitchFamily="34" charset="0"/>
              </a:rPr>
              <a:t>gedrag</a:t>
            </a:r>
            <a:r>
              <a:rPr lang="nl-NL" sz="1600">
                <a:solidFill>
                  <a:srgbClr val="012169"/>
                </a:solidFill>
                <a:latin typeface="Arial" panose="020B0604020202020204" pitchFamily="34" charset="0"/>
                <a:cs typeface="Arial" panose="020B0604020202020204" pitchFamily="34" charset="0"/>
              </a:rPr>
              <a:t>sverandering ondersteunt? </a:t>
            </a:r>
          </a:p>
        </p:txBody>
      </p:sp>
      <p:sp>
        <p:nvSpPr>
          <p:cNvPr id="2" name="Tekstvak 1">
            <a:extLst>
              <a:ext uri="{FF2B5EF4-FFF2-40B4-BE49-F238E27FC236}">
                <a16:creationId xmlns:a16="http://schemas.microsoft.com/office/drawing/2014/main" id="{5F7F341F-54FA-C05A-96E9-31DF91F5F944}"/>
              </a:ext>
            </a:extLst>
          </p:cNvPr>
          <p:cNvSpPr txBox="1"/>
          <p:nvPr/>
        </p:nvSpPr>
        <p:spPr>
          <a:xfrm>
            <a:off x="45070" y="5607780"/>
            <a:ext cx="10308837" cy="338554"/>
          </a:xfrm>
          <a:prstGeom prst="rect">
            <a:avLst/>
          </a:prstGeom>
          <a:noFill/>
        </p:spPr>
        <p:txBody>
          <a:bodyPr wrap="square" rtlCol="0">
            <a:spAutoFit/>
          </a:bodyPr>
          <a:lstStyle/>
          <a:p>
            <a:r>
              <a:rPr lang="nl-NL" sz="1600" b="1">
                <a:latin typeface="Arial" panose="020B0604020202020204" pitchFamily="34" charset="0"/>
                <a:cs typeface="Arial" panose="020B0604020202020204" pitchFamily="34" charset="0"/>
              </a:rPr>
              <a:t>STAP 4</a:t>
            </a:r>
            <a:r>
              <a:rPr lang="nl-NL" sz="1600">
                <a:latin typeface="Arial" panose="020B0604020202020204" pitchFamily="34" charset="0"/>
                <a:cs typeface="Arial" panose="020B0604020202020204" pitchFamily="34" charset="0"/>
              </a:rPr>
              <a:t>: Verandering van </a:t>
            </a:r>
            <a:r>
              <a:rPr lang="nl-NL" sz="1600" b="1">
                <a:latin typeface="Arial" panose="020B0604020202020204" pitchFamily="34" charset="0"/>
                <a:cs typeface="Arial" panose="020B0604020202020204" pitchFamily="34" charset="0"/>
              </a:rPr>
              <a:t>gedrag</a:t>
            </a:r>
            <a:r>
              <a:rPr lang="nl-NL" sz="1600">
                <a:latin typeface="Arial" panose="020B0604020202020204" pitchFamily="34" charset="0"/>
                <a:cs typeface="Arial" panose="020B0604020202020204" pitchFamily="34" charset="0"/>
              </a:rPr>
              <a:t> monitoren, evalueren, ondersteunen, bijsturen, bespreken, ... (4 x intervisie) </a:t>
            </a:r>
          </a:p>
        </p:txBody>
      </p:sp>
      <p:sp>
        <p:nvSpPr>
          <p:cNvPr id="6" name="Tekstvak 5">
            <a:extLst>
              <a:ext uri="{FF2B5EF4-FFF2-40B4-BE49-F238E27FC236}">
                <a16:creationId xmlns:a16="http://schemas.microsoft.com/office/drawing/2014/main" id="{2A84C0A3-98E8-DD1C-5996-32CEFB7445BB}"/>
              </a:ext>
            </a:extLst>
          </p:cNvPr>
          <p:cNvSpPr txBox="1"/>
          <p:nvPr/>
        </p:nvSpPr>
        <p:spPr>
          <a:xfrm>
            <a:off x="45070" y="6131273"/>
            <a:ext cx="9097619" cy="338554"/>
          </a:xfrm>
          <a:prstGeom prst="rect">
            <a:avLst/>
          </a:prstGeom>
          <a:noFill/>
        </p:spPr>
        <p:txBody>
          <a:bodyPr wrap="none" rtlCol="0">
            <a:spAutoFit/>
          </a:bodyPr>
          <a:lstStyle/>
          <a:p>
            <a:r>
              <a:rPr lang="nl-NL" sz="1600" b="1">
                <a:solidFill>
                  <a:srgbClr val="012169"/>
                </a:solidFill>
                <a:latin typeface="Arial" panose="020B0604020202020204" pitchFamily="34" charset="0"/>
                <a:cs typeface="Arial" panose="020B0604020202020204" pitchFamily="34" charset="0"/>
              </a:rPr>
              <a:t>STAP 5</a:t>
            </a:r>
            <a:r>
              <a:rPr lang="nl-NL" sz="1600">
                <a:solidFill>
                  <a:srgbClr val="012169"/>
                </a:solidFill>
                <a:latin typeface="Arial" panose="020B0604020202020204" pitchFamily="34" charset="0"/>
                <a:cs typeface="Arial" panose="020B0604020202020204" pitchFamily="34" charset="0"/>
              </a:rPr>
              <a:t>: Bereiken </a:t>
            </a:r>
            <a:r>
              <a:rPr lang="nl-NL" sz="1600" b="1">
                <a:solidFill>
                  <a:srgbClr val="012169"/>
                </a:solidFill>
                <a:latin typeface="Arial" panose="020B0604020202020204" pitchFamily="34" charset="0"/>
                <a:cs typeface="Arial" panose="020B0604020202020204" pitchFamily="34" charset="0"/>
              </a:rPr>
              <a:t>gedragsdoel</a:t>
            </a:r>
            <a:r>
              <a:rPr lang="nl-NL" sz="1600">
                <a:solidFill>
                  <a:srgbClr val="012169"/>
                </a:solidFill>
                <a:latin typeface="Arial" panose="020B0604020202020204" pitchFamily="34" charset="0"/>
                <a:cs typeface="Arial" panose="020B0604020202020204" pitchFamily="34" charset="0"/>
              </a:rPr>
              <a:t> (= individueel PROCES) </a:t>
            </a:r>
            <a:r>
              <a:rPr lang="nl-NL" sz="160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b="1">
                <a:solidFill>
                  <a:srgbClr val="012169"/>
                </a:solidFill>
                <a:latin typeface="Arial" panose="020B0604020202020204" pitchFamily="34" charset="0"/>
                <a:cs typeface="Arial" panose="020B0604020202020204" pitchFamily="34" charset="0"/>
              </a:rPr>
              <a:t>barometerdoel</a:t>
            </a:r>
            <a:r>
              <a:rPr lang="nl-NL" sz="1600">
                <a:solidFill>
                  <a:srgbClr val="012169"/>
                </a:solidFill>
                <a:latin typeface="Arial" panose="020B0604020202020204" pitchFamily="34" charset="0"/>
                <a:cs typeface="Arial" panose="020B0604020202020204" pitchFamily="34" charset="0"/>
              </a:rPr>
              <a:t> (= HAP-OUTCOME)  </a:t>
            </a:r>
            <a:endParaRPr lang="nl-BE" sz="1600">
              <a:solidFill>
                <a:srgbClr val="012169"/>
              </a:solidFill>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4252243A-D90F-C798-2F6A-A52D23E88618}"/>
              </a:ext>
            </a:extLst>
          </p:cNvPr>
          <p:cNvSpPr txBox="1"/>
          <p:nvPr/>
        </p:nvSpPr>
        <p:spPr>
          <a:xfrm>
            <a:off x="1092200" y="1199095"/>
            <a:ext cx="7815037" cy="830997"/>
          </a:xfrm>
          <a:prstGeom prst="rect">
            <a:avLst/>
          </a:prstGeom>
          <a:noFill/>
          <a:ln>
            <a:solidFill>
              <a:schemeClr val="bg1">
                <a:lumMod val="50000"/>
              </a:schemeClr>
            </a:solidFill>
          </a:ln>
        </p:spPr>
        <p:txBody>
          <a:bodyPr wrap="square" rtlCol="0">
            <a:spAutoFit/>
          </a:bodyPr>
          <a:lstStyle/>
          <a:p>
            <a:pPr marL="342900" indent="-342900">
              <a:buFont typeface="Wingdings" panose="05000000000000000000" pitchFamily="2" charset="2"/>
              <a:buChar char="§"/>
            </a:pPr>
            <a:r>
              <a:rPr lang="nl-NL" sz="1600">
                <a:solidFill>
                  <a:srgbClr val="FF0000"/>
                </a:solidFill>
                <a:latin typeface="Arial" panose="020B0604020202020204" pitchFamily="34" charset="0"/>
                <a:cs typeface="Arial" panose="020B0604020202020204" pitchFamily="34" charset="0"/>
              </a:rPr>
              <a:t>STELLING</a:t>
            </a:r>
            <a:r>
              <a:rPr lang="nl-NL" sz="1600">
                <a:solidFill>
                  <a:srgbClr val="012169"/>
                </a:solidFill>
                <a:latin typeface="Arial" panose="020B0604020202020204" pitchFamily="34" charset="0"/>
                <a:cs typeface="Arial" panose="020B0604020202020204" pitchFamily="34" charset="0"/>
              </a:rPr>
              <a:t>: ik schrijf AB voor, anders doet pediater het</a:t>
            </a:r>
          </a:p>
          <a:p>
            <a:pPr marL="342900" indent="-342900">
              <a:buFont typeface="Wingdings" panose="05000000000000000000" pitchFamily="2" charset="2"/>
              <a:buChar char="§"/>
            </a:pPr>
            <a:r>
              <a:rPr lang="nl-NL" sz="1600">
                <a:solidFill>
                  <a:srgbClr val="FF0000"/>
                </a:solidFill>
                <a:latin typeface="Arial" panose="020B0604020202020204" pitchFamily="34" charset="0"/>
                <a:cs typeface="Arial" panose="020B0604020202020204" pitchFamily="34" charset="0"/>
              </a:rPr>
              <a:t>CASUS</a:t>
            </a:r>
            <a:r>
              <a:rPr lang="nl-NL" sz="1600">
                <a:solidFill>
                  <a:srgbClr val="012169"/>
                </a:solidFill>
                <a:latin typeface="Arial" panose="020B0604020202020204" pitchFamily="34" charset="0"/>
                <a:cs typeface="Arial" panose="020B0604020202020204" pitchFamily="34" charset="0"/>
              </a:rPr>
              <a:t>: ik heb geen AB voorgeschreven en patiënt is in ziekenhuis beland  </a:t>
            </a:r>
          </a:p>
          <a:p>
            <a:pPr marL="342900" indent="-342900">
              <a:buFont typeface="Wingdings" panose="05000000000000000000" pitchFamily="2" charset="2"/>
              <a:buChar char="§"/>
            </a:pPr>
            <a:r>
              <a:rPr lang="nl-NL" sz="1600">
                <a:solidFill>
                  <a:srgbClr val="FF0000"/>
                </a:solidFill>
                <a:latin typeface="Arial" panose="020B0604020202020204" pitchFamily="34" charset="0"/>
                <a:cs typeface="Arial" panose="020B0604020202020204" pitchFamily="34" charset="0"/>
              </a:rPr>
              <a:t>BAROMETER</a:t>
            </a:r>
            <a:r>
              <a:rPr lang="nl-NL" sz="1600">
                <a:solidFill>
                  <a:srgbClr val="012169"/>
                </a:solidFill>
                <a:latin typeface="Arial" panose="020B0604020202020204" pitchFamily="34" charset="0"/>
                <a:cs typeface="Arial" panose="020B0604020202020204" pitchFamily="34" charset="0"/>
              </a:rPr>
              <a:t>: blinde vlek = otitis media </a:t>
            </a:r>
            <a:r>
              <a:rPr lang="nl-NL" sz="1600">
                <a:solidFill>
                  <a:srgbClr val="012169"/>
                </a:solidFill>
                <a:latin typeface="Arial" panose="020B0604020202020204" pitchFamily="34" charset="0"/>
                <a:cs typeface="Arial" panose="020B0604020202020204" pitchFamily="34" charset="0"/>
                <a:sym typeface="Wingdings" panose="05000000000000000000" pitchFamily="2" charset="2"/>
              </a:rPr>
              <a:t> </a:t>
            </a:r>
            <a:r>
              <a:rPr lang="nl-NL" sz="1600">
                <a:solidFill>
                  <a:srgbClr val="FF0000"/>
                </a:solidFill>
                <a:latin typeface="Arial" panose="020B0604020202020204" pitchFamily="34" charset="0"/>
                <a:cs typeface="Arial" panose="020B0604020202020204" pitchFamily="34" charset="0"/>
                <a:sym typeface="Wingdings" panose="05000000000000000000" pitchFamily="2" charset="2"/>
              </a:rPr>
              <a:t>ACTIEPLAN</a:t>
            </a:r>
            <a:r>
              <a:rPr lang="nl-NL" sz="1600">
                <a:solidFill>
                  <a:srgbClr val="012169"/>
                </a:solidFill>
                <a:latin typeface="Arial" panose="020B0604020202020204" pitchFamily="34" charset="0"/>
                <a:cs typeface="Arial" panose="020B0604020202020204" pitchFamily="34" charset="0"/>
                <a:sym typeface="Wingdings" panose="05000000000000000000" pitchFamily="2" charset="2"/>
              </a:rPr>
              <a:t> (barometerdoel) </a:t>
            </a:r>
          </a:p>
        </p:txBody>
      </p:sp>
      <p:sp>
        <p:nvSpPr>
          <p:cNvPr id="42" name="Tekstvak 41">
            <a:extLst>
              <a:ext uri="{FF2B5EF4-FFF2-40B4-BE49-F238E27FC236}">
                <a16:creationId xmlns:a16="http://schemas.microsoft.com/office/drawing/2014/main" id="{3F33E887-0756-B374-631B-6CBF4FDB384A}"/>
              </a:ext>
            </a:extLst>
          </p:cNvPr>
          <p:cNvSpPr txBox="1"/>
          <p:nvPr/>
        </p:nvSpPr>
        <p:spPr>
          <a:xfrm>
            <a:off x="1092200" y="2503192"/>
            <a:ext cx="5060950" cy="1323439"/>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DETERMINANT</a:t>
            </a:r>
            <a:endParaRPr lang="nl-NL" sz="1600">
              <a:solidFill>
                <a:schemeClr val="bg1">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onzekerheid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patiënt-verwachtingen (of veronderstelling)</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onvoldoende kennis + toepassen van richtlijn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communicatieve vaardigheden  </a:t>
            </a:r>
            <a:endParaRPr lang="nl-BE" sz="1600">
              <a:solidFill>
                <a:srgbClr val="012169"/>
              </a:solidFill>
              <a:latin typeface="Arial" panose="020B0604020202020204" pitchFamily="34" charset="0"/>
              <a:cs typeface="Arial" panose="020B0604020202020204" pitchFamily="34" charset="0"/>
            </a:endParaRPr>
          </a:p>
        </p:txBody>
      </p:sp>
      <p:sp>
        <p:nvSpPr>
          <p:cNvPr id="43" name="Tekstvak 42">
            <a:extLst>
              <a:ext uri="{FF2B5EF4-FFF2-40B4-BE49-F238E27FC236}">
                <a16:creationId xmlns:a16="http://schemas.microsoft.com/office/drawing/2014/main" id="{21B33DAA-9AC3-614A-0FDB-029A344827D5}"/>
              </a:ext>
            </a:extLst>
          </p:cNvPr>
          <p:cNvSpPr txBox="1"/>
          <p:nvPr/>
        </p:nvSpPr>
        <p:spPr>
          <a:xfrm>
            <a:off x="1092200" y="4333044"/>
            <a:ext cx="5060950"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MIJN-ACTIEPLAN</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ik creëer veiligheid bij niet-voorschrijven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bevraag patiënt-verwachtingen</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ik raadpleeg richtlijn en pas toe </a:t>
            </a:r>
          </a:p>
        </p:txBody>
      </p:sp>
      <p:sp>
        <p:nvSpPr>
          <p:cNvPr id="44" name="Tekstvak 43">
            <a:extLst>
              <a:ext uri="{FF2B5EF4-FFF2-40B4-BE49-F238E27FC236}">
                <a16:creationId xmlns:a16="http://schemas.microsoft.com/office/drawing/2014/main" id="{C1821091-803F-CA2E-C380-FEA94A57CDD7}"/>
              </a:ext>
            </a:extLst>
          </p:cNvPr>
          <p:cNvSpPr txBox="1"/>
          <p:nvPr/>
        </p:nvSpPr>
        <p:spPr>
          <a:xfrm>
            <a:off x="8907238" y="4333044"/>
            <a:ext cx="3189512" cy="1077218"/>
          </a:xfrm>
          <a:prstGeom prst="rect">
            <a:avLst/>
          </a:prstGeom>
          <a:noFill/>
          <a:ln>
            <a:solidFill>
              <a:schemeClr val="bg1">
                <a:lumMod val="50000"/>
              </a:schemeClr>
            </a:solidFill>
          </a:ln>
        </p:spPr>
        <p:txBody>
          <a:bodyPr wrap="square" rtlCol="0">
            <a:spAutoFit/>
          </a:bodyPr>
          <a:lstStyle/>
          <a:p>
            <a:r>
              <a:rPr lang="nl-NL" sz="1600">
                <a:solidFill>
                  <a:srgbClr val="FF0000"/>
                </a:solidFill>
                <a:latin typeface="Arial" panose="020B0604020202020204" pitchFamily="34" charset="0"/>
                <a:cs typeface="Arial" panose="020B0604020202020204" pitchFamily="34" charset="0"/>
              </a:rPr>
              <a:t>INTERVENTIE (TOOLKIT)  </a:t>
            </a:r>
          </a:p>
          <a:p>
            <a:pPr marL="342900" indent="-342900">
              <a:buFont typeface="Wingdings" panose="05000000000000000000" pitchFamily="2" charset="2"/>
              <a:buChar char="§"/>
            </a:pPr>
            <a:r>
              <a:rPr lang="nl-NL" sz="1600">
                <a:solidFill>
                  <a:srgbClr val="012169"/>
                </a:solidFill>
                <a:latin typeface="Arial" panose="020B0604020202020204" pitchFamily="34" charset="0"/>
                <a:cs typeface="Arial" panose="020B0604020202020204" pitchFamily="34" charset="0"/>
              </a:rPr>
              <a:t>TRACE e-</a:t>
            </a:r>
            <a:r>
              <a:rPr lang="nl-NL" sz="1600" err="1">
                <a:solidFill>
                  <a:srgbClr val="012169"/>
                </a:solidFill>
                <a:latin typeface="Arial" panose="020B0604020202020204" pitchFamily="34" charset="0"/>
                <a:cs typeface="Arial" panose="020B0604020202020204" pitchFamily="34" charset="0"/>
              </a:rPr>
              <a:t>learning</a:t>
            </a:r>
            <a:r>
              <a:rPr lang="nl-NL" sz="1600">
                <a:solidFill>
                  <a:srgbClr val="012169"/>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BAPCOC antibioticagids</a:t>
            </a:r>
          </a:p>
          <a:p>
            <a:pPr marL="342900" indent="-342900">
              <a:buFont typeface="Wingdings" panose="05000000000000000000" pitchFamily="2" charset="2"/>
              <a:buChar char="§"/>
            </a:pPr>
            <a:r>
              <a:rPr lang="nl-BE" sz="1600">
                <a:solidFill>
                  <a:srgbClr val="012169"/>
                </a:solidFill>
                <a:latin typeface="Arial" panose="020B0604020202020204" pitchFamily="34" charset="0"/>
                <a:cs typeface="Arial" panose="020B0604020202020204" pitchFamily="34" charset="0"/>
              </a:rPr>
              <a:t>vangnetadvies</a:t>
            </a:r>
          </a:p>
        </p:txBody>
      </p:sp>
      <p:sp>
        <p:nvSpPr>
          <p:cNvPr id="3" name="Tekstvak 2">
            <a:extLst>
              <a:ext uri="{FF2B5EF4-FFF2-40B4-BE49-F238E27FC236}">
                <a16:creationId xmlns:a16="http://schemas.microsoft.com/office/drawing/2014/main" id="{33DE6D90-DEF3-E40C-61BD-FB2AF7DA2D53}"/>
              </a:ext>
            </a:extLst>
          </p:cNvPr>
          <p:cNvSpPr txBox="1"/>
          <p:nvPr/>
        </p:nvSpPr>
        <p:spPr>
          <a:xfrm>
            <a:off x="6157916" y="2499992"/>
            <a:ext cx="5084256"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MOTIVERENDE GESPREKSVOERING (MG)</a:t>
            </a:r>
            <a:endParaRPr lang="nl-BE" b="1">
              <a:solidFill>
                <a:srgbClr val="00B050"/>
              </a:solidFill>
              <a:latin typeface="Arial" panose="020B0604020202020204" pitchFamily="34" charset="0"/>
              <a:cs typeface="Arial" panose="020B0604020202020204" pitchFamily="34" charset="0"/>
            </a:endParaRPr>
          </a:p>
        </p:txBody>
      </p:sp>
      <p:sp>
        <p:nvSpPr>
          <p:cNvPr id="4" name="Tekstvak 3">
            <a:extLst>
              <a:ext uri="{FF2B5EF4-FFF2-40B4-BE49-F238E27FC236}">
                <a16:creationId xmlns:a16="http://schemas.microsoft.com/office/drawing/2014/main" id="{D2A19860-61BD-A71D-1907-1D7B3DBB47AD}"/>
              </a:ext>
            </a:extLst>
          </p:cNvPr>
          <p:cNvSpPr txBox="1"/>
          <p:nvPr/>
        </p:nvSpPr>
        <p:spPr>
          <a:xfrm>
            <a:off x="8907238" y="1660760"/>
            <a:ext cx="2334934"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7" name="Tekstvak 6">
            <a:extLst>
              <a:ext uri="{FF2B5EF4-FFF2-40B4-BE49-F238E27FC236}">
                <a16:creationId xmlns:a16="http://schemas.microsoft.com/office/drawing/2014/main" id="{E9337D64-5903-92E9-35DD-50725D9C4480}"/>
              </a:ext>
            </a:extLst>
          </p:cNvPr>
          <p:cNvSpPr txBox="1"/>
          <p:nvPr/>
        </p:nvSpPr>
        <p:spPr>
          <a:xfrm>
            <a:off x="6157918" y="3453425"/>
            <a:ext cx="5084253"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INTERVISIE (fase 2 + 3)  </a:t>
            </a:r>
            <a:endParaRPr lang="nl-BE" b="1">
              <a:solidFill>
                <a:srgbClr val="00B05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4D3A6D3F-C052-AACC-3EDF-896F27ADA0B4}"/>
              </a:ext>
            </a:extLst>
          </p:cNvPr>
          <p:cNvSpPr txBox="1"/>
          <p:nvPr/>
        </p:nvSpPr>
        <p:spPr>
          <a:xfrm>
            <a:off x="6157917" y="2976946"/>
            <a:ext cx="5084255"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FEEDBACK </a:t>
            </a:r>
            <a:endParaRPr lang="nl-BE" b="1">
              <a:solidFill>
                <a:srgbClr val="00B050"/>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55CF0331-550C-8490-2E12-5B2AEEF517B7}"/>
              </a:ext>
            </a:extLst>
          </p:cNvPr>
          <p:cNvSpPr txBox="1"/>
          <p:nvPr/>
        </p:nvSpPr>
        <p:spPr>
          <a:xfrm>
            <a:off x="6153149" y="4333044"/>
            <a:ext cx="2754089" cy="369332"/>
          </a:xfrm>
          <a:prstGeom prst="rect">
            <a:avLst/>
          </a:prstGeom>
          <a:solidFill>
            <a:schemeClr val="bg1"/>
          </a:solidFill>
          <a:ln w="9525">
            <a:solidFill>
              <a:srgbClr val="00B050"/>
            </a:solidFill>
          </a:ln>
        </p:spPr>
        <p:txBody>
          <a:bodyPr wrap="square" rtlCol="0">
            <a:spAutoFit/>
          </a:bodyPr>
          <a:lstStyle/>
          <a:p>
            <a:pPr algn="ctr"/>
            <a:r>
              <a:rPr lang="nl-NL" b="1">
                <a:solidFill>
                  <a:srgbClr val="00B050"/>
                </a:solidFill>
                <a:latin typeface="Arial" panose="020B0604020202020204" pitchFamily="34" charset="0"/>
                <a:cs typeface="Arial" panose="020B0604020202020204" pitchFamily="34" charset="0"/>
              </a:rPr>
              <a:t>MG</a:t>
            </a:r>
            <a:endParaRPr lang="nl-BE" b="1">
              <a:solidFill>
                <a:srgbClr val="00B050"/>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5510AE27-A56B-0887-81B7-3EB7E1179E53}"/>
              </a:ext>
            </a:extLst>
          </p:cNvPr>
          <p:cNvSpPr txBox="1"/>
          <p:nvPr/>
        </p:nvSpPr>
        <p:spPr>
          <a:xfrm>
            <a:off x="6153150" y="5037730"/>
            <a:ext cx="2754088" cy="369332"/>
          </a:xfrm>
          <a:prstGeom prst="rect">
            <a:avLst/>
          </a:prstGeom>
          <a:solidFill>
            <a:schemeClr val="bg1"/>
          </a:solidFill>
          <a:ln w="9525">
            <a:solidFill>
              <a:srgbClr val="00B050"/>
            </a:solidFill>
          </a:ln>
        </p:spPr>
        <p:txBody>
          <a:bodyPr wrap="square" rtlCol="0">
            <a:spAutoFit/>
          </a:bodyPr>
          <a:lstStyle/>
          <a:p>
            <a:r>
              <a:rPr lang="nl-NL" b="1">
                <a:solidFill>
                  <a:srgbClr val="00B050"/>
                </a:solidFill>
                <a:latin typeface="Arial" panose="020B0604020202020204" pitchFamily="34" charset="0"/>
                <a:cs typeface="Arial" panose="020B0604020202020204" pitchFamily="34" charset="0"/>
              </a:rPr>
              <a:t>INTERVISIE (fase 4 + 5)   </a:t>
            </a:r>
            <a:endParaRPr lang="nl-BE" b="1">
              <a:solidFill>
                <a:srgbClr val="00B050"/>
              </a:solidFill>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5E49D8A8-E52E-943E-5021-97E10379B588}"/>
              </a:ext>
            </a:extLst>
          </p:cNvPr>
          <p:cNvSpPr txBox="1"/>
          <p:nvPr/>
        </p:nvSpPr>
        <p:spPr>
          <a:xfrm>
            <a:off x="8907237" y="1206004"/>
            <a:ext cx="2334935" cy="369332"/>
          </a:xfrm>
          <a:prstGeom prst="rect">
            <a:avLst/>
          </a:prstGeom>
          <a:solidFill>
            <a:schemeClr val="bg1"/>
          </a:solidFill>
          <a:ln w="9525">
            <a:solidFill>
              <a:srgbClr val="00B050"/>
            </a:solidFill>
          </a:ln>
        </p:spPr>
        <p:txBody>
          <a:bodyPr wrap="none" rtlCol="0">
            <a:spAutoFit/>
          </a:bodyPr>
          <a:lstStyle/>
          <a:p>
            <a:pPr algn="ctr"/>
            <a:r>
              <a:rPr lang="nl-NL" b="1">
                <a:solidFill>
                  <a:srgbClr val="00B050"/>
                </a:solidFill>
                <a:latin typeface="Arial" panose="020B0604020202020204" pitchFamily="34" charset="0"/>
                <a:cs typeface="Arial" panose="020B0604020202020204" pitchFamily="34" charset="0"/>
              </a:rPr>
              <a:t>INTERVISIE (fase 1)</a:t>
            </a:r>
            <a:endParaRPr lang="nl-BE" b="1">
              <a:solidFill>
                <a:srgbClr val="00B050"/>
              </a:solidFill>
              <a:latin typeface="Arial" panose="020B0604020202020204" pitchFamily="34" charset="0"/>
              <a:cs typeface="Arial" panose="020B0604020202020204" pitchFamily="34" charset="0"/>
            </a:endParaRPr>
          </a:p>
        </p:txBody>
      </p:sp>
      <p:pic>
        <p:nvPicPr>
          <p:cNvPr id="13" name="Afbeelding 12" descr="Afbeelding met Lettertype, Graphics, cirkel, logo&#10;&#10;Automatisch gegenereerde beschrijving">
            <a:extLst>
              <a:ext uri="{FF2B5EF4-FFF2-40B4-BE49-F238E27FC236}">
                <a16:creationId xmlns:a16="http://schemas.microsoft.com/office/drawing/2014/main" id="{8063F552-7AC1-FB4A-773D-0B860A3D3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531" y="5455756"/>
            <a:ext cx="1468972" cy="1078980"/>
          </a:xfrm>
          <a:prstGeom prst="rect">
            <a:avLst/>
          </a:prstGeom>
        </p:spPr>
      </p:pic>
    </p:spTree>
    <p:extLst>
      <p:ext uri="{BB962C8B-B14F-4D97-AF65-F5344CB8AC3E}">
        <p14:creationId xmlns:p14="http://schemas.microsoft.com/office/powerpoint/2010/main" val="36731893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ACTIEPLAN [15u40 – 15u50]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57</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285750" indent="-285750">
              <a:buFont typeface="Wingdings" panose="05000000000000000000" pitchFamily="2" charset="2"/>
              <a:buChar char="§"/>
            </a:pPr>
            <a:r>
              <a:rPr lang="nl-NL" sz="2400"/>
              <a:t>Stadia van gedragsverandering</a:t>
            </a:r>
          </a:p>
          <a:p>
            <a:pPr marL="285750" indent="-285750">
              <a:buFont typeface="Wingdings" panose="05000000000000000000" pitchFamily="2" charset="2"/>
              <a:buChar char="§"/>
            </a:pPr>
            <a:r>
              <a:rPr lang="nl-NL" sz="2400"/>
              <a:t>Zelfregulatie </a:t>
            </a:r>
          </a:p>
          <a:p>
            <a:pPr marL="285750" indent="-285750">
              <a:buFont typeface="Wingdings" panose="05000000000000000000" pitchFamily="2" charset="2"/>
              <a:buChar char="§"/>
            </a:pPr>
            <a:r>
              <a:rPr lang="nl-NL" sz="2400"/>
              <a:t>Doelen stellen </a:t>
            </a:r>
          </a:p>
          <a:p>
            <a:pPr marL="285750" indent="-285750">
              <a:buFont typeface="Wingdings" panose="05000000000000000000" pitchFamily="2" charset="2"/>
              <a:buChar char="§"/>
            </a:pPr>
            <a:r>
              <a:rPr lang="nl-NL" sz="2400"/>
              <a:t>Technieken (action planning, coping planning, ...) </a:t>
            </a:r>
          </a:p>
          <a:p>
            <a:pPr marL="285750" indent="-285750">
              <a:buFont typeface="Wingdings" panose="05000000000000000000" pitchFamily="2" charset="2"/>
              <a:buChar char="§"/>
            </a:pPr>
            <a:r>
              <a:rPr lang="nl-NL" sz="2400" err="1"/>
              <a:t>Herevaluatie</a:t>
            </a:r>
            <a:r>
              <a:rPr lang="nl-NL" sz="2400"/>
              <a:t> van doelen</a:t>
            </a:r>
          </a:p>
          <a:p>
            <a:pPr marL="0" indent="0">
              <a:buNone/>
            </a:pPr>
            <a:r>
              <a:rPr lang="nl-NL" sz="2400"/>
              <a:t> </a:t>
            </a:r>
          </a:p>
          <a:p>
            <a:pPr marL="0" indent="0">
              <a:buNone/>
            </a:pPr>
            <a:endParaRPr lang="nl-BE"/>
          </a:p>
          <a:p>
            <a:pPr marL="0" indent="0">
              <a:buNone/>
            </a:pPr>
            <a:endParaRPr lang="nl-BE"/>
          </a:p>
          <a:p>
            <a:pPr marL="0" indent="0">
              <a:buNone/>
            </a:pPr>
            <a:endParaRPr lang="nl-BE"/>
          </a:p>
          <a:p>
            <a:pPr marL="0" indent="0" algn="r">
              <a:buNone/>
            </a:pPr>
            <a:r>
              <a:rPr lang="nl-BE"/>
              <a:t>Sibyl Anthierens </a:t>
            </a:r>
          </a:p>
          <a:p>
            <a:pPr marL="0" indent="0" algn="r">
              <a:buNone/>
            </a:pPr>
            <a:r>
              <a:rPr lang="nl-BE"/>
              <a:t>Emelien Lauwerier</a:t>
            </a:r>
          </a:p>
          <a:p>
            <a:pPr marL="0" indent="0" algn="r">
              <a:buNone/>
            </a:pPr>
            <a:r>
              <a:rPr lang="nl-BE"/>
              <a:t>Olivia Vandeput</a:t>
            </a:r>
          </a:p>
        </p:txBody>
      </p:sp>
    </p:spTree>
    <p:extLst>
      <p:ext uri="{BB962C8B-B14F-4D97-AF65-F5344CB8AC3E}">
        <p14:creationId xmlns:p14="http://schemas.microsoft.com/office/powerpoint/2010/main" val="1906971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A9A472-C513-449C-8CDD-5E4E91827998}"/>
              </a:ext>
            </a:extLst>
          </p:cNvPr>
          <p:cNvSpPr>
            <a:spLocks noGrp="1"/>
          </p:cNvSpPr>
          <p:nvPr>
            <p:ph type="dt" sz="half" idx="2"/>
          </p:nvPr>
        </p:nvSpPr>
        <p:spPr/>
        <p:txBody>
          <a:bodyPr/>
          <a:lstStyle/>
          <a:p>
            <a:fld id="{94487DAB-271E-4EEF-87A7-5E4229ACFD65}" type="datetime1">
              <a:rPr lang="nl-BE" smtClean="0"/>
              <a:t>24/10/2023</a:t>
            </a:fld>
            <a:endParaRPr lang="nl-BE"/>
          </a:p>
        </p:txBody>
      </p:sp>
      <p:sp>
        <p:nvSpPr>
          <p:cNvPr id="5" name="Title 4">
            <a:extLst>
              <a:ext uri="{FF2B5EF4-FFF2-40B4-BE49-F238E27FC236}">
                <a16:creationId xmlns:a16="http://schemas.microsoft.com/office/drawing/2014/main" id="{B1D70E08-E5D0-486B-9426-48BD8AA58310}"/>
              </a:ext>
            </a:extLst>
          </p:cNvPr>
          <p:cNvSpPr>
            <a:spLocks noGrp="1"/>
          </p:cNvSpPr>
          <p:nvPr>
            <p:ph type="ctrTitle"/>
          </p:nvPr>
        </p:nvSpPr>
        <p:spPr/>
        <p:txBody>
          <a:bodyPr>
            <a:normAutofit fontScale="90000"/>
          </a:bodyPr>
          <a:lstStyle/>
          <a:p>
            <a:r>
              <a:rPr lang="nl-NL"/>
              <a:t>BEREIDHEID OM VOORSCHRIJFGEDRAG TE VERANDEREN</a:t>
            </a:r>
            <a:endParaRPr lang="en-US"/>
          </a:p>
        </p:txBody>
      </p:sp>
      <p:pic>
        <p:nvPicPr>
          <p:cNvPr id="6" name="Google Shape;314;p41" descr="http://www.modestmeanings.com/wp-content/uploads/2009/07/stages-of-change.jpg">
            <a:extLst>
              <a:ext uri="{FF2B5EF4-FFF2-40B4-BE49-F238E27FC236}">
                <a16:creationId xmlns:a16="http://schemas.microsoft.com/office/drawing/2014/main" id="{24688A7C-B1D6-42E7-BC96-33D77B390B4D}"/>
              </a:ext>
            </a:extLst>
          </p:cNvPr>
          <p:cNvPicPr preferRelativeResize="0"/>
          <p:nvPr/>
        </p:nvPicPr>
        <p:blipFill rotWithShape="1">
          <a:blip r:embed="rId3">
            <a:alphaModFix/>
          </a:blip>
          <a:srcRect/>
          <a:stretch/>
        </p:blipFill>
        <p:spPr>
          <a:xfrm>
            <a:off x="5429292" y="1590222"/>
            <a:ext cx="6762336" cy="4824412"/>
          </a:xfrm>
          <a:prstGeom prst="rect">
            <a:avLst/>
          </a:prstGeom>
          <a:noFill/>
          <a:ln>
            <a:noFill/>
          </a:ln>
        </p:spPr>
      </p:pic>
      <p:sp>
        <p:nvSpPr>
          <p:cNvPr id="7" name="Google Shape;558;p59">
            <a:extLst>
              <a:ext uri="{FF2B5EF4-FFF2-40B4-BE49-F238E27FC236}">
                <a16:creationId xmlns:a16="http://schemas.microsoft.com/office/drawing/2014/main" id="{8531058A-DB9C-426E-B75E-91F469940896}"/>
              </a:ext>
            </a:extLst>
          </p:cNvPr>
          <p:cNvSpPr txBox="1"/>
          <p:nvPr/>
        </p:nvSpPr>
        <p:spPr>
          <a:xfrm>
            <a:off x="8446339" y="6164033"/>
            <a:ext cx="6364198" cy="332469"/>
          </a:xfrm>
          <a:prstGeom prst="rect">
            <a:avLst/>
          </a:prstGeom>
          <a:noFill/>
          <a:ln>
            <a:noFill/>
          </a:ln>
        </p:spPr>
        <p:txBody>
          <a:bodyPr spcFirstLastPara="1" wrap="square" lIns="64283" tIns="32133" rIns="64283" bIns="32133"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algn="l" rtl="0">
              <a:lnSpc>
                <a:spcPct val="120000"/>
              </a:lnSpc>
              <a:spcBef>
                <a:spcPts val="0"/>
              </a:spcBef>
              <a:spcAft>
                <a:spcPts val="0"/>
              </a:spcAft>
              <a:buNone/>
            </a:pPr>
            <a:r>
              <a:rPr lang="nl-NL" sz="1200">
                <a:solidFill>
                  <a:schemeClr val="dk1"/>
                </a:solidFill>
              </a:rPr>
              <a:t>Stages of Change Model (Prochaska &amp; DiClemente, 1986)</a:t>
            </a:r>
            <a:endParaRPr sz="1200">
              <a:solidFill>
                <a:schemeClr val="dk1"/>
              </a:solidFill>
              <a:latin typeface="Arial"/>
              <a:ea typeface="Arial"/>
              <a:cs typeface="Arial"/>
              <a:sym typeface="Arial"/>
            </a:endParaRPr>
          </a:p>
        </p:txBody>
      </p:sp>
      <p:sp>
        <p:nvSpPr>
          <p:cNvPr id="8" name="Google Shape;461;p46">
            <a:extLst>
              <a:ext uri="{FF2B5EF4-FFF2-40B4-BE49-F238E27FC236}">
                <a16:creationId xmlns:a16="http://schemas.microsoft.com/office/drawing/2014/main" id="{E17D667B-8A5A-4E59-AE2C-69E4E1569344}"/>
              </a:ext>
            </a:extLst>
          </p:cNvPr>
          <p:cNvSpPr/>
          <p:nvPr/>
        </p:nvSpPr>
        <p:spPr>
          <a:xfrm>
            <a:off x="533337" y="1236087"/>
            <a:ext cx="6110723" cy="3208077"/>
          </a:xfrm>
          <a:prstGeom prst="wedgeRectCallout">
            <a:avLst>
              <a:gd name="adj1" fmla="val -14258"/>
              <a:gd name="adj2" fmla="val 106714"/>
            </a:avLst>
          </a:prstGeom>
          <a:solidFill>
            <a:schemeClr val="lt1"/>
          </a:solidFill>
          <a:ln w="57150" cap="flat" cmpd="sng">
            <a:solidFill>
              <a:srgbClr val="1E64C8"/>
            </a:solidFill>
            <a:prstDash val="solid"/>
            <a:miter lim="800000"/>
            <a:headEnd type="none" w="sm" len="sm"/>
            <a:tailEnd type="none" w="sm" len="sm"/>
          </a:ln>
        </p:spPr>
        <p:txBody>
          <a:bodyPr spcFirstLastPara="1" wrap="square" lIns="64283" tIns="32133" rIns="64283" bIns="32133"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rtl="0">
              <a:spcBef>
                <a:spcPts val="0"/>
              </a:spcBef>
              <a:spcAft>
                <a:spcPts val="0"/>
              </a:spcAft>
              <a:buNone/>
            </a:pPr>
            <a:r>
              <a:rPr lang="nl-NL" sz="2250">
                <a:solidFill>
                  <a:schemeClr val="dk1"/>
                </a:solidFill>
                <a:latin typeface="Arial"/>
                <a:ea typeface="Arial"/>
                <a:cs typeface="Arial"/>
                <a:sym typeface="Arial"/>
              </a:rPr>
              <a:t>Is een stapsgewijs en continue proces</a:t>
            </a:r>
            <a:endParaRPr sz="2250">
              <a:solidFill>
                <a:schemeClr val="dk1"/>
              </a:solidFill>
              <a:latin typeface="Arial"/>
              <a:ea typeface="Arial"/>
              <a:cs typeface="Arial"/>
              <a:sym typeface="Arial"/>
            </a:endParaRPr>
          </a:p>
          <a:p>
            <a:pPr marL="858966" marR="0" lvl="1" indent="-401822" algn="l" rtl="0">
              <a:spcBef>
                <a:spcPts val="0"/>
              </a:spcBef>
              <a:spcAft>
                <a:spcPts val="0"/>
              </a:spcAft>
              <a:buClr>
                <a:schemeClr val="dk1"/>
              </a:buClr>
              <a:buSzPts val="3600"/>
              <a:buFont typeface="Arial"/>
              <a:buChar char="•"/>
            </a:pPr>
            <a:r>
              <a:rPr lang="nl-NL" sz="2250" b="1" i="0" u="none" strike="noStrike" cap="none">
                <a:solidFill>
                  <a:schemeClr val="dk1"/>
                </a:solidFill>
                <a:latin typeface="Arial"/>
                <a:ea typeface="Arial"/>
                <a:cs typeface="Arial"/>
                <a:sym typeface="Arial"/>
              </a:rPr>
              <a:t>Kennis en bewustzijn </a:t>
            </a:r>
            <a:r>
              <a:rPr lang="nl-NL" sz="2250" b="0" i="0" u="none" strike="noStrike" cap="none">
                <a:solidFill>
                  <a:schemeClr val="dk1"/>
                </a:solidFill>
                <a:latin typeface="Arial"/>
                <a:ea typeface="Arial"/>
                <a:cs typeface="Arial"/>
                <a:sym typeface="Arial"/>
              </a:rPr>
              <a:t>is de basis</a:t>
            </a:r>
            <a:endParaRPr sz="1687"/>
          </a:p>
          <a:p>
            <a:pPr marL="858966" marR="0" lvl="1" indent="-401822" algn="l" rtl="0">
              <a:spcBef>
                <a:spcPts val="0"/>
              </a:spcBef>
              <a:spcAft>
                <a:spcPts val="0"/>
              </a:spcAft>
              <a:buClr>
                <a:schemeClr val="dk1"/>
              </a:buClr>
              <a:buSzPts val="3600"/>
              <a:buFont typeface="Arial"/>
              <a:buChar char="•"/>
            </a:pPr>
            <a:r>
              <a:rPr lang="nl-NL" sz="2250" b="1">
                <a:solidFill>
                  <a:schemeClr val="dk1"/>
                </a:solidFill>
                <a:latin typeface="Arial"/>
                <a:ea typeface="Arial"/>
                <a:cs typeface="Arial"/>
                <a:sym typeface="Arial"/>
              </a:rPr>
              <a:t>Motivatie</a:t>
            </a:r>
            <a:r>
              <a:rPr lang="nl-NL" sz="2250">
                <a:solidFill>
                  <a:schemeClr val="dk1"/>
                </a:solidFill>
                <a:latin typeface="Arial"/>
                <a:ea typeface="Arial"/>
                <a:cs typeface="Arial"/>
                <a:sym typeface="Arial"/>
              </a:rPr>
              <a:t> bouwt zich op (alsmaar meer voordelen voelen dan nadelen om minder antibiotica voor te schrijven)</a:t>
            </a:r>
            <a:endParaRPr sz="2250" b="0" i="0" u="none" strike="noStrike" cap="none">
              <a:solidFill>
                <a:schemeClr val="dk1"/>
              </a:solidFill>
              <a:latin typeface="Arial"/>
              <a:ea typeface="Arial"/>
              <a:cs typeface="Arial"/>
              <a:sym typeface="Arial"/>
            </a:endParaRPr>
          </a:p>
          <a:p>
            <a:pPr marL="858966" marR="0" lvl="1" indent="-401822" algn="l" rtl="0">
              <a:spcBef>
                <a:spcPts val="0"/>
              </a:spcBef>
              <a:spcAft>
                <a:spcPts val="0"/>
              </a:spcAft>
              <a:buClr>
                <a:schemeClr val="dk1"/>
              </a:buClr>
              <a:buSzPts val="3600"/>
              <a:buFont typeface="Arial"/>
              <a:buChar char="•"/>
            </a:pPr>
            <a:r>
              <a:rPr lang="nl-NL" sz="2250" b="0" i="0" u="none" strike="noStrike" cap="none">
                <a:solidFill>
                  <a:schemeClr val="dk1"/>
                </a:solidFill>
                <a:latin typeface="Arial"/>
                <a:ea typeface="Arial"/>
                <a:cs typeface="Arial"/>
                <a:sym typeface="Arial"/>
              </a:rPr>
              <a:t>Een goede </a:t>
            </a:r>
            <a:r>
              <a:rPr lang="nl-NL" sz="2250" b="1" i="0" u="none" strike="noStrike" cap="none">
                <a:solidFill>
                  <a:schemeClr val="dk1"/>
                </a:solidFill>
                <a:latin typeface="Arial"/>
                <a:ea typeface="Arial"/>
                <a:cs typeface="Arial"/>
                <a:sym typeface="Arial"/>
              </a:rPr>
              <a:t>intentie</a:t>
            </a:r>
            <a:r>
              <a:rPr lang="nl-NL" sz="2250" b="0" i="0" u="none" strike="noStrike" cap="none">
                <a:solidFill>
                  <a:schemeClr val="dk1"/>
                </a:solidFill>
                <a:latin typeface="Arial"/>
                <a:ea typeface="Arial"/>
                <a:cs typeface="Arial"/>
                <a:sym typeface="Arial"/>
              </a:rPr>
              <a:t> is niet genoeg om ons </a:t>
            </a:r>
            <a:r>
              <a:rPr lang="nl-NL" sz="2250" b="1" i="0" u="none" strike="noStrike" cap="none">
                <a:solidFill>
                  <a:schemeClr val="dk1"/>
                </a:solidFill>
                <a:latin typeface="Arial"/>
                <a:ea typeface="Arial"/>
                <a:cs typeface="Arial"/>
                <a:sym typeface="Arial"/>
              </a:rPr>
              <a:t>gedrag</a:t>
            </a:r>
            <a:r>
              <a:rPr lang="nl-NL" sz="2250" b="0" i="0" u="none" strike="noStrike" cap="none">
                <a:solidFill>
                  <a:schemeClr val="dk1"/>
                </a:solidFill>
                <a:latin typeface="Arial"/>
                <a:ea typeface="Arial"/>
                <a:cs typeface="Arial"/>
                <a:sym typeface="Arial"/>
              </a:rPr>
              <a:t> te veranderen in de praktijk</a:t>
            </a:r>
          </a:p>
          <a:p>
            <a:pPr marL="858966" marR="0" lvl="1" indent="-401822" algn="l" rtl="0">
              <a:spcBef>
                <a:spcPts val="0"/>
              </a:spcBef>
              <a:spcAft>
                <a:spcPts val="0"/>
              </a:spcAft>
              <a:buClr>
                <a:schemeClr val="dk1"/>
              </a:buClr>
              <a:buSzPts val="3600"/>
              <a:buFont typeface="Arial"/>
              <a:buChar char="•"/>
            </a:pPr>
            <a:r>
              <a:rPr lang="nl-NL" sz="2250">
                <a:solidFill>
                  <a:schemeClr val="dk1"/>
                </a:solidFill>
                <a:latin typeface="Arial"/>
                <a:ea typeface="Arial"/>
                <a:cs typeface="Arial"/>
                <a:sym typeface="Arial"/>
              </a:rPr>
              <a:t>We moeten het ook </a:t>
            </a:r>
            <a:r>
              <a:rPr lang="nl-NL" sz="2250" b="1">
                <a:solidFill>
                  <a:schemeClr val="dk1"/>
                </a:solidFill>
                <a:latin typeface="Arial"/>
                <a:ea typeface="Arial"/>
                <a:cs typeface="Arial"/>
                <a:sym typeface="Arial"/>
              </a:rPr>
              <a:t>volhouden</a:t>
            </a:r>
            <a:r>
              <a:rPr lang="nl-NL" sz="2250">
                <a:solidFill>
                  <a:schemeClr val="dk1"/>
                </a:solidFill>
                <a:latin typeface="Arial"/>
                <a:ea typeface="Arial"/>
                <a:cs typeface="Arial"/>
                <a:sym typeface="Arial"/>
              </a:rPr>
              <a:t> </a:t>
            </a:r>
            <a:endParaRPr sz="2250" b="0"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2256378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A9A472-C513-449C-8CDD-5E4E91827998}"/>
              </a:ext>
            </a:extLst>
          </p:cNvPr>
          <p:cNvSpPr>
            <a:spLocks noGrp="1"/>
          </p:cNvSpPr>
          <p:nvPr>
            <p:ph type="dt" sz="half" idx="2"/>
          </p:nvPr>
        </p:nvSpPr>
        <p:spPr/>
        <p:txBody>
          <a:bodyPr/>
          <a:lstStyle/>
          <a:p>
            <a:fld id="{94487DAB-271E-4EEF-87A7-5E4229ACFD65}" type="datetime1">
              <a:rPr lang="nl-BE" smtClean="0"/>
              <a:t>24/10/2023</a:t>
            </a:fld>
            <a:endParaRPr lang="nl-BE"/>
          </a:p>
        </p:txBody>
      </p:sp>
      <p:pic>
        <p:nvPicPr>
          <p:cNvPr id="2" name="Google Shape;314;p41" descr="http://www.modestmeanings.com/wp-content/uploads/2009/07/stages-of-change.jpg">
            <a:extLst>
              <a:ext uri="{FF2B5EF4-FFF2-40B4-BE49-F238E27FC236}">
                <a16:creationId xmlns:a16="http://schemas.microsoft.com/office/drawing/2014/main" id="{9E5944B6-5AEF-5AD5-A4C5-DE7062D58CE4}"/>
              </a:ext>
            </a:extLst>
          </p:cNvPr>
          <p:cNvPicPr preferRelativeResize="0"/>
          <p:nvPr/>
        </p:nvPicPr>
        <p:blipFill rotWithShape="1">
          <a:blip r:embed="rId3">
            <a:alphaModFix/>
          </a:blip>
          <a:srcRect/>
          <a:stretch/>
        </p:blipFill>
        <p:spPr>
          <a:xfrm>
            <a:off x="4864490" y="1380413"/>
            <a:ext cx="6762336" cy="4824412"/>
          </a:xfrm>
          <a:prstGeom prst="rect">
            <a:avLst/>
          </a:prstGeom>
          <a:noFill/>
          <a:ln>
            <a:noFill/>
          </a:ln>
        </p:spPr>
      </p:pic>
      <p:sp>
        <p:nvSpPr>
          <p:cNvPr id="4" name="Titel 1">
            <a:extLst>
              <a:ext uri="{FF2B5EF4-FFF2-40B4-BE49-F238E27FC236}">
                <a16:creationId xmlns:a16="http://schemas.microsoft.com/office/drawing/2014/main" id="{212EA629-8D42-9D88-019D-311D9C06643D}"/>
              </a:ext>
            </a:extLst>
          </p:cNvPr>
          <p:cNvSpPr txBox="1">
            <a:spLocks/>
          </p:cNvSpPr>
          <p:nvPr/>
        </p:nvSpPr>
        <p:spPr>
          <a:xfrm>
            <a:off x="1002099" y="239344"/>
            <a:ext cx="10307182" cy="607284"/>
          </a:xfrm>
          <a:prstGeom prst="rect">
            <a:avLst/>
          </a:prstGeom>
        </p:spPr>
        <p:txBody>
          <a:bodyPr anchor="b">
            <a:normAutofit/>
          </a:bodyPr>
          <a:lstStyle>
            <a:defPPr>
              <a:defRPr lang="en-US"/>
            </a:defPPr>
            <a:lvl1pPr marL="0" algn="l" defTabSz="914289" rtl="0" eaLnBrk="1" latinLnBrk="0" hangingPunct="1">
              <a:lnSpc>
                <a:spcPct val="90000"/>
              </a:lnSpc>
              <a:spcBef>
                <a:spcPct val="0"/>
              </a:spcBef>
              <a:buNone/>
              <a:defRPr sz="1800" b="0" kern="1200" spc="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a:solidFill>
                  <a:srgbClr val="012169"/>
                </a:solidFill>
                <a:latin typeface="Arial" panose="020B0604020202020204" pitchFamily="34" charset="0"/>
                <a:cs typeface="Arial" panose="020B0604020202020204" pitchFamily="34" charset="0"/>
              </a:rPr>
              <a:t>STADIUM 1: PRECONTEMPLATIE</a:t>
            </a:r>
          </a:p>
        </p:txBody>
      </p:sp>
      <p:sp>
        <p:nvSpPr>
          <p:cNvPr id="5" name="Google Shape;558;p59">
            <a:extLst>
              <a:ext uri="{FF2B5EF4-FFF2-40B4-BE49-F238E27FC236}">
                <a16:creationId xmlns:a16="http://schemas.microsoft.com/office/drawing/2014/main" id="{534B712F-9BAB-E8D1-ECE1-5540B2F9593D}"/>
              </a:ext>
            </a:extLst>
          </p:cNvPr>
          <p:cNvSpPr txBox="1"/>
          <p:nvPr/>
        </p:nvSpPr>
        <p:spPr>
          <a:xfrm>
            <a:off x="4989602" y="6204825"/>
            <a:ext cx="6364198" cy="332469"/>
          </a:xfrm>
          <a:prstGeom prst="rect">
            <a:avLst/>
          </a:prstGeom>
          <a:noFill/>
          <a:ln>
            <a:noFill/>
          </a:ln>
        </p:spPr>
        <p:txBody>
          <a:bodyPr spcFirstLastPara="1" wrap="square" lIns="64283" tIns="32133" rIns="64283" bIns="32133"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algn="l" rtl="0">
              <a:lnSpc>
                <a:spcPct val="120000"/>
              </a:lnSpc>
              <a:spcBef>
                <a:spcPts val="0"/>
              </a:spcBef>
              <a:spcAft>
                <a:spcPts val="0"/>
              </a:spcAft>
              <a:buNone/>
            </a:pPr>
            <a:r>
              <a:rPr lang="nl-NL" sz="1758">
                <a:solidFill>
                  <a:schemeClr val="dk1"/>
                </a:solidFill>
              </a:rPr>
              <a:t>Stages of Change Model (Prochaska &amp; DiClemente, 1986)</a:t>
            </a:r>
            <a:endParaRPr sz="1758">
              <a:solidFill>
                <a:schemeClr val="dk1"/>
              </a:solidFill>
              <a:latin typeface="Arial"/>
              <a:ea typeface="Arial"/>
              <a:cs typeface="Arial"/>
              <a:sym typeface="Arial"/>
            </a:endParaRPr>
          </a:p>
        </p:txBody>
      </p:sp>
      <p:sp>
        <p:nvSpPr>
          <p:cNvPr id="6" name="Google Shape;461;p46">
            <a:extLst>
              <a:ext uri="{FF2B5EF4-FFF2-40B4-BE49-F238E27FC236}">
                <a16:creationId xmlns:a16="http://schemas.microsoft.com/office/drawing/2014/main" id="{8FA7CD93-132A-C2A8-6A7B-FA312BE9A6D6}"/>
              </a:ext>
            </a:extLst>
          </p:cNvPr>
          <p:cNvSpPr/>
          <p:nvPr/>
        </p:nvSpPr>
        <p:spPr>
          <a:xfrm>
            <a:off x="338198" y="1122397"/>
            <a:ext cx="6762335" cy="2306603"/>
          </a:xfrm>
          <a:prstGeom prst="wedgeRectCallout">
            <a:avLst>
              <a:gd name="adj1" fmla="val 27986"/>
              <a:gd name="adj2" fmla="val 86920"/>
            </a:avLst>
          </a:prstGeom>
          <a:solidFill>
            <a:schemeClr val="lt1"/>
          </a:solidFill>
          <a:ln w="57150" cap="flat" cmpd="sng">
            <a:solidFill>
              <a:srgbClr val="FF0000"/>
            </a:solidFill>
            <a:prstDash val="solid"/>
            <a:miter lim="800000"/>
            <a:headEnd type="none" w="sm" len="sm"/>
            <a:tailEnd type="none" w="sm" len="sm"/>
          </a:ln>
        </p:spPr>
        <p:txBody>
          <a:bodyPr spcFirstLastPara="1" wrap="square" lIns="64283" tIns="32133" rIns="64283" bIns="32133"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lvl="0"/>
            <a:r>
              <a:rPr lang="fr-FR" sz="2531" err="1">
                <a:solidFill>
                  <a:schemeClr val="dk1"/>
                </a:solidFill>
                <a:ea typeface="Arial"/>
                <a:cs typeface="Arial"/>
                <a:sym typeface="Arial"/>
              </a:rPr>
              <a:t>Bewustzijn</a:t>
            </a:r>
            <a:r>
              <a:rPr lang="fr-FR" sz="2531">
                <a:solidFill>
                  <a:schemeClr val="dk1"/>
                </a:solidFill>
                <a:ea typeface="Arial"/>
                <a:cs typeface="Arial"/>
                <a:sym typeface="Arial"/>
              </a:rPr>
              <a:t> en </a:t>
            </a:r>
            <a:r>
              <a:rPr lang="fr-FR" sz="2531" err="1">
                <a:solidFill>
                  <a:schemeClr val="dk1"/>
                </a:solidFill>
                <a:ea typeface="Arial"/>
                <a:cs typeface="Arial"/>
                <a:sym typeface="Arial"/>
              </a:rPr>
              <a:t>kennis</a:t>
            </a:r>
            <a:r>
              <a:rPr lang="fr-FR" sz="2531">
                <a:solidFill>
                  <a:schemeClr val="dk1"/>
                </a:solidFill>
                <a:ea typeface="Arial"/>
                <a:cs typeface="Arial"/>
                <a:sym typeface="Arial"/>
              </a:rPr>
              <a:t> </a:t>
            </a:r>
            <a:r>
              <a:rPr lang="fr-FR" sz="2531" err="1">
                <a:solidFill>
                  <a:schemeClr val="dk1"/>
                </a:solidFill>
                <a:ea typeface="Arial"/>
                <a:cs typeface="Arial"/>
                <a:sym typeface="Arial"/>
              </a:rPr>
              <a:t>opbouwen</a:t>
            </a:r>
            <a:r>
              <a:rPr lang="fr-FR" sz="2531">
                <a:solidFill>
                  <a:schemeClr val="dk1"/>
                </a:solidFill>
                <a:ea typeface="Arial"/>
                <a:cs typeface="Arial"/>
                <a:sym typeface="Arial"/>
              </a:rPr>
              <a:t> </a:t>
            </a:r>
            <a:r>
              <a:rPr lang="fr-FR" sz="2531" err="1">
                <a:solidFill>
                  <a:schemeClr val="dk1"/>
                </a:solidFill>
                <a:ea typeface="Arial"/>
                <a:cs typeface="Arial"/>
                <a:sym typeface="Arial"/>
              </a:rPr>
              <a:t>door</a:t>
            </a:r>
            <a:endParaRPr lang="fr-FR" sz="2531">
              <a:solidFill>
                <a:schemeClr val="dk1"/>
              </a:solidFill>
              <a:ea typeface="Arial"/>
              <a:cs typeface="Arial"/>
              <a:sym typeface="Arial"/>
            </a:endParaRPr>
          </a:p>
          <a:p>
            <a:pPr marL="858966" lvl="1" indent="-401822">
              <a:buClr>
                <a:schemeClr val="dk1"/>
              </a:buClr>
              <a:buSzPts val="3600"/>
              <a:buFont typeface="Arial"/>
              <a:buChar char="•"/>
            </a:pPr>
            <a:r>
              <a:rPr lang="fr-FR" sz="2531">
                <a:solidFill>
                  <a:schemeClr val="dk1"/>
                </a:solidFill>
                <a:ea typeface="Arial"/>
                <a:cs typeface="Arial"/>
                <a:sym typeface="Arial"/>
              </a:rPr>
              <a:t>BCFI e-learning (BAPCOC </a:t>
            </a:r>
            <a:r>
              <a:rPr lang="fr-FR" sz="2531" err="1">
                <a:solidFill>
                  <a:schemeClr val="dk1"/>
                </a:solidFill>
                <a:ea typeface="Arial"/>
                <a:cs typeface="Arial"/>
                <a:sym typeface="Arial"/>
              </a:rPr>
              <a:t>antibioticagids</a:t>
            </a:r>
            <a:r>
              <a:rPr lang="fr-FR" sz="2531">
                <a:solidFill>
                  <a:schemeClr val="dk1"/>
                </a:solidFill>
                <a:ea typeface="Arial"/>
                <a:cs typeface="Arial"/>
                <a:sym typeface="Arial"/>
              </a:rPr>
              <a:t>)</a:t>
            </a:r>
          </a:p>
          <a:p>
            <a:pPr marL="858966" lvl="1" indent="-401822">
              <a:buClr>
                <a:schemeClr val="dk1"/>
              </a:buClr>
              <a:buSzPts val="3600"/>
              <a:buFont typeface="Arial"/>
              <a:buChar char="•"/>
            </a:pPr>
            <a:r>
              <a:rPr lang="fr-FR" sz="2531">
                <a:solidFill>
                  <a:schemeClr val="dk1"/>
                </a:solidFill>
                <a:ea typeface="Arial"/>
                <a:cs typeface="Arial"/>
                <a:sym typeface="Arial"/>
              </a:rPr>
              <a:t>TRACE &amp; GRACE e-learning</a:t>
            </a:r>
          </a:p>
          <a:p>
            <a:pPr marL="858966" lvl="1" indent="-401822">
              <a:buClr>
                <a:schemeClr val="dk1"/>
              </a:buClr>
              <a:buSzPts val="3600"/>
              <a:buFont typeface="Arial"/>
              <a:buChar char="•"/>
            </a:pPr>
            <a:r>
              <a:rPr lang="fr-FR" sz="2531">
                <a:solidFill>
                  <a:schemeClr val="dk1"/>
                </a:solidFill>
                <a:ea typeface="Arial"/>
                <a:cs typeface="Arial"/>
                <a:sym typeface="Arial"/>
              </a:rPr>
              <a:t>Toolkit</a:t>
            </a:r>
          </a:p>
          <a:p>
            <a:pPr marL="858966" lvl="1" indent="-401822">
              <a:buClr>
                <a:schemeClr val="dk1"/>
              </a:buClr>
              <a:buSzPts val="3600"/>
              <a:buFont typeface="Arial"/>
              <a:buChar char="•"/>
            </a:pPr>
            <a:r>
              <a:rPr lang="fr-FR" sz="2531">
                <a:solidFill>
                  <a:schemeClr val="dk1"/>
                </a:solidFill>
                <a:ea typeface="Arial"/>
                <a:cs typeface="Arial"/>
                <a:sym typeface="Arial"/>
              </a:rPr>
              <a:t>Training</a:t>
            </a: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64935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blinds(horizontal)">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blinds(horizontal)">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a:xfrm>
            <a:off x="6324589" y="6369815"/>
            <a:ext cx="2743200" cy="365125"/>
          </a:xfrm>
        </p:spPr>
        <p:txBody>
          <a:bodyPr/>
          <a:lstStyle/>
          <a:p>
            <a:fld id="{237A5C56-B9E8-4E46-B944-E20B96CB342D}" type="slidenum">
              <a:rPr lang="nl-BE" smtClean="0"/>
              <a:pPr/>
              <a:t>6</a:t>
            </a:fld>
            <a:endParaRPr lang="nl-BE">
              <a:solidFill>
                <a:schemeClr val="bg1"/>
              </a:solidFill>
            </a:endParaRPr>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nl-NL"/>
              <a:t>ANTIBIOTICA BAROMETER </a:t>
            </a:r>
            <a:endParaRPr lang="nl-BE"/>
          </a:p>
        </p:txBody>
      </p:sp>
      <p:grpSp>
        <p:nvGrpSpPr>
          <p:cNvPr id="2" name="Group 9">
            <a:extLst>
              <a:ext uri="{FF2B5EF4-FFF2-40B4-BE49-F238E27FC236}">
                <a16:creationId xmlns:a16="http://schemas.microsoft.com/office/drawing/2014/main" id="{DCF828FA-AE8B-1263-C08C-3AF7B522379B}"/>
              </a:ext>
            </a:extLst>
          </p:cNvPr>
          <p:cNvGrpSpPr/>
          <p:nvPr/>
        </p:nvGrpSpPr>
        <p:grpSpPr>
          <a:xfrm>
            <a:off x="631618" y="2547524"/>
            <a:ext cx="7281708" cy="3339350"/>
            <a:chOff x="2242798" y="2347100"/>
            <a:chExt cx="7281708" cy="3339350"/>
          </a:xfrm>
        </p:grpSpPr>
        <p:cxnSp>
          <p:nvCxnSpPr>
            <p:cNvPr id="5" name="Rechte verbindingslijn 4">
              <a:extLst>
                <a:ext uri="{FF2B5EF4-FFF2-40B4-BE49-F238E27FC236}">
                  <a16:creationId xmlns:a16="http://schemas.microsoft.com/office/drawing/2014/main" id="{E9EB2BDE-3070-671B-9F75-6DEDE750CE23}"/>
                </a:ext>
              </a:extLst>
            </p:cNvPr>
            <p:cNvCxnSpPr>
              <a:cxnSpLocks/>
            </p:cNvCxnSpPr>
            <p:nvPr/>
          </p:nvCxnSpPr>
          <p:spPr>
            <a:xfrm>
              <a:off x="4968802"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3">
              <a:extLst>
                <a:ext uri="{FF2B5EF4-FFF2-40B4-BE49-F238E27FC236}">
                  <a16:creationId xmlns:a16="http://schemas.microsoft.com/office/drawing/2014/main" id="{3265B75E-A235-863E-FE02-CAEC0F832720}"/>
                </a:ext>
              </a:extLst>
            </p:cNvPr>
            <p:cNvGrpSpPr/>
            <p:nvPr/>
          </p:nvGrpSpPr>
          <p:grpSpPr>
            <a:xfrm>
              <a:off x="2242798" y="2431034"/>
              <a:ext cx="6137583" cy="2536277"/>
              <a:chOff x="2242798" y="2431034"/>
              <a:chExt cx="6137583" cy="2536277"/>
            </a:xfrm>
          </p:grpSpPr>
          <p:sp>
            <p:nvSpPr>
              <p:cNvPr id="16" name="Tekstvak 15">
                <a:extLst>
                  <a:ext uri="{FF2B5EF4-FFF2-40B4-BE49-F238E27FC236}">
                    <a16:creationId xmlns:a16="http://schemas.microsoft.com/office/drawing/2014/main" id="{AB3947D4-14A5-F2A9-678C-EB3BB0A6BA6F}"/>
                  </a:ext>
                </a:extLst>
              </p:cNvPr>
              <p:cNvSpPr txBox="1"/>
              <p:nvPr/>
            </p:nvSpPr>
            <p:spPr>
              <a:xfrm>
                <a:off x="2319835" y="2622117"/>
                <a:ext cx="3749744" cy="369332"/>
              </a:xfrm>
              <a:prstGeom prst="rect">
                <a:avLst/>
              </a:prstGeom>
              <a:noFill/>
            </p:spPr>
            <p:txBody>
              <a:bodyPr wrap="square" rtlCol="0">
                <a:spAutoFit/>
              </a:bodyPr>
              <a:lstStyle/>
              <a:p>
                <a:pPr algn="ctr"/>
                <a:r>
                  <a:rPr lang="nl-NL">
                    <a:latin typeface="Arial" panose="020B0604020202020204" pitchFamily="34" charset="0"/>
                    <a:cs typeface="Arial" panose="020B0604020202020204" pitchFamily="34" charset="0"/>
                  </a:rPr>
                  <a:t>MIJN HAP</a:t>
                </a:r>
              </a:p>
            </p:txBody>
          </p:sp>
          <p:sp>
            <p:nvSpPr>
              <p:cNvPr id="17" name="Tekstvak 16">
                <a:extLst>
                  <a:ext uri="{FF2B5EF4-FFF2-40B4-BE49-F238E27FC236}">
                    <a16:creationId xmlns:a16="http://schemas.microsoft.com/office/drawing/2014/main" id="{ED15CE46-2280-24AD-5CD7-57052FB7368E}"/>
                  </a:ext>
                </a:extLst>
              </p:cNvPr>
              <p:cNvSpPr txBox="1"/>
              <p:nvPr/>
            </p:nvSpPr>
            <p:spPr>
              <a:xfrm>
                <a:off x="3541672" y="4531184"/>
                <a:ext cx="1176604" cy="369332"/>
              </a:xfrm>
              <a:prstGeom prst="rect">
                <a:avLst/>
              </a:prstGeom>
              <a:noFill/>
            </p:spPr>
            <p:txBody>
              <a:bodyPr wrap="none" lIns="91440" tIns="45720" rIns="91440" bIns="45720" rtlCol="0" anchor="t">
                <a:spAutoFit/>
              </a:bodyPr>
              <a:lstStyle/>
              <a:p>
                <a:pPr algn="ctr"/>
                <a:r>
                  <a:rPr lang="nl-NL">
                    <a:latin typeface="Arial" panose="020B0604020202020204" pitchFamily="34" charset="0"/>
                    <a:cs typeface="Arial" panose="020B0604020202020204" pitchFamily="34" charset="0"/>
                  </a:rPr>
                  <a:t>TOP 10%</a:t>
                </a:r>
              </a:p>
            </p:txBody>
          </p:sp>
          <p:sp>
            <p:nvSpPr>
              <p:cNvPr id="18" name="Tekstvak 17">
                <a:extLst>
                  <a:ext uri="{FF2B5EF4-FFF2-40B4-BE49-F238E27FC236}">
                    <a16:creationId xmlns:a16="http://schemas.microsoft.com/office/drawing/2014/main" id="{EC47F576-8291-D4BF-9E92-06490B54C3BA}"/>
                  </a:ext>
                </a:extLst>
              </p:cNvPr>
              <p:cNvSpPr txBox="1"/>
              <p:nvPr/>
            </p:nvSpPr>
            <p:spPr>
              <a:xfrm>
                <a:off x="2242798" y="3536956"/>
                <a:ext cx="3749744" cy="369332"/>
              </a:xfrm>
              <a:prstGeom prst="rect">
                <a:avLst/>
              </a:prstGeom>
              <a:noFill/>
            </p:spPr>
            <p:txBody>
              <a:bodyPr wrap="square" lIns="91440" tIns="45720" rIns="91440" bIns="45720" rtlCol="0" anchor="t">
                <a:spAutoFit/>
              </a:bodyPr>
              <a:lstStyle/>
              <a:p>
                <a:pPr algn="ctr"/>
                <a:r>
                  <a:rPr lang="nl-NL">
                    <a:latin typeface="Arial"/>
                    <a:cs typeface="Arial"/>
                  </a:rPr>
                  <a:t>ELZ</a:t>
                </a:r>
                <a:endParaRPr lang="en-US"/>
              </a:p>
            </p:txBody>
          </p:sp>
          <p:sp>
            <p:nvSpPr>
              <p:cNvPr id="19" name="Tekstvak 18">
                <a:extLst>
                  <a:ext uri="{FF2B5EF4-FFF2-40B4-BE49-F238E27FC236}">
                    <a16:creationId xmlns:a16="http://schemas.microsoft.com/office/drawing/2014/main" id="{0D038E04-E833-F978-30C2-E9C0DACFE15D}"/>
                  </a:ext>
                </a:extLst>
              </p:cNvPr>
              <p:cNvSpPr txBox="1"/>
              <p:nvPr/>
            </p:nvSpPr>
            <p:spPr>
              <a:xfrm>
                <a:off x="4968803" y="4320980"/>
                <a:ext cx="1646006"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20" name="Tekstvak 19">
                <a:extLst>
                  <a:ext uri="{FF2B5EF4-FFF2-40B4-BE49-F238E27FC236}">
                    <a16:creationId xmlns:a16="http://schemas.microsoft.com/office/drawing/2014/main" id="{BC41C6C6-153E-5030-A0BB-B20E983992BF}"/>
                  </a:ext>
                </a:extLst>
              </p:cNvPr>
              <p:cNvSpPr txBox="1"/>
              <p:nvPr/>
            </p:nvSpPr>
            <p:spPr>
              <a:xfrm>
                <a:off x="4968803" y="3374602"/>
                <a:ext cx="3411578"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21" name="Tekstvak 20">
                <a:extLst>
                  <a:ext uri="{FF2B5EF4-FFF2-40B4-BE49-F238E27FC236}">
                    <a16:creationId xmlns:a16="http://schemas.microsoft.com/office/drawing/2014/main" id="{08850261-14B8-41E3-E47E-051DC0A45429}"/>
                  </a:ext>
                </a:extLst>
              </p:cNvPr>
              <p:cNvSpPr txBox="1"/>
              <p:nvPr/>
            </p:nvSpPr>
            <p:spPr>
              <a:xfrm>
                <a:off x="4968801" y="2431034"/>
                <a:ext cx="3027336" cy="646331"/>
              </a:xfrm>
              <a:prstGeom prst="rect">
                <a:avLst/>
              </a:prstGeom>
              <a:solidFill>
                <a:srgbClr val="FFC000"/>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grpSp>
        <p:cxnSp>
          <p:nvCxnSpPr>
            <p:cNvPr id="7" name="Rechte verbindingslijn 6">
              <a:extLst>
                <a:ext uri="{FF2B5EF4-FFF2-40B4-BE49-F238E27FC236}">
                  <a16:creationId xmlns:a16="http://schemas.microsoft.com/office/drawing/2014/main" id="{B6F77A67-AFDA-3C51-EEBF-2D66D0A753DD}"/>
                </a:ext>
              </a:extLst>
            </p:cNvPr>
            <p:cNvCxnSpPr>
              <a:cxnSpLocks/>
            </p:cNvCxnSpPr>
            <p:nvPr/>
          </p:nvCxnSpPr>
          <p:spPr>
            <a:xfrm>
              <a:off x="4968802" y="5160333"/>
              <a:ext cx="4555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6F7FD8BA-A6CF-8C73-178C-0EA4A09603DC}"/>
                </a:ext>
              </a:extLst>
            </p:cNvPr>
            <p:cNvCxnSpPr>
              <a:cxnSpLocks/>
            </p:cNvCxnSpPr>
            <p:nvPr/>
          </p:nvCxnSpPr>
          <p:spPr>
            <a:xfrm>
              <a:off x="6764528"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03AF6BF5-CED8-0C1F-5D93-0C9A9DFD4786}"/>
                </a:ext>
              </a:extLst>
            </p:cNvPr>
            <p:cNvCxnSpPr>
              <a:cxnSpLocks/>
            </p:cNvCxnSpPr>
            <p:nvPr/>
          </p:nvCxnSpPr>
          <p:spPr>
            <a:xfrm>
              <a:off x="7662391"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E45FB867-1FEC-00E9-2115-4F938C4EC525}"/>
                </a:ext>
              </a:extLst>
            </p:cNvPr>
            <p:cNvCxnSpPr>
              <a:cxnSpLocks/>
            </p:cNvCxnSpPr>
            <p:nvPr/>
          </p:nvCxnSpPr>
          <p:spPr>
            <a:xfrm>
              <a:off x="8560254"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6527EAA7-9CE6-129B-B11F-6732F5E8F8D4}"/>
                </a:ext>
              </a:extLst>
            </p:cNvPr>
            <p:cNvCxnSpPr>
              <a:cxnSpLocks/>
            </p:cNvCxnSpPr>
            <p:nvPr/>
          </p:nvCxnSpPr>
          <p:spPr>
            <a:xfrm>
              <a:off x="9458117"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4152652-94B8-8F5E-62C4-ECBB93604978}"/>
                </a:ext>
              </a:extLst>
            </p:cNvPr>
            <p:cNvCxnSpPr>
              <a:cxnSpLocks/>
            </p:cNvCxnSpPr>
            <p:nvPr/>
          </p:nvCxnSpPr>
          <p:spPr>
            <a:xfrm>
              <a:off x="6315982" y="2347100"/>
              <a:ext cx="0" cy="33393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D87FD043-CF09-B2C1-877F-A110E5D130BC}"/>
                </a:ext>
              </a:extLst>
            </p:cNvPr>
            <p:cNvCxnSpPr>
              <a:cxnSpLocks/>
            </p:cNvCxnSpPr>
            <p:nvPr/>
          </p:nvCxnSpPr>
          <p:spPr>
            <a:xfrm>
              <a:off x="5866665" y="2347100"/>
              <a:ext cx="0" cy="2814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kstvak 21">
            <a:extLst>
              <a:ext uri="{FF2B5EF4-FFF2-40B4-BE49-F238E27FC236}">
                <a16:creationId xmlns:a16="http://schemas.microsoft.com/office/drawing/2014/main" id="{5661CE9E-D9BE-97A8-E9DB-B4C18A6B9CDF}"/>
              </a:ext>
            </a:extLst>
          </p:cNvPr>
          <p:cNvSpPr txBox="1"/>
          <p:nvPr/>
        </p:nvSpPr>
        <p:spPr>
          <a:xfrm>
            <a:off x="8598158" y="4409546"/>
            <a:ext cx="1082348" cy="1477328"/>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NL">
                <a:latin typeface="Arial" panose="020B0604020202020204" pitchFamily="34" charset="0"/>
                <a:cs typeface="Arial" panose="020B0604020202020204" pitchFamily="34" charset="0"/>
              </a:rPr>
              <a:t>&lt; P25</a:t>
            </a:r>
          </a:p>
          <a:p>
            <a:r>
              <a:rPr lang="nl-NL">
                <a:latin typeface="Arial" panose="020B0604020202020204" pitchFamily="34" charset="0"/>
                <a:cs typeface="Arial" panose="020B0604020202020204" pitchFamily="34" charset="0"/>
              </a:rPr>
              <a:t>P25-P50</a:t>
            </a:r>
          </a:p>
          <a:p>
            <a:r>
              <a:rPr lang="nl-NL">
                <a:latin typeface="Arial" panose="020B0604020202020204" pitchFamily="34" charset="0"/>
                <a:cs typeface="Arial" panose="020B0604020202020204" pitchFamily="34" charset="0"/>
              </a:rPr>
              <a:t>P50-P75</a:t>
            </a:r>
          </a:p>
          <a:p>
            <a:r>
              <a:rPr lang="nl-NL">
                <a:latin typeface="Arial" panose="020B0604020202020204" pitchFamily="34" charset="0"/>
                <a:cs typeface="Arial" panose="020B0604020202020204" pitchFamily="34" charset="0"/>
              </a:rPr>
              <a:t>&gt;P75 </a:t>
            </a:r>
            <a:endParaRPr lang="nl-BE">
              <a:latin typeface="Arial" panose="020B0604020202020204" pitchFamily="34" charset="0"/>
              <a:cs typeface="Arial" panose="020B0604020202020204" pitchFamily="34" charset="0"/>
            </a:endParaRPr>
          </a:p>
        </p:txBody>
      </p:sp>
      <p:sp>
        <p:nvSpPr>
          <p:cNvPr id="23" name="Rechthoek 22">
            <a:extLst>
              <a:ext uri="{FF2B5EF4-FFF2-40B4-BE49-F238E27FC236}">
                <a16:creationId xmlns:a16="http://schemas.microsoft.com/office/drawing/2014/main" id="{F429B955-D5DE-7ED7-7968-187C704668C7}"/>
              </a:ext>
            </a:extLst>
          </p:cNvPr>
          <p:cNvSpPr/>
          <p:nvPr/>
        </p:nvSpPr>
        <p:spPr>
          <a:xfrm>
            <a:off x="8352606" y="4770505"/>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Rechthoek 23">
            <a:extLst>
              <a:ext uri="{FF2B5EF4-FFF2-40B4-BE49-F238E27FC236}">
                <a16:creationId xmlns:a16="http://schemas.microsoft.com/office/drawing/2014/main" id="{3DFB6D0E-7C31-0CEB-A300-B8E5FC272575}"/>
              </a:ext>
            </a:extLst>
          </p:cNvPr>
          <p:cNvSpPr/>
          <p:nvPr/>
        </p:nvSpPr>
        <p:spPr>
          <a:xfrm>
            <a:off x="8352606" y="5301992"/>
            <a:ext cx="180000" cy="18000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Rechthoek 24">
            <a:extLst>
              <a:ext uri="{FF2B5EF4-FFF2-40B4-BE49-F238E27FC236}">
                <a16:creationId xmlns:a16="http://schemas.microsoft.com/office/drawing/2014/main" id="{ADCBF22D-E059-865D-A5C8-6BF550D3545D}"/>
              </a:ext>
            </a:extLst>
          </p:cNvPr>
          <p:cNvSpPr/>
          <p:nvPr/>
        </p:nvSpPr>
        <p:spPr>
          <a:xfrm>
            <a:off x="8352606" y="5058210"/>
            <a:ext cx="180000" cy="18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Rechthoek 25">
            <a:extLst>
              <a:ext uri="{FF2B5EF4-FFF2-40B4-BE49-F238E27FC236}">
                <a16:creationId xmlns:a16="http://schemas.microsoft.com/office/drawing/2014/main" id="{84C56038-6779-D1D2-C9F6-BF1987CD69D1}"/>
              </a:ext>
            </a:extLst>
          </p:cNvPr>
          <p:cNvSpPr/>
          <p:nvPr/>
        </p:nvSpPr>
        <p:spPr>
          <a:xfrm>
            <a:off x="8352606" y="5573986"/>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Tekstvak 26">
            <a:extLst>
              <a:ext uri="{FF2B5EF4-FFF2-40B4-BE49-F238E27FC236}">
                <a16:creationId xmlns:a16="http://schemas.microsoft.com/office/drawing/2014/main" id="{211AFEED-B031-DB14-0BDE-CAE9BC53619E}"/>
              </a:ext>
            </a:extLst>
          </p:cNvPr>
          <p:cNvSpPr txBox="1"/>
          <p:nvPr/>
        </p:nvSpPr>
        <p:spPr>
          <a:xfrm>
            <a:off x="8243876" y="4085277"/>
            <a:ext cx="1210588" cy="646331"/>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BE">
                <a:latin typeface="Arial" panose="020B0604020202020204" pitchFamily="34" charset="0"/>
                <a:cs typeface="Arial" panose="020B0604020202020204" pitchFamily="34" charset="0"/>
              </a:rPr>
              <a:t>Legende: </a:t>
            </a:r>
          </a:p>
        </p:txBody>
      </p:sp>
      <p:sp>
        <p:nvSpPr>
          <p:cNvPr id="29" name="Tekstvak 28">
            <a:extLst>
              <a:ext uri="{FF2B5EF4-FFF2-40B4-BE49-F238E27FC236}">
                <a16:creationId xmlns:a16="http://schemas.microsoft.com/office/drawing/2014/main" id="{F3C212BE-9BA6-A5B9-E8FC-34F2309D9387}"/>
              </a:ext>
            </a:extLst>
          </p:cNvPr>
          <p:cNvSpPr txBox="1"/>
          <p:nvPr/>
        </p:nvSpPr>
        <p:spPr>
          <a:xfrm>
            <a:off x="3186150" y="5392471"/>
            <a:ext cx="466794" cy="369332"/>
          </a:xfrm>
          <a:prstGeom prst="rect">
            <a:avLst/>
          </a:prstGeom>
          <a:noFill/>
        </p:spPr>
        <p:txBody>
          <a:bodyPr wrap="none" rtlCol="0">
            <a:spAutoFit/>
          </a:bodyPr>
          <a:lstStyle/>
          <a:p>
            <a:r>
              <a:rPr lang="nl-NL"/>
              <a:t>0%</a:t>
            </a:r>
            <a:endParaRPr lang="nl-BE"/>
          </a:p>
        </p:txBody>
      </p:sp>
      <p:sp>
        <p:nvSpPr>
          <p:cNvPr id="30" name="Tekstvak 29">
            <a:extLst>
              <a:ext uri="{FF2B5EF4-FFF2-40B4-BE49-F238E27FC236}">
                <a16:creationId xmlns:a16="http://schemas.microsoft.com/office/drawing/2014/main" id="{6FC614FF-8E08-0976-C1D1-2EBCC1119317}"/>
              </a:ext>
            </a:extLst>
          </p:cNvPr>
          <p:cNvSpPr txBox="1"/>
          <p:nvPr/>
        </p:nvSpPr>
        <p:spPr>
          <a:xfrm>
            <a:off x="4016130" y="5392471"/>
            <a:ext cx="583814" cy="369332"/>
          </a:xfrm>
          <a:prstGeom prst="rect">
            <a:avLst/>
          </a:prstGeom>
          <a:noFill/>
        </p:spPr>
        <p:txBody>
          <a:bodyPr wrap="none" rtlCol="0">
            <a:spAutoFit/>
          </a:bodyPr>
          <a:lstStyle/>
          <a:p>
            <a:r>
              <a:rPr lang="nl-NL"/>
              <a:t>20%</a:t>
            </a:r>
            <a:endParaRPr lang="nl-BE"/>
          </a:p>
        </p:txBody>
      </p:sp>
      <p:sp>
        <p:nvSpPr>
          <p:cNvPr id="31" name="Tekstvak 30">
            <a:extLst>
              <a:ext uri="{FF2B5EF4-FFF2-40B4-BE49-F238E27FC236}">
                <a16:creationId xmlns:a16="http://schemas.microsoft.com/office/drawing/2014/main" id="{14BAF116-E7F7-80E9-9802-C0800000D9E9}"/>
              </a:ext>
            </a:extLst>
          </p:cNvPr>
          <p:cNvSpPr txBox="1"/>
          <p:nvPr/>
        </p:nvSpPr>
        <p:spPr>
          <a:xfrm>
            <a:off x="4928759" y="5392471"/>
            <a:ext cx="583814" cy="369332"/>
          </a:xfrm>
          <a:prstGeom prst="rect">
            <a:avLst/>
          </a:prstGeom>
          <a:noFill/>
        </p:spPr>
        <p:txBody>
          <a:bodyPr wrap="none" rtlCol="0">
            <a:spAutoFit/>
          </a:bodyPr>
          <a:lstStyle/>
          <a:p>
            <a:r>
              <a:rPr lang="nl-NL"/>
              <a:t>40%</a:t>
            </a:r>
            <a:endParaRPr lang="nl-BE"/>
          </a:p>
        </p:txBody>
      </p:sp>
      <p:sp>
        <p:nvSpPr>
          <p:cNvPr id="32" name="Tekstvak 31">
            <a:extLst>
              <a:ext uri="{FF2B5EF4-FFF2-40B4-BE49-F238E27FC236}">
                <a16:creationId xmlns:a16="http://schemas.microsoft.com/office/drawing/2014/main" id="{FC2068A0-EF42-1F67-6A42-F547D477C61E}"/>
              </a:ext>
            </a:extLst>
          </p:cNvPr>
          <p:cNvSpPr txBox="1"/>
          <p:nvPr/>
        </p:nvSpPr>
        <p:spPr>
          <a:xfrm>
            <a:off x="5824461" y="5419366"/>
            <a:ext cx="583814" cy="369332"/>
          </a:xfrm>
          <a:prstGeom prst="rect">
            <a:avLst/>
          </a:prstGeom>
          <a:noFill/>
        </p:spPr>
        <p:txBody>
          <a:bodyPr wrap="none" rtlCol="0">
            <a:spAutoFit/>
          </a:bodyPr>
          <a:lstStyle/>
          <a:p>
            <a:r>
              <a:rPr lang="nl-NL"/>
              <a:t>60%</a:t>
            </a:r>
            <a:endParaRPr lang="nl-BE"/>
          </a:p>
        </p:txBody>
      </p:sp>
      <p:sp>
        <p:nvSpPr>
          <p:cNvPr id="33" name="Tekstvak 32">
            <a:extLst>
              <a:ext uri="{FF2B5EF4-FFF2-40B4-BE49-F238E27FC236}">
                <a16:creationId xmlns:a16="http://schemas.microsoft.com/office/drawing/2014/main" id="{10B86ABD-6437-8529-4ED8-623E8B26305E}"/>
              </a:ext>
            </a:extLst>
          </p:cNvPr>
          <p:cNvSpPr txBox="1"/>
          <p:nvPr/>
        </p:nvSpPr>
        <p:spPr>
          <a:xfrm>
            <a:off x="6730016" y="5410401"/>
            <a:ext cx="583814" cy="369332"/>
          </a:xfrm>
          <a:prstGeom prst="rect">
            <a:avLst/>
          </a:prstGeom>
          <a:noFill/>
        </p:spPr>
        <p:txBody>
          <a:bodyPr wrap="none" rtlCol="0">
            <a:spAutoFit/>
          </a:bodyPr>
          <a:lstStyle/>
          <a:p>
            <a:r>
              <a:rPr lang="nl-NL"/>
              <a:t>80%</a:t>
            </a:r>
            <a:endParaRPr lang="nl-BE"/>
          </a:p>
        </p:txBody>
      </p:sp>
      <p:sp>
        <p:nvSpPr>
          <p:cNvPr id="34" name="Tekstvak 33">
            <a:extLst>
              <a:ext uri="{FF2B5EF4-FFF2-40B4-BE49-F238E27FC236}">
                <a16:creationId xmlns:a16="http://schemas.microsoft.com/office/drawing/2014/main" id="{FF4E7CFF-5614-88BF-6F7D-3FFF9DC60B3A}"/>
              </a:ext>
            </a:extLst>
          </p:cNvPr>
          <p:cNvSpPr txBox="1"/>
          <p:nvPr/>
        </p:nvSpPr>
        <p:spPr>
          <a:xfrm>
            <a:off x="7534499" y="5392471"/>
            <a:ext cx="700833" cy="369332"/>
          </a:xfrm>
          <a:prstGeom prst="rect">
            <a:avLst/>
          </a:prstGeom>
          <a:noFill/>
        </p:spPr>
        <p:txBody>
          <a:bodyPr wrap="none" rtlCol="0">
            <a:spAutoFit/>
          </a:bodyPr>
          <a:lstStyle/>
          <a:p>
            <a:r>
              <a:rPr lang="nl-NL"/>
              <a:t>100%</a:t>
            </a:r>
            <a:endParaRPr lang="nl-BE"/>
          </a:p>
        </p:txBody>
      </p:sp>
      <p:sp>
        <p:nvSpPr>
          <p:cNvPr id="35" name="Tekstvak 34">
            <a:extLst>
              <a:ext uri="{FF2B5EF4-FFF2-40B4-BE49-F238E27FC236}">
                <a16:creationId xmlns:a16="http://schemas.microsoft.com/office/drawing/2014/main" id="{0DB60413-69ED-A0C1-2B47-296B48DE9111}"/>
              </a:ext>
            </a:extLst>
          </p:cNvPr>
          <p:cNvSpPr txBox="1"/>
          <p:nvPr/>
        </p:nvSpPr>
        <p:spPr>
          <a:xfrm>
            <a:off x="3606927" y="5872089"/>
            <a:ext cx="2212978" cy="646331"/>
          </a:xfrm>
          <a:prstGeom prst="rect">
            <a:avLst/>
          </a:prstGeom>
          <a:noFill/>
        </p:spPr>
        <p:txBody>
          <a:bodyPr wrap="none" lIns="91440" tIns="45720" rIns="91440" bIns="45720" rtlCol="0" anchor="t">
            <a:spAutoFit/>
          </a:bodyPr>
          <a:lstStyle/>
          <a:p>
            <a:pPr algn="ctr"/>
            <a:r>
              <a:rPr lang="nl-NL" b="1" err="1">
                <a:solidFill>
                  <a:srgbClr val="FF0000"/>
                </a:solidFill>
              </a:rPr>
              <a:t>Acceptable</a:t>
            </a:r>
            <a:r>
              <a:rPr lang="nl-NL" b="1">
                <a:solidFill>
                  <a:srgbClr val="FF0000"/>
                </a:solidFill>
              </a:rPr>
              <a:t> </a:t>
            </a:r>
            <a:r>
              <a:rPr lang="nl-NL" b="1" err="1">
                <a:solidFill>
                  <a:srgbClr val="FF0000"/>
                </a:solidFill>
              </a:rPr>
              <a:t>use</a:t>
            </a:r>
            <a:r>
              <a:rPr lang="nl-NL" b="1">
                <a:solidFill>
                  <a:srgbClr val="FF0000"/>
                </a:solidFill>
              </a:rPr>
              <a:t> range</a:t>
            </a:r>
            <a:endParaRPr lang="en-US"/>
          </a:p>
          <a:p>
            <a:pPr algn="ctr"/>
            <a:r>
              <a:rPr lang="nl-NL" b="1">
                <a:solidFill>
                  <a:srgbClr val="FF0000"/>
                </a:solidFill>
              </a:rPr>
              <a:t>(30%) </a:t>
            </a:r>
            <a:endParaRPr lang="nl-BE" b="1">
              <a:solidFill>
                <a:srgbClr val="FF0000"/>
              </a:solidFill>
            </a:endParaRPr>
          </a:p>
        </p:txBody>
      </p:sp>
      <p:sp>
        <p:nvSpPr>
          <p:cNvPr id="36" name="TextBox 4">
            <a:extLst>
              <a:ext uri="{FF2B5EF4-FFF2-40B4-BE49-F238E27FC236}">
                <a16:creationId xmlns:a16="http://schemas.microsoft.com/office/drawing/2014/main" id="{2F3D3003-314D-6723-F84C-75D8D1110DCD}"/>
              </a:ext>
            </a:extLst>
          </p:cNvPr>
          <p:cNvSpPr txBox="1"/>
          <p:nvPr/>
        </p:nvSpPr>
        <p:spPr>
          <a:xfrm>
            <a:off x="457200" y="1814115"/>
            <a:ext cx="1891551" cy="369332"/>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 AB</a:t>
            </a:r>
            <a:endParaRPr lang="en-US"/>
          </a:p>
        </p:txBody>
      </p:sp>
      <p:sp>
        <p:nvSpPr>
          <p:cNvPr id="37" name="TextBox 5">
            <a:extLst>
              <a:ext uri="{FF2B5EF4-FFF2-40B4-BE49-F238E27FC236}">
                <a16:creationId xmlns:a16="http://schemas.microsoft.com/office/drawing/2014/main" id="{F265802F-D0A5-8FD2-7497-887609BFA90B}"/>
              </a:ext>
            </a:extLst>
          </p:cNvPr>
          <p:cNvSpPr txBox="1"/>
          <p:nvPr/>
        </p:nvSpPr>
        <p:spPr>
          <a:xfrm>
            <a:off x="2348752" y="1814115"/>
            <a:ext cx="1954304"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 </a:t>
            </a:r>
            <a:r>
              <a:rPr lang="en-US" err="1">
                <a:ea typeface="Calibri"/>
                <a:cs typeface="Calibri"/>
              </a:rPr>
              <a:t>Aanbevolen</a:t>
            </a:r>
            <a:r>
              <a:rPr lang="en-US">
                <a:ea typeface="Calibri"/>
                <a:cs typeface="Calibri"/>
              </a:rPr>
              <a:t> AB</a:t>
            </a:r>
          </a:p>
        </p:txBody>
      </p:sp>
      <p:sp>
        <p:nvSpPr>
          <p:cNvPr id="38" name="TextBox 8">
            <a:extLst>
              <a:ext uri="{FF2B5EF4-FFF2-40B4-BE49-F238E27FC236}">
                <a16:creationId xmlns:a16="http://schemas.microsoft.com/office/drawing/2014/main" id="{C3225B93-BA7F-68B6-7628-9E7634D81A4D}"/>
              </a:ext>
            </a:extLst>
          </p:cNvPr>
          <p:cNvSpPr txBox="1"/>
          <p:nvPr/>
        </p:nvSpPr>
        <p:spPr>
          <a:xfrm>
            <a:off x="4276165" y="1814115"/>
            <a:ext cx="1891552"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 </a:t>
            </a:r>
            <a:r>
              <a:rPr lang="en-US" err="1">
                <a:ea typeface="Calibri"/>
                <a:cs typeface="Calibri"/>
              </a:rPr>
              <a:t>Chinolonen</a:t>
            </a:r>
            <a:endParaRPr lang="en-US"/>
          </a:p>
        </p:txBody>
      </p:sp>
      <p:sp>
        <p:nvSpPr>
          <p:cNvPr id="39" name="TextBox 12">
            <a:extLst>
              <a:ext uri="{FF2B5EF4-FFF2-40B4-BE49-F238E27FC236}">
                <a16:creationId xmlns:a16="http://schemas.microsoft.com/office/drawing/2014/main" id="{A56352F2-E268-7FA2-1A6C-CB700A1CD331}"/>
              </a:ext>
            </a:extLst>
          </p:cNvPr>
          <p:cNvSpPr txBox="1"/>
          <p:nvPr/>
        </p:nvSpPr>
        <p:spPr>
          <a:xfrm>
            <a:off x="457200" y="976303"/>
            <a:ext cx="1264022"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err="1">
                <a:ea typeface="Calibri"/>
                <a:cs typeface="Calibri"/>
              </a:rPr>
              <a:t>Incidentie</a:t>
            </a:r>
            <a:endParaRPr lang="en-US" err="1"/>
          </a:p>
        </p:txBody>
      </p:sp>
      <p:sp>
        <p:nvSpPr>
          <p:cNvPr id="40" name="TextBox 13">
            <a:extLst>
              <a:ext uri="{FF2B5EF4-FFF2-40B4-BE49-F238E27FC236}">
                <a16:creationId xmlns:a16="http://schemas.microsoft.com/office/drawing/2014/main" id="{3C8113FD-F412-12D3-A82D-72100FDBBEDA}"/>
              </a:ext>
            </a:extLst>
          </p:cNvPr>
          <p:cNvSpPr txBox="1"/>
          <p:nvPr/>
        </p:nvSpPr>
        <p:spPr>
          <a:xfrm>
            <a:off x="1568824" y="978082"/>
            <a:ext cx="779928"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H71</a:t>
            </a:r>
            <a:endParaRPr lang="en-US"/>
          </a:p>
        </p:txBody>
      </p:sp>
      <p:sp>
        <p:nvSpPr>
          <p:cNvPr id="41" name="TextBox 14">
            <a:extLst>
              <a:ext uri="{FF2B5EF4-FFF2-40B4-BE49-F238E27FC236}">
                <a16:creationId xmlns:a16="http://schemas.microsoft.com/office/drawing/2014/main" id="{F4760BCE-6C98-914A-3A2B-C2AD6808F84E}"/>
              </a:ext>
            </a:extLst>
          </p:cNvPr>
          <p:cNvSpPr txBox="1"/>
          <p:nvPr/>
        </p:nvSpPr>
        <p:spPr>
          <a:xfrm>
            <a:off x="2348753" y="978081"/>
            <a:ext cx="905435" cy="369332"/>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R72R76</a:t>
            </a:r>
            <a:endParaRPr lang="en-US"/>
          </a:p>
        </p:txBody>
      </p:sp>
      <p:sp>
        <p:nvSpPr>
          <p:cNvPr id="42" name="TextBox 15">
            <a:extLst>
              <a:ext uri="{FF2B5EF4-FFF2-40B4-BE49-F238E27FC236}">
                <a16:creationId xmlns:a16="http://schemas.microsoft.com/office/drawing/2014/main" id="{173FF115-E0A0-F189-DA96-523CAE29015F}"/>
              </a:ext>
            </a:extLst>
          </p:cNvPr>
          <p:cNvSpPr txBox="1"/>
          <p:nvPr/>
        </p:nvSpPr>
        <p:spPr>
          <a:xfrm>
            <a:off x="3254188" y="978082"/>
            <a:ext cx="788895"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R74</a:t>
            </a:r>
            <a:endParaRPr lang="en-US"/>
          </a:p>
        </p:txBody>
      </p:sp>
      <p:sp>
        <p:nvSpPr>
          <p:cNvPr id="43" name="TextBox 16">
            <a:extLst>
              <a:ext uri="{FF2B5EF4-FFF2-40B4-BE49-F238E27FC236}">
                <a16:creationId xmlns:a16="http://schemas.microsoft.com/office/drawing/2014/main" id="{C2C3FB78-272A-BDC5-6F5C-A200B3A230FD}"/>
              </a:ext>
            </a:extLst>
          </p:cNvPr>
          <p:cNvSpPr txBox="1"/>
          <p:nvPr/>
        </p:nvSpPr>
        <p:spPr>
          <a:xfrm>
            <a:off x="4043082" y="978083"/>
            <a:ext cx="797858" cy="36755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R75</a:t>
            </a:r>
            <a:endParaRPr lang="en-US"/>
          </a:p>
        </p:txBody>
      </p:sp>
      <p:sp>
        <p:nvSpPr>
          <p:cNvPr id="44" name="TextBox 17">
            <a:extLst>
              <a:ext uri="{FF2B5EF4-FFF2-40B4-BE49-F238E27FC236}">
                <a16:creationId xmlns:a16="http://schemas.microsoft.com/office/drawing/2014/main" id="{CE8AD19F-33D9-E809-F7DA-3DEAB36244CC}"/>
              </a:ext>
            </a:extLst>
          </p:cNvPr>
          <p:cNvSpPr txBox="1"/>
          <p:nvPr/>
        </p:nvSpPr>
        <p:spPr>
          <a:xfrm>
            <a:off x="4840940" y="978082"/>
            <a:ext cx="860611" cy="369332"/>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R78</a:t>
            </a:r>
            <a:endParaRPr lang="en-US"/>
          </a:p>
        </p:txBody>
      </p:sp>
      <p:sp>
        <p:nvSpPr>
          <p:cNvPr id="45" name="TextBox 29">
            <a:extLst>
              <a:ext uri="{FF2B5EF4-FFF2-40B4-BE49-F238E27FC236}">
                <a16:creationId xmlns:a16="http://schemas.microsoft.com/office/drawing/2014/main" id="{B476F8A9-2AAC-0E57-19B4-1C72D48EA2A6}"/>
              </a:ext>
            </a:extLst>
          </p:cNvPr>
          <p:cNvSpPr txBox="1"/>
          <p:nvPr/>
        </p:nvSpPr>
        <p:spPr>
          <a:xfrm>
            <a:off x="5701552" y="978082"/>
            <a:ext cx="842682"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R81</a:t>
            </a:r>
            <a:endParaRPr lang="en-US"/>
          </a:p>
        </p:txBody>
      </p:sp>
      <p:sp>
        <p:nvSpPr>
          <p:cNvPr id="46" name="TextBox 30">
            <a:extLst>
              <a:ext uri="{FF2B5EF4-FFF2-40B4-BE49-F238E27FC236}">
                <a16:creationId xmlns:a16="http://schemas.microsoft.com/office/drawing/2014/main" id="{9667BFB7-1871-54EF-B338-31BB5EFD717B}"/>
              </a:ext>
            </a:extLst>
          </p:cNvPr>
          <p:cNvSpPr txBox="1"/>
          <p:nvPr/>
        </p:nvSpPr>
        <p:spPr>
          <a:xfrm>
            <a:off x="6544235" y="978082"/>
            <a:ext cx="815788"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i="1">
                <a:solidFill>
                  <a:schemeClr val="bg1">
                    <a:lumMod val="50000"/>
                  </a:schemeClr>
                </a:solidFill>
                <a:ea typeface="Calibri"/>
                <a:cs typeface="Calibri"/>
              </a:rPr>
              <a:t>U71</a:t>
            </a:r>
            <a:endParaRPr lang="en-US" b="1" i="1">
              <a:solidFill>
                <a:schemeClr val="bg1">
                  <a:lumMod val="50000"/>
                </a:schemeClr>
              </a:solidFill>
            </a:endParaRPr>
          </a:p>
        </p:txBody>
      </p:sp>
      <p:sp>
        <p:nvSpPr>
          <p:cNvPr id="47" name="TextBox 34">
            <a:extLst>
              <a:ext uri="{FF2B5EF4-FFF2-40B4-BE49-F238E27FC236}">
                <a16:creationId xmlns:a16="http://schemas.microsoft.com/office/drawing/2014/main" id="{23D4F380-AE21-B39C-EF90-BA8A65E0E6F9}"/>
              </a:ext>
            </a:extLst>
          </p:cNvPr>
          <p:cNvSpPr txBox="1"/>
          <p:nvPr/>
        </p:nvSpPr>
        <p:spPr>
          <a:xfrm>
            <a:off x="457200" y="1391999"/>
            <a:ext cx="1147481"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0-2 Jaar</a:t>
            </a:r>
            <a:endParaRPr lang="en-US"/>
          </a:p>
        </p:txBody>
      </p:sp>
      <p:sp>
        <p:nvSpPr>
          <p:cNvPr id="48" name="TextBox 44">
            <a:extLst>
              <a:ext uri="{FF2B5EF4-FFF2-40B4-BE49-F238E27FC236}">
                <a16:creationId xmlns:a16="http://schemas.microsoft.com/office/drawing/2014/main" id="{AED85FE3-3C58-71D8-1D7A-3A024ED79858}"/>
              </a:ext>
            </a:extLst>
          </p:cNvPr>
          <p:cNvSpPr txBox="1"/>
          <p:nvPr/>
        </p:nvSpPr>
        <p:spPr>
          <a:xfrm>
            <a:off x="1604682" y="1392000"/>
            <a:ext cx="1147482" cy="369332"/>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2-18 Jaar</a:t>
            </a:r>
            <a:endParaRPr lang="en-US"/>
          </a:p>
        </p:txBody>
      </p:sp>
      <p:sp>
        <p:nvSpPr>
          <p:cNvPr id="49" name="TextBox 47">
            <a:extLst>
              <a:ext uri="{FF2B5EF4-FFF2-40B4-BE49-F238E27FC236}">
                <a16:creationId xmlns:a16="http://schemas.microsoft.com/office/drawing/2014/main" id="{41A24A78-C03B-4FC6-EEDA-894803EFB986}"/>
              </a:ext>
            </a:extLst>
          </p:cNvPr>
          <p:cNvSpPr txBox="1"/>
          <p:nvPr/>
        </p:nvSpPr>
        <p:spPr>
          <a:xfrm>
            <a:off x="2725271" y="1391999"/>
            <a:ext cx="1147481"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18-65 Jaar</a:t>
            </a:r>
            <a:endParaRPr lang="en-US"/>
          </a:p>
        </p:txBody>
      </p:sp>
      <p:sp>
        <p:nvSpPr>
          <p:cNvPr id="50" name="TextBox 48">
            <a:extLst>
              <a:ext uri="{FF2B5EF4-FFF2-40B4-BE49-F238E27FC236}">
                <a16:creationId xmlns:a16="http://schemas.microsoft.com/office/drawing/2014/main" id="{EABFB154-BDF6-BDBA-761F-D830FBEC3116}"/>
              </a:ext>
            </a:extLst>
          </p:cNvPr>
          <p:cNvSpPr txBox="1"/>
          <p:nvPr/>
        </p:nvSpPr>
        <p:spPr>
          <a:xfrm>
            <a:off x="3872753" y="1391999"/>
            <a:ext cx="1147481"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65-75 Jaar</a:t>
            </a:r>
            <a:endParaRPr lang="en-US"/>
          </a:p>
        </p:txBody>
      </p:sp>
      <p:sp>
        <p:nvSpPr>
          <p:cNvPr id="51" name="TextBox 49">
            <a:extLst>
              <a:ext uri="{FF2B5EF4-FFF2-40B4-BE49-F238E27FC236}">
                <a16:creationId xmlns:a16="http://schemas.microsoft.com/office/drawing/2014/main" id="{5D702EAF-83A1-DDC6-F824-D187B9023D0E}"/>
              </a:ext>
            </a:extLst>
          </p:cNvPr>
          <p:cNvSpPr txBox="1"/>
          <p:nvPr/>
        </p:nvSpPr>
        <p:spPr>
          <a:xfrm>
            <a:off x="5020235" y="1391999"/>
            <a:ext cx="1147482"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75 plus</a:t>
            </a:r>
            <a:endParaRPr lang="en-US" err="1"/>
          </a:p>
        </p:txBody>
      </p:sp>
      <p:sp>
        <p:nvSpPr>
          <p:cNvPr id="52" name="TextBox 50">
            <a:extLst>
              <a:ext uri="{FF2B5EF4-FFF2-40B4-BE49-F238E27FC236}">
                <a16:creationId xmlns:a16="http://schemas.microsoft.com/office/drawing/2014/main" id="{52FAE36B-7EF8-BC5D-D788-1E6626761E46}"/>
              </a:ext>
            </a:extLst>
          </p:cNvPr>
          <p:cNvSpPr txBox="1"/>
          <p:nvPr/>
        </p:nvSpPr>
        <p:spPr>
          <a:xfrm>
            <a:off x="49929" y="3489546"/>
            <a:ext cx="1703293"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Provincie</a:t>
            </a:r>
            <a:endParaRPr lang="en-US"/>
          </a:p>
        </p:txBody>
      </p:sp>
      <p:sp>
        <p:nvSpPr>
          <p:cNvPr id="53" name="TextBox 51">
            <a:extLst>
              <a:ext uri="{FF2B5EF4-FFF2-40B4-BE49-F238E27FC236}">
                <a16:creationId xmlns:a16="http://schemas.microsoft.com/office/drawing/2014/main" id="{754B091B-7FCA-08B2-7723-5E93BBB07335}"/>
              </a:ext>
            </a:extLst>
          </p:cNvPr>
          <p:cNvSpPr txBox="1"/>
          <p:nvPr/>
        </p:nvSpPr>
        <p:spPr>
          <a:xfrm>
            <a:off x="49927" y="3857098"/>
            <a:ext cx="1703293"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Arrondissement</a:t>
            </a:r>
            <a:endParaRPr lang="en-US" err="1"/>
          </a:p>
        </p:txBody>
      </p:sp>
      <p:sp>
        <p:nvSpPr>
          <p:cNvPr id="54" name="TextBox 52">
            <a:extLst>
              <a:ext uri="{FF2B5EF4-FFF2-40B4-BE49-F238E27FC236}">
                <a16:creationId xmlns:a16="http://schemas.microsoft.com/office/drawing/2014/main" id="{9042E024-181B-7211-7DC9-BD2B62E6722E}"/>
              </a:ext>
            </a:extLst>
          </p:cNvPr>
          <p:cNvSpPr txBox="1"/>
          <p:nvPr/>
        </p:nvSpPr>
        <p:spPr>
          <a:xfrm>
            <a:off x="49927" y="4224651"/>
            <a:ext cx="1703294" cy="369332"/>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ELZ</a:t>
            </a:r>
            <a:endParaRPr lang="en-US"/>
          </a:p>
        </p:txBody>
      </p:sp>
      <p:sp>
        <p:nvSpPr>
          <p:cNvPr id="58" name="Rechthoek 57">
            <a:extLst>
              <a:ext uri="{FF2B5EF4-FFF2-40B4-BE49-F238E27FC236}">
                <a16:creationId xmlns:a16="http://schemas.microsoft.com/office/drawing/2014/main" id="{99F2BA18-5195-6205-8392-727EC2A8B730}"/>
              </a:ext>
            </a:extLst>
          </p:cNvPr>
          <p:cNvSpPr/>
          <p:nvPr/>
        </p:nvSpPr>
        <p:spPr>
          <a:xfrm>
            <a:off x="8352606" y="5025376"/>
            <a:ext cx="180000" cy="180000"/>
          </a:xfrm>
          <a:prstGeom prst="rect">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9" name="Rechthoek 58">
            <a:extLst>
              <a:ext uri="{FF2B5EF4-FFF2-40B4-BE49-F238E27FC236}">
                <a16:creationId xmlns:a16="http://schemas.microsoft.com/office/drawing/2014/main" id="{C2C8C70D-3B31-52F3-4A4A-33AF6D5390E3}"/>
              </a:ext>
            </a:extLst>
          </p:cNvPr>
          <p:cNvSpPr/>
          <p:nvPr/>
        </p:nvSpPr>
        <p:spPr>
          <a:xfrm>
            <a:off x="1749957" y="2435771"/>
            <a:ext cx="8156031" cy="4154214"/>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xtBox 49">
            <a:extLst>
              <a:ext uri="{FF2B5EF4-FFF2-40B4-BE49-F238E27FC236}">
                <a16:creationId xmlns:a16="http://schemas.microsoft.com/office/drawing/2014/main" id="{7A2B0465-965B-AF96-40D9-110B75AE4A8C}"/>
              </a:ext>
            </a:extLst>
          </p:cNvPr>
          <p:cNvSpPr txBox="1"/>
          <p:nvPr/>
        </p:nvSpPr>
        <p:spPr>
          <a:xfrm>
            <a:off x="6166348" y="1391999"/>
            <a:ext cx="1193676"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ALLE</a:t>
            </a:r>
            <a:endParaRPr lang="en-US"/>
          </a:p>
        </p:txBody>
      </p:sp>
    </p:spTree>
    <p:extLst>
      <p:ext uri="{BB962C8B-B14F-4D97-AF65-F5344CB8AC3E}">
        <p14:creationId xmlns:p14="http://schemas.microsoft.com/office/powerpoint/2010/main" val="26411903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4" name="Google Shape;314;p41" descr="http://www.modestmeanings.com/wp-content/uploads/2009/07/stages-of-change.jpg"/>
          <p:cNvPicPr preferRelativeResize="0"/>
          <p:nvPr/>
        </p:nvPicPr>
        <p:blipFill rotWithShape="1">
          <a:blip r:embed="rId3">
            <a:alphaModFix/>
          </a:blip>
          <a:srcRect/>
          <a:stretch/>
        </p:blipFill>
        <p:spPr>
          <a:xfrm>
            <a:off x="4653341" y="1382444"/>
            <a:ext cx="6762336" cy="4824412"/>
          </a:xfrm>
          <a:prstGeom prst="rect">
            <a:avLst/>
          </a:prstGeom>
          <a:noFill/>
          <a:ln>
            <a:noFill/>
          </a:ln>
        </p:spPr>
      </p:pic>
      <p:sp>
        <p:nvSpPr>
          <p:cNvPr id="2" name="Titel 1"/>
          <p:cNvSpPr>
            <a:spLocks noGrp="1"/>
          </p:cNvSpPr>
          <p:nvPr>
            <p:ph type="title"/>
          </p:nvPr>
        </p:nvSpPr>
        <p:spPr>
          <a:xfrm>
            <a:off x="1004042" y="89660"/>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StADIUM 2: CONTEMPLATIE</a:t>
            </a:r>
          </a:p>
        </p:txBody>
      </p:sp>
      <p:sp>
        <p:nvSpPr>
          <p:cNvPr id="8" name="Google Shape;558;p59"/>
          <p:cNvSpPr txBox="1"/>
          <p:nvPr/>
        </p:nvSpPr>
        <p:spPr>
          <a:xfrm>
            <a:off x="5530696" y="6231914"/>
            <a:ext cx="6364198" cy="332469"/>
          </a:xfrm>
          <a:prstGeom prst="rect">
            <a:avLst/>
          </a:prstGeom>
          <a:noFill/>
          <a:ln>
            <a:noFill/>
          </a:ln>
        </p:spPr>
        <p:txBody>
          <a:bodyPr spcFirstLastPara="1" wrap="square" lIns="64283" tIns="32133" rIns="64283" bIns="32133"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algn="l" rtl="0">
              <a:lnSpc>
                <a:spcPct val="120000"/>
              </a:lnSpc>
              <a:spcBef>
                <a:spcPts val="0"/>
              </a:spcBef>
              <a:spcAft>
                <a:spcPts val="0"/>
              </a:spcAft>
              <a:buNone/>
            </a:pPr>
            <a:r>
              <a:rPr lang="nl-NL" sz="1758">
                <a:solidFill>
                  <a:schemeClr val="dk1"/>
                </a:solidFill>
              </a:rPr>
              <a:t>Stages of Change Model (Prochaska &amp; DiClemente, 1986)</a:t>
            </a:r>
            <a:endParaRPr sz="1758">
              <a:solidFill>
                <a:schemeClr val="dk1"/>
              </a:solidFill>
              <a:latin typeface="Arial"/>
              <a:ea typeface="Arial"/>
              <a:cs typeface="Arial"/>
              <a:sym typeface="Arial"/>
            </a:endParaRPr>
          </a:p>
        </p:txBody>
      </p:sp>
      <p:sp>
        <p:nvSpPr>
          <p:cNvPr id="6" name="Google Shape;461;p46"/>
          <p:cNvSpPr/>
          <p:nvPr/>
        </p:nvSpPr>
        <p:spPr>
          <a:xfrm>
            <a:off x="938963" y="800852"/>
            <a:ext cx="6505949" cy="2570922"/>
          </a:xfrm>
          <a:prstGeom prst="wedgeRectCallout">
            <a:avLst>
              <a:gd name="adj1" fmla="val 37401"/>
              <a:gd name="adj2" fmla="val 62804"/>
            </a:avLst>
          </a:prstGeom>
          <a:solidFill>
            <a:schemeClr val="lt1"/>
          </a:solidFill>
          <a:ln w="57150" cap="flat" cmpd="sng">
            <a:solidFill>
              <a:srgbClr val="1E64C8"/>
            </a:solidFill>
            <a:prstDash val="solid"/>
            <a:miter lim="800000"/>
            <a:headEnd type="none" w="sm" len="sm"/>
            <a:tailEnd type="none" w="sm" len="sm"/>
          </a:ln>
        </p:spPr>
        <p:txBody>
          <a:bodyPr spcFirstLastPara="1" wrap="square" lIns="64283" tIns="32133" rIns="64283" bIns="32133"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rtl="0">
              <a:spcBef>
                <a:spcPts val="0"/>
              </a:spcBef>
              <a:spcAft>
                <a:spcPts val="0"/>
              </a:spcAft>
              <a:buNone/>
            </a:pPr>
            <a:r>
              <a:rPr lang="nl-NL" sz="2531">
                <a:solidFill>
                  <a:schemeClr val="dk1"/>
                </a:solidFill>
                <a:latin typeface="Arial"/>
                <a:ea typeface="Arial"/>
                <a:cs typeface="Arial"/>
                <a:sym typeface="Arial"/>
              </a:rPr>
              <a:t>Ik zie de voordelen in maar</a:t>
            </a:r>
            <a:endParaRPr sz="2531">
              <a:solidFill>
                <a:schemeClr val="dk1"/>
              </a:solidFill>
              <a:latin typeface="Arial"/>
              <a:ea typeface="Arial"/>
              <a:cs typeface="Arial"/>
              <a:sym typeface="Arial"/>
            </a:endParaRPr>
          </a:p>
          <a:p>
            <a:pPr marL="858966" marR="0" lvl="1" indent="-401822" algn="l" rtl="0">
              <a:spcBef>
                <a:spcPts val="0"/>
              </a:spcBef>
              <a:spcAft>
                <a:spcPts val="0"/>
              </a:spcAft>
              <a:buClr>
                <a:schemeClr val="dk1"/>
              </a:buClr>
              <a:buSzPts val="3600"/>
              <a:buFont typeface="Arial"/>
              <a:buChar char="•"/>
            </a:pPr>
            <a:r>
              <a:rPr lang="nl-NL" sz="2531" b="0" i="0" u="none" strike="noStrike" cap="none">
                <a:solidFill>
                  <a:schemeClr val="dk1"/>
                </a:solidFill>
                <a:latin typeface="Arial"/>
                <a:ea typeface="Arial"/>
                <a:cs typeface="Arial"/>
                <a:sym typeface="Arial"/>
              </a:rPr>
              <a:t>Het is niet makkelijk erover te communiceren met de patiënt</a:t>
            </a:r>
            <a:endParaRPr sz="1266"/>
          </a:p>
          <a:p>
            <a:pPr marL="858966" marR="0" lvl="1" indent="-401822" algn="l" rtl="0">
              <a:spcBef>
                <a:spcPts val="0"/>
              </a:spcBef>
              <a:spcAft>
                <a:spcPts val="0"/>
              </a:spcAft>
              <a:buClr>
                <a:schemeClr val="dk1"/>
              </a:buClr>
              <a:buSzPts val="3600"/>
              <a:buFont typeface="Arial"/>
              <a:buChar char="•"/>
            </a:pPr>
            <a:r>
              <a:rPr lang="nl-NL" sz="2531">
                <a:solidFill>
                  <a:schemeClr val="dk1"/>
                </a:solidFill>
                <a:latin typeface="Arial"/>
                <a:ea typeface="Arial"/>
                <a:cs typeface="Arial"/>
                <a:sym typeface="Arial"/>
              </a:rPr>
              <a:t>Ik voel me onzeker over de toepassing</a:t>
            </a:r>
            <a:endParaRPr sz="2531" b="0" i="0" u="none" strike="noStrike" cap="none">
              <a:solidFill>
                <a:schemeClr val="dk1"/>
              </a:solidFill>
              <a:latin typeface="Arial"/>
              <a:ea typeface="Arial"/>
              <a:cs typeface="Arial"/>
              <a:sym typeface="Arial"/>
            </a:endParaRPr>
          </a:p>
          <a:p>
            <a:pPr marL="858966" marR="0" lvl="1" indent="-401822" algn="l" rtl="0">
              <a:spcBef>
                <a:spcPts val="0"/>
              </a:spcBef>
              <a:spcAft>
                <a:spcPts val="0"/>
              </a:spcAft>
              <a:buClr>
                <a:schemeClr val="dk1"/>
              </a:buClr>
              <a:buSzPts val="3600"/>
              <a:buFont typeface="Arial"/>
              <a:buChar char="•"/>
            </a:pPr>
            <a:r>
              <a:rPr lang="nl-NL" sz="2531" b="0" i="0" u="none" strike="noStrike" cap="none">
                <a:solidFill>
                  <a:schemeClr val="dk1"/>
                </a:solidFill>
                <a:latin typeface="Arial"/>
                <a:ea typeface="Arial"/>
                <a:cs typeface="Arial"/>
                <a:sym typeface="Arial"/>
              </a:rPr>
              <a:t>Patiënten </a:t>
            </a:r>
            <a:r>
              <a:rPr lang="nl-NL" sz="2531">
                <a:solidFill>
                  <a:schemeClr val="dk1"/>
                </a:solidFill>
                <a:latin typeface="Arial"/>
                <a:ea typeface="Arial"/>
                <a:cs typeface="Arial"/>
                <a:sym typeface="Arial"/>
              </a:rPr>
              <a:t>willen het</a:t>
            </a:r>
          </a:p>
          <a:p>
            <a:pPr marL="858966" marR="0" lvl="1" indent="-401822" algn="l" rtl="0">
              <a:spcBef>
                <a:spcPts val="0"/>
              </a:spcBef>
              <a:spcAft>
                <a:spcPts val="0"/>
              </a:spcAft>
              <a:buClr>
                <a:schemeClr val="dk1"/>
              </a:buClr>
              <a:buSzPts val="3600"/>
              <a:buFont typeface="Arial"/>
              <a:buChar char="•"/>
            </a:pPr>
            <a:r>
              <a:rPr lang="nl-NL" sz="2531" b="0" i="0" u="none" strike="noStrike" cap="none">
                <a:solidFill>
                  <a:schemeClr val="dk1"/>
                </a:solidFill>
                <a:latin typeface="Arial"/>
                <a:ea typeface="Arial"/>
                <a:cs typeface="Arial"/>
                <a:sym typeface="Arial"/>
              </a:rPr>
              <a:t>…</a:t>
            </a:r>
            <a:endParaRPr sz="2531" b="0"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7" name="Graphic 6">
            <a:extLst>
              <a:ext uri="{FF2B5EF4-FFF2-40B4-BE49-F238E27FC236}">
                <a16:creationId xmlns:a16="http://schemas.microsoft.com/office/drawing/2014/main" id="{0674A81A-48E4-4634-8597-08633453A1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8199" y="147626"/>
            <a:ext cx="555301" cy="555301"/>
          </a:xfrm>
          <a:prstGeom prst="rect">
            <a:avLst/>
          </a:prstGeom>
        </p:spPr>
      </p:pic>
      <p:sp>
        <p:nvSpPr>
          <p:cNvPr id="3" name="Rechthoek 2">
            <a:extLst>
              <a:ext uri="{FF2B5EF4-FFF2-40B4-BE49-F238E27FC236}">
                <a16:creationId xmlns:a16="http://schemas.microsoft.com/office/drawing/2014/main" id="{06B12E8C-706D-0487-E6B4-A7097B1ED839}"/>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3719002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4" name="Google Shape;404;p52"/>
          <p:cNvSpPr txBox="1"/>
          <p:nvPr/>
        </p:nvSpPr>
        <p:spPr>
          <a:xfrm>
            <a:off x="815239" y="5157787"/>
            <a:ext cx="9695858" cy="2159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05" name="Google Shape;405;p52"/>
          <p:cNvSpPr/>
          <p:nvPr/>
        </p:nvSpPr>
        <p:spPr>
          <a:xfrm>
            <a:off x="5327697" y="4149726"/>
            <a:ext cx="1151397" cy="985837"/>
          </a:xfrm>
          <a:prstGeom prst="triangle">
            <a:avLst>
              <a:gd name="adj"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06" name="Google Shape;406;p52"/>
          <p:cNvSpPr txBox="1"/>
          <p:nvPr/>
        </p:nvSpPr>
        <p:spPr>
          <a:xfrm rot="780000">
            <a:off x="2063996" y="4005263"/>
            <a:ext cx="7678798" cy="144462"/>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07" name="Google Shape;407;p52"/>
          <p:cNvSpPr txBox="1"/>
          <p:nvPr/>
        </p:nvSpPr>
        <p:spPr>
          <a:xfrm rot="840000">
            <a:off x="8629495" y="4178301"/>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08" name="Google Shape;408;p52"/>
          <p:cNvSpPr txBox="1"/>
          <p:nvPr/>
        </p:nvSpPr>
        <p:spPr>
          <a:xfrm rot="660000">
            <a:off x="2516935" y="3041651"/>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09" name="Google Shape;409;p52"/>
          <p:cNvSpPr txBox="1"/>
          <p:nvPr/>
        </p:nvSpPr>
        <p:spPr>
          <a:xfrm rot="780000">
            <a:off x="8728973" y="3775075"/>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10" name="Google Shape;410;p52"/>
          <p:cNvSpPr/>
          <p:nvPr/>
        </p:nvSpPr>
        <p:spPr>
          <a:xfrm>
            <a:off x="2734940" y="2074863"/>
            <a:ext cx="647660" cy="890587"/>
          </a:xfrm>
          <a:prstGeom prst="downArrow">
            <a:avLst>
              <a:gd name="adj1" fmla="val 1568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11" name="Google Shape;411;p52"/>
          <p:cNvSpPr/>
          <p:nvPr/>
        </p:nvSpPr>
        <p:spPr>
          <a:xfrm>
            <a:off x="9037989" y="2682875"/>
            <a:ext cx="647660" cy="976312"/>
          </a:xfrm>
          <a:prstGeom prst="down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13" name="Google Shape;413;p52"/>
          <p:cNvSpPr txBox="1"/>
          <p:nvPr/>
        </p:nvSpPr>
        <p:spPr>
          <a:xfrm>
            <a:off x="1183665" y="1261051"/>
            <a:ext cx="3902895" cy="641350"/>
          </a:xfrm>
          <a:prstGeom prst="rect">
            <a:avLst/>
          </a:prstGeom>
          <a:no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dk1"/>
              </a:buClr>
              <a:buSzPts val="1800"/>
            </a:pPr>
            <a:r>
              <a:rPr lang="en-US" sz="2109">
                <a:solidFill>
                  <a:schemeClr val="dk1"/>
                </a:solidFill>
                <a:latin typeface="Arial"/>
                <a:ea typeface="Arial"/>
                <a:cs typeface="Arial"/>
                <a:sym typeface="Arial"/>
              </a:rPr>
              <a:t>Kosten van status quo</a:t>
            </a:r>
            <a:endParaRPr sz="1266"/>
          </a:p>
          <a:p>
            <a:pPr algn="ctr">
              <a:buClr>
                <a:schemeClr val="dk1"/>
              </a:buClr>
              <a:buSzPts val="1800"/>
            </a:pPr>
            <a:r>
              <a:rPr lang="en-US" sz="2109">
                <a:solidFill>
                  <a:schemeClr val="dk1"/>
                </a:solidFill>
                <a:latin typeface="Arial"/>
                <a:ea typeface="Arial"/>
                <a:cs typeface="Arial"/>
                <a:sym typeface="Arial"/>
              </a:rPr>
              <a:t>Voordelen van verandering</a:t>
            </a:r>
            <a:endParaRPr sz="1266"/>
          </a:p>
        </p:txBody>
      </p:sp>
      <p:sp>
        <p:nvSpPr>
          <p:cNvPr id="414" name="Google Shape;414;p52"/>
          <p:cNvSpPr txBox="1"/>
          <p:nvPr/>
        </p:nvSpPr>
        <p:spPr>
          <a:xfrm>
            <a:off x="7571376" y="1827971"/>
            <a:ext cx="3716640" cy="641350"/>
          </a:xfrm>
          <a:prstGeom prst="rect">
            <a:avLst/>
          </a:prstGeom>
          <a:solidFill>
            <a:schemeClr val="lt1"/>
          </a:solid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dk1"/>
              </a:buClr>
              <a:buSzPts val="1800"/>
            </a:pPr>
            <a:r>
              <a:rPr lang="en-US" sz="2109">
                <a:solidFill>
                  <a:schemeClr val="dk1"/>
                </a:solidFill>
                <a:latin typeface="Arial"/>
                <a:ea typeface="Arial"/>
                <a:cs typeface="Arial"/>
                <a:sym typeface="Arial"/>
              </a:rPr>
              <a:t>Kosten van verandering</a:t>
            </a:r>
            <a:endParaRPr sz="1266"/>
          </a:p>
          <a:p>
            <a:pPr algn="ctr">
              <a:buClr>
                <a:schemeClr val="dk1"/>
              </a:buClr>
              <a:buSzPts val="1800"/>
            </a:pPr>
            <a:r>
              <a:rPr lang="en-US" sz="2109">
                <a:solidFill>
                  <a:schemeClr val="dk1"/>
                </a:solidFill>
                <a:latin typeface="Arial"/>
                <a:ea typeface="Arial"/>
                <a:cs typeface="Arial"/>
                <a:sym typeface="Arial"/>
              </a:rPr>
              <a:t>Voordelen van status-quo</a:t>
            </a:r>
            <a:endParaRPr sz="1266"/>
          </a:p>
        </p:txBody>
      </p:sp>
      <p:sp>
        <p:nvSpPr>
          <p:cNvPr id="415" name="Google Shape;415;p52"/>
          <p:cNvSpPr txBox="1"/>
          <p:nvPr/>
        </p:nvSpPr>
        <p:spPr>
          <a:xfrm>
            <a:off x="3441957" y="351818"/>
            <a:ext cx="4696596" cy="638296"/>
          </a:xfrm>
          <a:prstGeom prst="rect">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lt1"/>
              </a:buClr>
              <a:buSzPts val="2500"/>
            </a:pPr>
            <a:r>
              <a:rPr lang="en-US" sz="2953">
                <a:latin typeface="Arial"/>
                <a:ea typeface="Arial"/>
                <a:cs typeface="Arial"/>
                <a:sym typeface="Arial"/>
              </a:rPr>
              <a:t>GEEN VERANDERING</a:t>
            </a:r>
            <a:endParaRPr sz="1266"/>
          </a:p>
        </p:txBody>
      </p:sp>
      <p:pic>
        <p:nvPicPr>
          <p:cNvPr id="14" name="Graphic 13">
            <a:extLst>
              <a:ext uri="{FF2B5EF4-FFF2-40B4-BE49-F238E27FC236}">
                <a16:creationId xmlns:a16="http://schemas.microsoft.com/office/drawing/2014/main" id="{2412E7CC-6DC9-4160-B6A9-9811C73CB1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sp>
        <p:nvSpPr>
          <p:cNvPr id="2" name="Rechthoek 1">
            <a:extLst>
              <a:ext uri="{FF2B5EF4-FFF2-40B4-BE49-F238E27FC236}">
                <a16:creationId xmlns:a16="http://schemas.microsoft.com/office/drawing/2014/main" id="{3732F262-BD8A-FF75-7331-E135F03C4AE4}"/>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901352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2" name="Google Shape;422;p53"/>
          <p:cNvSpPr txBox="1"/>
          <p:nvPr/>
        </p:nvSpPr>
        <p:spPr>
          <a:xfrm>
            <a:off x="815239" y="5157787"/>
            <a:ext cx="9695858" cy="2159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3" name="Google Shape;423;p53"/>
          <p:cNvSpPr/>
          <p:nvPr/>
        </p:nvSpPr>
        <p:spPr>
          <a:xfrm>
            <a:off x="5327697" y="4149726"/>
            <a:ext cx="1151397" cy="985837"/>
          </a:xfrm>
          <a:prstGeom prst="triangle">
            <a:avLst>
              <a:gd name="adj"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4" name="Google Shape;424;p53"/>
          <p:cNvSpPr txBox="1"/>
          <p:nvPr/>
        </p:nvSpPr>
        <p:spPr>
          <a:xfrm>
            <a:off x="2063996" y="4005263"/>
            <a:ext cx="7678798" cy="144462"/>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5" name="Google Shape;425;p53"/>
          <p:cNvSpPr txBox="1"/>
          <p:nvPr/>
        </p:nvSpPr>
        <p:spPr>
          <a:xfrm>
            <a:off x="2063996" y="3571876"/>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6" name="Google Shape;426;p53"/>
          <p:cNvSpPr txBox="1"/>
          <p:nvPr/>
        </p:nvSpPr>
        <p:spPr>
          <a:xfrm>
            <a:off x="8686642" y="3560762"/>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7" name="Google Shape;427;p53"/>
          <p:cNvSpPr/>
          <p:nvPr/>
        </p:nvSpPr>
        <p:spPr>
          <a:xfrm>
            <a:off x="2279884" y="2565401"/>
            <a:ext cx="647660" cy="976312"/>
          </a:xfrm>
          <a:prstGeom prst="down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28" name="Google Shape;428;p53"/>
          <p:cNvSpPr/>
          <p:nvPr/>
        </p:nvSpPr>
        <p:spPr>
          <a:xfrm>
            <a:off x="8891947" y="2565401"/>
            <a:ext cx="647660" cy="976312"/>
          </a:xfrm>
          <a:prstGeom prst="down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30" name="Google Shape;430;p53"/>
          <p:cNvSpPr txBox="1"/>
          <p:nvPr/>
        </p:nvSpPr>
        <p:spPr>
          <a:xfrm>
            <a:off x="815239" y="1924050"/>
            <a:ext cx="3902895" cy="641350"/>
          </a:xfrm>
          <a:prstGeom prst="rect">
            <a:avLst/>
          </a:prstGeom>
          <a:no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dk1"/>
              </a:buClr>
              <a:buSzPts val="1800"/>
            </a:pPr>
            <a:r>
              <a:rPr lang="en-US" sz="2109">
                <a:solidFill>
                  <a:schemeClr val="dk1"/>
                </a:solidFill>
                <a:latin typeface="Arial"/>
                <a:ea typeface="Arial"/>
                <a:cs typeface="Arial"/>
                <a:sym typeface="Arial"/>
              </a:rPr>
              <a:t>Kosten van status quo</a:t>
            </a:r>
            <a:endParaRPr sz="1266"/>
          </a:p>
          <a:p>
            <a:pPr algn="ctr">
              <a:buClr>
                <a:schemeClr val="dk1"/>
              </a:buClr>
              <a:buSzPts val="1800"/>
            </a:pPr>
            <a:r>
              <a:rPr lang="en-US" sz="2109">
                <a:solidFill>
                  <a:schemeClr val="dk1"/>
                </a:solidFill>
                <a:latin typeface="Arial"/>
                <a:ea typeface="Arial"/>
                <a:cs typeface="Arial"/>
                <a:sym typeface="Arial"/>
              </a:rPr>
              <a:t>Voordelen van verandering</a:t>
            </a:r>
            <a:endParaRPr sz="1266"/>
          </a:p>
        </p:txBody>
      </p:sp>
      <p:sp>
        <p:nvSpPr>
          <p:cNvPr id="431" name="Google Shape;431;p53"/>
          <p:cNvSpPr txBox="1"/>
          <p:nvPr/>
        </p:nvSpPr>
        <p:spPr>
          <a:xfrm>
            <a:off x="7535246" y="1851025"/>
            <a:ext cx="3716640" cy="641350"/>
          </a:xfrm>
          <a:prstGeom prst="rect">
            <a:avLst/>
          </a:prstGeom>
          <a:solidFill>
            <a:schemeClr val="lt1"/>
          </a:solid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dk1"/>
              </a:buClr>
              <a:buSzPts val="1800"/>
            </a:pPr>
            <a:r>
              <a:rPr lang="en-US" sz="2109">
                <a:solidFill>
                  <a:schemeClr val="dk1"/>
                </a:solidFill>
                <a:latin typeface="Arial"/>
                <a:ea typeface="Arial"/>
                <a:cs typeface="Arial"/>
                <a:sym typeface="Arial"/>
              </a:rPr>
              <a:t>Kosten van verandering</a:t>
            </a:r>
            <a:endParaRPr sz="1266"/>
          </a:p>
          <a:p>
            <a:pPr algn="ctr">
              <a:buClr>
                <a:schemeClr val="dk1"/>
              </a:buClr>
              <a:buSzPts val="1800"/>
            </a:pPr>
            <a:r>
              <a:rPr lang="en-US" sz="2109">
                <a:solidFill>
                  <a:schemeClr val="dk1"/>
                </a:solidFill>
                <a:latin typeface="Arial"/>
                <a:ea typeface="Arial"/>
                <a:cs typeface="Arial"/>
                <a:sym typeface="Arial"/>
              </a:rPr>
              <a:t>Voordelen van status-quo</a:t>
            </a:r>
            <a:endParaRPr sz="1266"/>
          </a:p>
        </p:txBody>
      </p:sp>
      <p:sp>
        <p:nvSpPr>
          <p:cNvPr id="17" name="Google Shape;415;p52"/>
          <p:cNvSpPr txBox="1"/>
          <p:nvPr/>
        </p:nvSpPr>
        <p:spPr>
          <a:xfrm>
            <a:off x="3451663" y="526544"/>
            <a:ext cx="4696596" cy="638296"/>
          </a:xfrm>
          <a:prstGeom prst="rect">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lt1"/>
              </a:buClr>
              <a:buSzPts val="2500"/>
            </a:pPr>
            <a:r>
              <a:rPr lang="en-US" sz="2953">
                <a:latin typeface="Arial"/>
                <a:ea typeface="Arial"/>
                <a:cs typeface="Arial"/>
                <a:sym typeface="Arial"/>
              </a:rPr>
              <a:t>UITSTELGEDRAG</a:t>
            </a:r>
            <a:endParaRPr sz="1266"/>
          </a:p>
        </p:txBody>
      </p:sp>
      <p:pic>
        <p:nvPicPr>
          <p:cNvPr id="13" name="Graphic 12">
            <a:extLst>
              <a:ext uri="{FF2B5EF4-FFF2-40B4-BE49-F238E27FC236}">
                <a16:creationId xmlns:a16="http://schemas.microsoft.com/office/drawing/2014/main" id="{52BCAD58-B102-421E-9942-A67A82B402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sp>
        <p:nvSpPr>
          <p:cNvPr id="2" name="Rechthoek 1">
            <a:extLst>
              <a:ext uri="{FF2B5EF4-FFF2-40B4-BE49-F238E27FC236}">
                <a16:creationId xmlns:a16="http://schemas.microsoft.com/office/drawing/2014/main" id="{DA50B207-93CF-B9BE-A187-DF67DB48179E}"/>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18709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9" name="Google Shape;439;p54"/>
          <p:cNvSpPr txBox="1"/>
          <p:nvPr/>
        </p:nvSpPr>
        <p:spPr>
          <a:xfrm>
            <a:off x="815239" y="5157787"/>
            <a:ext cx="9695858" cy="2159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0" name="Google Shape;440;p54"/>
          <p:cNvSpPr/>
          <p:nvPr/>
        </p:nvSpPr>
        <p:spPr>
          <a:xfrm>
            <a:off x="5327697" y="4149726"/>
            <a:ext cx="1151397" cy="985837"/>
          </a:xfrm>
          <a:prstGeom prst="triangle">
            <a:avLst>
              <a:gd name="adj"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1" name="Google Shape;441;p54"/>
          <p:cNvSpPr txBox="1"/>
          <p:nvPr/>
        </p:nvSpPr>
        <p:spPr>
          <a:xfrm rot="-720000">
            <a:off x="2063996" y="4005263"/>
            <a:ext cx="7678798" cy="144462"/>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2" name="Google Shape;442;p54"/>
          <p:cNvSpPr txBox="1"/>
          <p:nvPr/>
        </p:nvSpPr>
        <p:spPr>
          <a:xfrm rot="-660000">
            <a:off x="2063996" y="4149726"/>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3" name="Google Shape;443;p54"/>
          <p:cNvSpPr txBox="1"/>
          <p:nvPr/>
        </p:nvSpPr>
        <p:spPr>
          <a:xfrm rot="-660000">
            <a:off x="1968753" y="3789362"/>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4" name="Google Shape;444;p54"/>
          <p:cNvSpPr txBox="1"/>
          <p:nvPr/>
        </p:nvSpPr>
        <p:spPr>
          <a:xfrm rot="-720000">
            <a:off x="8591398" y="3141662"/>
            <a:ext cx="1056151" cy="358775"/>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5" name="Google Shape;445;p54"/>
          <p:cNvSpPr/>
          <p:nvPr/>
        </p:nvSpPr>
        <p:spPr>
          <a:xfrm>
            <a:off x="2063997" y="2565401"/>
            <a:ext cx="647660" cy="976312"/>
          </a:xfrm>
          <a:prstGeom prst="down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6" name="Google Shape;446;p54"/>
          <p:cNvSpPr/>
          <p:nvPr/>
        </p:nvSpPr>
        <p:spPr>
          <a:xfrm>
            <a:off x="8784005" y="1989138"/>
            <a:ext cx="647660" cy="976312"/>
          </a:xfrm>
          <a:prstGeom prst="down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108832" tIns="54401" rIns="108832" bIns="54401"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endParaRPr sz="2953">
              <a:solidFill>
                <a:schemeClr val="dk1"/>
              </a:solidFill>
              <a:latin typeface="Arial"/>
              <a:ea typeface="Arial"/>
              <a:cs typeface="Arial"/>
              <a:sym typeface="Arial"/>
            </a:endParaRPr>
          </a:p>
        </p:txBody>
      </p:sp>
      <p:sp>
        <p:nvSpPr>
          <p:cNvPr id="448" name="Google Shape;448;p54"/>
          <p:cNvSpPr txBox="1"/>
          <p:nvPr/>
        </p:nvSpPr>
        <p:spPr>
          <a:xfrm>
            <a:off x="815239" y="1484312"/>
            <a:ext cx="3902895" cy="641350"/>
          </a:xfrm>
          <a:prstGeom prst="rect">
            <a:avLst/>
          </a:prstGeom>
          <a:no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buClr>
                <a:schemeClr val="dk1"/>
              </a:buClr>
              <a:buSzPts val="1800"/>
            </a:pPr>
            <a:r>
              <a:rPr lang="en-US" sz="2109">
                <a:solidFill>
                  <a:schemeClr val="dk1"/>
                </a:solidFill>
                <a:latin typeface="Arial"/>
                <a:ea typeface="Arial"/>
                <a:cs typeface="Arial"/>
                <a:sym typeface="Arial"/>
              </a:rPr>
              <a:t>Kosten van status quo</a:t>
            </a:r>
            <a:endParaRPr sz="1266"/>
          </a:p>
          <a:p>
            <a:pPr>
              <a:buClr>
                <a:schemeClr val="dk1"/>
              </a:buClr>
              <a:buSzPts val="1800"/>
            </a:pPr>
            <a:r>
              <a:rPr lang="en-US" sz="2109">
                <a:solidFill>
                  <a:schemeClr val="dk1"/>
                </a:solidFill>
                <a:latin typeface="Arial"/>
                <a:ea typeface="Arial"/>
                <a:cs typeface="Arial"/>
                <a:sym typeface="Arial"/>
              </a:rPr>
              <a:t>Voordelen van verandering</a:t>
            </a:r>
            <a:endParaRPr sz="1266"/>
          </a:p>
        </p:txBody>
      </p:sp>
      <p:sp>
        <p:nvSpPr>
          <p:cNvPr id="449" name="Google Shape;449;p54"/>
          <p:cNvSpPr txBox="1"/>
          <p:nvPr/>
        </p:nvSpPr>
        <p:spPr>
          <a:xfrm>
            <a:off x="7535246" y="1196975"/>
            <a:ext cx="3716640" cy="641350"/>
          </a:xfrm>
          <a:prstGeom prst="rect">
            <a:avLst/>
          </a:prstGeom>
          <a:solidFill>
            <a:schemeClr val="lt1"/>
          </a:solid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buClr>
                <a:schemeClr val="dk1"/>
              </a:buClr>
              <a:buSzPts val="1800"/>
            </a:pPr>
            <a:r>
              <a:rPr lang="en-US" sz="2109">
                <a:solidFill>
                  <a:schemeClr val="dk1"/>
                </a:solidFill>
                <a:latin typeface="Arial"/>
                <a:ea typeface="Arial"/>
                <a:cs typeface="Arial"/>
                <a:sym typeface="Arial"/>
              </a:rPr>
              <a:t>Kosten van verandering</a:t>
            </a:r>
            <a:endParaRPr sz="1266"/>
          </a:p>
          <a:p>
            <a:pPr>
              <a:buClr>
                <a:schemeClr val="dk1"/>
              </a:buClr>
              <a:buSzPts val="1800"/>
            </a:pPr>
            <a:r>
              <a:rPr lang="en-US" sz="2109">
                <a:solidFill>
                  <a:schemeClr val="dk1"/>
                </a:solidFill>
                <a:latin typeface="Arial"/>
                <a:ea typeface="Arial"/>
                <a:cs typeface="Arial"/>
                <a:sym typeface="Arial"/>
              </a:rPr>
              <a:t>Voordelen van status-quo</a:t>
            </a:r>
            <a:endParaRPr sz="1266"/>
          </a:p>
        </p:txBody>
      </p:sp>
      <p:sp>
        <p:nvSpPr>
          <p:cNvPr id="18" name="Google Shape;415;p52"/>
          <p:cNvSpPr txBox="1"/>
          <p:nvPr/>
        </p:nvSpPr>
        <p:spPr>
          <a:xfrm>
            <a:off x="3441957" y="351818"/>
            <a:ext cx="4696596" cy="638296"/>
          </a:xfrm>
          <a:prstGeom prst="rect">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buClr>
                <a:schemeClr val="lt1"/>
              </a:buClr>
              <a:buSzPts val="2500"/>
            </a:pPr>
            <a:r>
              <a:rPr lang="en-US" sz="2953">
                <a:latin typeface="Arial"/>
                <a:ea typeface="Arial"/>
                <a:cs typeface="Arial"/>
                <a:sym typeface="Arial"/>
              </a:rPr>
              <a:t>VERANDERING</a:t>
            </a:r>
            <a:endParaRPr sz="1266"/>
          </a:p>
        </p:txBody>
      </p:sp>
      <p:pic>
        <p:nvPicPr>
          <p:cNvPr id="14" name="Graphic 13">
            <a:extLst>
              <a:ext uri="{FF2B5EF4-FFF2-40B4-BE49-F238E27FC236}">
                <a16:creationId xmlns:a16="http://schemas.microsoft.com/office/drawing/2014/main" id="{353C54CE-3F08-41FE-A96D-F378952531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sp>
        <p:nvSpPr>
          <p:cNvPr id="2" name="Rechthoek 1">
            <a:extLst>
              <a:ext uri="{FF2B5EF4-FFF2-40B4-BE49-F238E27FC236}">
                <a16:creationId xmlns:a16="http://schemas.microsoft.com/office/drawing/2014/main" id="{7C7366BE-5332-6B01-05CB-B5A05E56E29E}"/>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9503373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3" name="Google Shape;313;p41"/>
          <p:cNvSpPr txBox="1"/>
          <p:nvPr/>
        </p:nvSpPr>
        <p:spPr>
          <a:xfrm>
            <a:off x="10667721" y="6477000"/>
            <a:ext cx="1117532" cy="228600"/>
          </a:xfrm>
          <a:prstGeom prst="rect">
            <a:avLst/>
          </a:prstGeom>
          <a:noFill/>
          <a:ln>
            <a:noFill/>
          </a:ln>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r">
              <a:buClr>
                <a:schemeClr val="dk1"/>
              </a:buClr>
              <a:buSzPts val="800"/>
            </a:pPr>
            <a:endParaRPr sz="1266"/>
          </a:p>
        </p:txBody>
      </p:sp>
      <p:pic>
        <p:nvPicPr>
          <p:cNvPr id="314" name="Google Shape;314;p41" descr="http://www.modestmeanings.com/wp-content/uploads/2009/07/stages-of-change.jpg"/>
          <p:cNvPicPr preferRelativeResize="0"/>
          <p:nvPr/>
        </p:nvPicPr>
        <p:blipFill rotWithShape="1">
          <a:blip r:embed="rId3">
            <a:alphaModFix/>
          </a:blip>
          <a:srcRect/>
          <a:stretch/>
        </p:blipFill>
        <p:spPr>
          <a:xfrm>
            <a:off x="4717690" y="1382444"/>
            <a:ext cx="6762336" cy="4824412"/>
          </a:xfrm>
          <a:prstGeom prst="rect">
            <a:avLst/>
          </a:prstGeom>
          <a:noFill/>
          <a:ln>
            <a:noFill/>
          </a:ln>
        </p:spPr>
      </p:pic>
      <p:sp>
        <p:nvSpPr>
          <p:cNvPr id="2" name="Titel 1"/>
          <p:cNvSpPr>
            <a:spLocks noGrp="1"/>
          </p:cNvSpPr>
          <p:nvPr>
            <p:ph type="title"/>
          </p:nvPr>
        </p:nvSpPr>
        <p:spPr>
          <a:xfrm>
            <a:off x="1063035" y="95643"/>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StADIUM 2: CONTEMPLATIE</a:t>
            </a:r>
          </a:p>
        </p:txBody>
      </p:sp>
      <p:sp>
        <p:nvSpPr>
          <p:cNvPr id="8" name="Google Shape;558;p59"/>
          <p:cNvSpPr txBox="1"/>
          <p:nvPr/>
        </p:nvSpPr>
        <p:spPr>
          <a:xfrm>
            <a:off x="5479077" y="6258831"/>
            <a:ext cx="6364198" cy="332469"/>
          </a:xfrm>
          <a:prstGeom prst="rect">
            <a:avLst/>
          </a:prstGeom>
          <a:noFill/>
          <a:ln>
            <a:noFill/>
          </a:ln>
        </p:spPr>
        <p:txBody>
          <a:bodyPr spcFirstLastPara="1" wrap="square" lIns="64283" tIns="32133" rIns="64283" bIns="32133"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algn="l" rtl="0">
              <a:lnSpc>
                <a:spcPct val="120000"/>
              </a:lnSpc>
              <a:spcBef>
                <a:spcPts val="0"/>
              </a:spcBef>
              <a:spcAft>
                <a:spcPts val="0"/>
              </a:spcAft>
              <a:buNone/>
            </a:pPr>
            <a:r>
              <a:rPr lang="nl-NL" sz="1758">
                <a:solidFill>
                  <a:schemeClr val="dk1"/>
                </a:solidFill>
              </a:rPr>
              <a:t>Stages of Change Model (Prochaska &amp; DiClemente, 1986)</a:t>
            </a:r>
            <a:endParaRPr sz="1758">
              <a:solidFill>
                <a:schemeClr val="dk1"/>
              </a:solidFill>
              <a:latin typeface="Arial"/>
              <a:ea typeface="Arial"/>
              <a:cs typeface="Arial"/>
              <a:sym typeface="Arial"/>
            </a:endParaRPr>
          </a:p>
        </p:txBody>
      </p:sp>
      <p:sp>
        <p:nvSpPr>
          <p:cNvPr id="3" name="Google Shape;461;p46">
            <a:extLst>
              <a:ext uri="{FF2B5EF4-FFF2-40B4-BE49-F238E27FC236}">
                <a16:creationId xmlns:a16="http://schemas.microsoft.com/office/drawing/2014/main" id="{9F73DE82-DE81-70B1-A221-B5B384889C03}"/>
              </a:ext>
            </a:extLst>
          </p:cNvPr>
          <p:cNvSpPr/>
          <p:nvPr/>
        </p:nvSpPr>
        <p:spPr>
          <a:xfrm>
            <a:off x="338199" y="873631"/>
            <a:ext cx="5944914" cy="2077299"/>
          </a:xfrm>
          <a:prstGeom prst="wedgeRectCallout">
            <a:avLst>
              <a:gd name="adj1" fmla="val 55076"/>
              <a:gd name="adj2" fmla="val 80595"/>
            </a:avLst>
          </a:prstGeom>
          <a:solidFill>
            <a:schemeClr val="lt1"/>
          </a:solidFill>
          <a:ln w="57150" cap="flat" cmpd="sng">
            <a:solidFill>
              <a:srgbClr val="FF0000"/>
            </a:solidFill>
            <a:prstDash val="solid"/>
            <a:miter lim="800000"/>
            <a:headEnd type="none" w="sm" len="sm"/>
            <a:tailEnd type="none" w="sm" len="sm"/>
          </a:ln>
        </p:spPr>
        <p:txBody>
          <a:bodyPr spcFirstLastPara="1" wrap="square" lIns="64283" tIns="32133" rIns="64283" bIns="32133"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lvl="0"/>
            <a:r>
              <a:rPr lang="fr-FR" sz="2531">
                <a:solidFill>
                  <a:schemeClr val="dk1"/>
                </a:solidFill>
                <a:ea typeface="Arial"/>
                <a:cs typeface="Arial"/>
                <a:sym typeface="Arial"/>
              </a:rPr>
              <a:t>E-learning en training </a:t>
            </a:r>
            <a:r>
              <a:rPr lang="fr-FR" sz="2531" err="1">
                <a:solidFill>
                  <a:schemeClr val="dk1"/>
                </a:solidFill>
                <a:ea typeface="Arial"/>
                <a:cs typeface="Arial"/>
                <a:sym typeface="Arial"/>
              </a:rPr>
              <a:t>voor</a:t>
            </a:r>
            <a:endParaRPr lang="fr-FR" sz="2531">
              <a:solidFill>
                <a:schemeClr val="dk1"/>
              </a:solidFill>
              <a:ea typeface="Arial"/>
              <a:cs typeface="Arial"/>
              <a:sym typeface="Arial"/>
            </a:endParaRPr>
          </a:p>
          <a:p>
            <a:pPr marL="858966" lvl="1" indent="-401822">
              <a:buClr>
                <a:schemeClr val="dk1"/>
              </a:buClr>
              <a:buSzPts val="3600"/>
              <a:buFont typeface="Arial"/>
              <a:buChar char="•"/>
            </a:pPr>
            <a:r>
              <a:rPr lang="fr-FR" sz="2531" err="1">
                <a:solidFill>
                  <a:schemeClr val="dk1"/>
                </a:solidFill>
                <a:ea typeface="Arial"/>
                <a:cs typeface="Arial"/>
                <a:sym typeface="Arial"/>
              </a:rPr>
              <a:t>Verhogen</a:t>
            </a:r>
            <a:r>
              <a:rPr lang="fr-FR" sz="2531">
                <a:solidFill>
                  <a:schemeClr val="dk1"/>
                </a:solidFill>
                <a:ea typeface="Arial"/>
                <a:cs typeface="Arial"/>
                <a:sym typeface="Arial"/>
              </a:rPr>
              <a:t> </a:t>
            </a:r>
            <a:r>
              <a:rPr lang="fr-FR" sz="2531" err="1">
                <a:solidFill>
                  <a:schemeClr val="dk1"/>
                </a:solidFill>
                <a:ea typeface="Arial"/>
                <a:cs typeface="Arial"/>
                <a:sym typeface="Arial"/>
              </a:rPr>
              <a:t>motivatie</a:t>
            </a:r>
            <a:endParaRPr lang="fr-FR" sz="2531">
              <a:solidFill>
                <a:schemeClr val="dk1"/>
              </a:solidFill>
              <a:ea typeface="Arial"/>
              <a:cs typeface="Arial"/>
              <a:sym typeface="Arial"/>
            </a:endParaRPr>
          </a:p>
          <a:p>
            <a:pPr marL="858966" lvl="1" indent="-401822">
              <a:buClr>
                <a:schemeClr val="dk1"/>
              </a:buClr>
              <a:buSzPts val="3600"/>
              <a:buFont typeface="Arial"/>
              <a:buChar char="•"/>
            </a:pPr>
            <a:r>
              <a:rPr lang="fr-FR" sz="2531" err="1">
                <a:solidFill>
                  <a:schemeClr val="dk1"/>
                </a:solidFill>
                <a:ea typeface="Arial"/>
                <a:cs typeface="Arial"/>
                <a:sym typeface="Arial"/>
              </a:rPr>
              <a:t>Versterken</a:t>
            </a:r>
            <a:r>
              <a:rPr lang="fr-FR" sz="2531">
                <a:solidFill>
                  <a:schemeClr val="dk1"/>
                </a:solidFill>
                <a:ea typeface="Arial"/>
                <a:cs typeface="Arial"/>
                <a:sym typeface="Arial"/>
              </a:rPr>
              <a:t> </a:t>
            </a:r>
            <a:r>
              <a:rPr lang="fr-FR" sz="2531" err="1">
                <a:solidFill>
                  <a:schemeClr val="dk1"/>
                </a:solidFill>
                <a:ea typeface="Arial"/>
                <a:cs typeface="Arial"/>
                <a:sym typeface="Arial"/>
              </a:rPr>
              <a:t>vaardigheden</a:t>
            </a:r>
            <a:endParaRPr lang="fr-FR" sz="2531">
              <a:solidFill>
                <a:schemeClr val="dk1"/>
              </a:solidFill>
              <a:ea typeface="Arial"/>
              <a:cs typeface="Arial"/>
              <a:sym typeface="Arial"/>
            </a:endParaRPr>
          </a:p>
          <a:p>
            <a:pPr marL="858966" lvl="1" indent="-401822">
              <a:buClr>
                <a:schemeClr val="dk1"/>
              </a:buClr>
              <a:buSzPts val="3600"/>
              <a:buFont typeface="Arial"/>
              <a:buChar char="•"/>
            </a:pPr>
            <a:r>
              <a:rPr lang="fr-FR" sz="2531" err="1">
                <a:solidFill>
                  <a:schemeClr val="dk1"/>
                </a:solidFill>
                <a:ea typeface="Arial"/>
                <a:cs typeface="Arial"/>
                <a:sym typeface="Arial"/>
              </a:rPr>
              <a:t>Winnen</a:t>
            </a:r>
            <a:r>
              <a:rPr lang="fr-FR" sz="2531">
                <a:solidFill>
                  <a:schemeClr val="dk1"/>
                </a:solidFill>
                <a:ea typeface="Arial"/>
                <a:cs typeface="Arial"/>
                <a:sym typeface="Arial"/>
              </a:rPr>
              <a:t> van </a:t>
            </a:r>
            <a:r>
              <a:rPr lang="fr-FR" sz="2531" err="1">
                <a:solidFill>
                  <a:schemeClr val="dk1"/>
                </a:solidFill>
                <a:ea typeface="Arial"/>
                <a:cs typeface="Arial"/>
                <a:sym typeface="Arial"/>
              </a:rPr>
              <a:t>vertrouwen</a:t>
            </a:r>
            <a:endParaRPr lang="fr-FR" sz="2531">
              <a:solidFill>
                <a:schemeClr val="dk1"/>
              </a:solidFill>
              <a:ea typeface="Arial"/>
              <a:cs typeface="Arial"/>
              <a:sym typeface="Arial"/>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7" name="Graphic 6">
            <a:extLst>
              <a:ext uri="{FF2B5EF4-FFF2-40B4-BE49-F238E27FC236}">
                <a16:creationId xmlns:a16="http://schemas.microsoft.com/office/drawing/2014/main" id="{BF83C5CA-8CA1-4ECF-9289-29BB463FBD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8199" y="147626"/>
            <a:ext cx="555301" cy="555301"/>
          </a:xfrm>
          <a:prstGeom prst="rect">
            <a:avLst/>
          </a:prstGeom>
        </p:spPr>
      </p:pic>
      <p:sp>
        <p:nvSpPr>
          <p:cNvPr id="4" name="Rechthoek 3">
            <a:extLst>
              <a:ext uri="{FF2B5EF4-FFF2-40B4-BE49-F238E27FC236}">
                <a16:creationId xmlns:a16="http://schemas.microsoft.com/office/drawing/2014/main" id="{02244484-1772-5F9B-F121-E8541C9A68F4}"/>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81794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4" name="Google Shape;314;p41" descr="http://www.modestmeanings.com/wp-content/uploads/2009/07/stages-of-change.jpg"/>
          <p:cNvPicPr preferRelativeResize="0"/>
          <p:nvPr/>
        </p:nvPicPr>
        <p:blipFill rotWithShape="1">
          <a:blip r:embed="rId3">
            <a:alphaModFix/>
          </a:blip>
          <a:srcRect/>
          <a:stretch/>
        </p:blipFill>
        <p:spPr>
          <a:xfrm>
            <a:off x="4629676" y="1510907"/>
            <a:ext cx="6762336" cy="4824412"/>
          </a:xfrm>
          <a:prstGeom prst="rect">
            <a:avLst/>
          </a:prstGeom>
          <a:noFill/>
          <a:ln>
            <a:noFill/>
          </a:ln>
        </p:spPr>
      </p:pic>
      <p:sp>
        <p:nvSpPr>
          <p:cNvPr id="2" name="Titel 1"/>
          <p:cNvSpPr>
            <a:spLocks noGrp="1"/>
          </p:cNvSpPr>
          <p:nvPr>
            <p:ph type="title"/>
          </p:nvPr>
        </p:nvSpPr>
        <p:spPr>
          <a:xfrm>
            <a:off x="959797" y="121634"/>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StADIUM 3: PREPARATIE</a:t>
            </a:r>
          </a:p>
        </p:txBody>
      </p:sp>
      <p:sp>
        <p:nvSpPr>
          <p:cNvPr id="8" name="Google Shape;558;p59"/>
          <p:cNvSpPr txBox="1"/>
          <p:nvPr/>
        </p:nvSpPr>
        <p:spPr>
          <a:xfrm>
            <a:off x="5421055" y="6310765"/>
            <a:ext cx="6364198" cy="332469"/>
          </a:xfrm>
          <a:prstGeom prst="rect">
            <a:avLst/>
          </a:prstGeom>
          <a:noFill/>
          <a:ln>
            <a:noFill/>
          </a:ln>
        </p:spPr>
        <p:txBody>
          <a:bodyPr spcFirstLastPara="1" wrap="square" lIns="64283" tIns="32133" rIns="64283" bIns="32133"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algn="l" rtl="0">
              <a:lnSpc>
                <a:spcPct val="120000"/>
              </a:lnSpc>
              <a:spcBef>
                <a:spcPts val="0"/>
              </a:spcBef>
              <a:spcAft>
                <a:spcPts val="0"/>
              </a:spcAft>
              <a:buNone/>
            </a:pPr>
            <a:r>
              <a:rPr lang="nl-NL" sz="1758">
                <a:solidFill>
                  <a:schemeClr val="dk1"/>
                </a:solidFill>
              </a:rPr>
              <a:t>Stages of Change Model (Prochaska &amp; DiClemente, 1986)</a:t>
            </a:r>
            <a:endParaRPr sz="1758">
              <a:solidFill>
                <a:schemeClr val="dk1"/>
              </a:solidFill>
              <a:latin typeface="Arial"/>
              <a:ea typeface="Arial"/>
              <a:cs typeface="Arial"/>
              <a:sym typeface="Arial"/>
            </a:endParaRPr>
          </a:p>
        </p:txBody>
      </p:sp>
      <p:sp>
        <p:nvSpPr>
          <p:cNvPr id="6" name="Google Shape;461;p46"/>
          <p:cNvSpPr/>
          <p:nvPr/>
        </p:nvSpPr>
        <p:spPr>
          <a:xfrm>
            <a:off x="754429" y="796413"/>
            <a:ext cx="5886319" cy="2575361"/>
          </a:xfrm>
          <a:prstGeom prst="wedgeRectCallout">
            <a:avLst>
              <a:gd name="adj1" fmla="val 69808"/>
              <a:gd name="adj2" fmla="val 45597"/>
            </a:avLst>
          </a:prstGeom>
          <a:solidFill>
            <a:schemeClr val="lt1"/>
          </a:solidFill>
          <a:ln w="57150" cap="flat" cmpd="sng">
            <a:solidFill>
              <a:srgbClr val="1E64C8"/>
            </a:solidFill>
            <a:prstDash val="solid"/>
            <a:miter lim="800000"/>
            <a:headEnd type="none" w="sm" len="sm"/>
            <a:tailEnd type="none" w="sm" len="sm"/>
          </a:ln>
        </p:spPr>
        <p:txBody>
          <a:bodyPr spcFirstLastPara="1" wrap="square" lIns="64283" tIns="32133" rIns="64283" bIns="32133" anchor="ctr"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marL="0" marR="0" lvl="0" indent="0" rtl="0">
              <a:spcBef>
                <a:spcPts val="0"/>
              </a:spcBef>
              <a:spcAft>
                <a:spcPts val="0"/>
              </a:spcAft>
              <a:buNone/>
            </a:pPr>
            <a:r>
              <a:rPr lang="nl-NL" sz="2531" b="0" i="0" u="none" strike="noStrike" cap="none">
                <a:solidFill>
                  <a:schemeClr val="dk1"/>
                </a:solidFill>
                <a:latin typeface="Arial"/>
                <a:ea typeface="Arial"/>
                <a:cs typeface="Arial"/>
                <a:sym typeface="Arial"/>
              </a:rPr>
              <a:t>Intentie betekent nog ge</a:t>
            </a:r>
            <a:r>
              <a:rPr lang="nl-NL" sz="2531">
                <a:solidFill>
                  <a:schemeClr val="dk1"/>
                </a:solidFill>
                <a:latin typeface="Arial"/>
                <a:ea typeface="Arial"/>
                <a:cs typeface="Arial"/>
                <a:sym typeface="Arial"/>
              </a:rPr>
              <a:t>en gedragsverandering</a:t>
            </a:r>
          </a:p>
          <a:p>
            <a:pPr marL="858966" lvl="1" indent="-401822">
              <a:buFont typeface="Arial" panose="020B0604020202020204" pitchFamily="34" charset="0"/>
              <a:buChar char="•"/>
            </a:pPr>
            <a:r>
              <a:rPr lang="nl-NL" sz="2531">
                <a:solidFill>
                  <a:schemeClr val="dk1"/>
                </a:solidFill>
                <a:latin typeface="Arial"/>
                <a:ea typeface="Arial"/>
                <a:cs typeface="Arial"/>
                <a:sym typeface="Arial"/>
              </a:rPr>
              <a:t>Gewoonte</a:t>
            </a:r>
          </a:p>
          <a:p>
            <a:pPr marL="858966" lvl="1" indent="-401822">
              <a:buFont typeface="Arial" panose="020B0604020202020204" pitchFamily="34" charset="0"/>
              <a:buChar char="•"/>
            </a:pPr>
            <a:r>
              <a:rPr lang="nl-NL" sz="2531" b="0" i="0" u="none" strike="noStrike" cap="none">
                <a:solidFill>
                  <a:schemeClr val="dk1"/>
                </a:solidFill>
                <a:latin typeface="Arial"/>
                <a:ea typeface="Arial"/>
                <a:cs typeface="Arial"/>
                <a:sym typeface="Arial"/>
              </a:rPr>
              <a:t>Vergeten</a:t>
            </a:r>
          </a:p>
          <a:p>
            <a:pPr marL="858966" lvl="1" indent="-401822">
              <a:buFont typeface="Arial" panose="020B0604020202020204" pitchFamily="34" charset="0"/>
              <a:buChar char="•"/>
            </a:pPr>
            <a:r>
              <a:rPr lang="nl-NL" sz="2531">
                <a:solidFill>
                  <a:schemeClr val="dk1"/>
                </a:solidFill>
                <a:latin typeface="Arial"/>
                <a:ea typeface="Arial"/>
                <a:cs typeface="Arial"/>
                <a:sym typeface="Arial"/>
              </a:rPr>
              <a:t>Obstakels in omgeving</a:t>
            </a:r>
          </a:p>
          <a:p>
            <a:pPr marL="858966" lvl="1" indent="-401822">
              <a:buFont typeface="Arial" panose="020B0604020202020204" pitchFamily="34" charset="0"/>
              <a:buChar char="•"/>
            </a:pPr>
            <a:r>
              <a:rPr lang="nl-NL" sz="2531" b="0" i="0" u="none" strike="noStrike" cap="none">
                <a:solidFill>
                  <a:schemeClr val="dk1"/>
                </a:solidFill>
                <a:latin typeface="Arial"/>
                <a:ea typeface="Arial"/>
                <a:cs typeface="Arial"/>
                <a:sym typeface="Arial"/>
              </a:rPr>
              <a:t>…</a:t>
            </a:r>
            <a:endParaRPr sz="2531" b="0"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7" name="Graphic 6">
            <a:extLst>
              <a:ext uri="{FF2B5EF4-FFF2-40B4-BE49-F238E27FC236}">
                <a16:creationId xmlns:a16="http://schemas.microsoft.com/office/drawing/2014/main" id="{200A1F1A-DE35-453C-89B0-2EEAA93023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8199" y="147626"/>
            <a:ext cx="555301" cy="555301"/>
          </a:xfrm>
          <a:prstGeom prst="rect">
            <a:avLst/>
          </a:prstGeom>
        </p:spPr>
      </p:pic>
      <p:sp>
        <p:nvSpPr>
          <p:cNvPr id="3" name="Rechthoek 2">
            <a:extLst>
              <a:ext uri="{FF2B5EF4-FFF2-40B4-BE49-F238E27FC236}">
                <a16:creationId xmlns:a16="http://schemas.microsoft.com/office/drawing/2014/main" id="{6074CD38-DF2D-F95D-E0A3-52C3A0D44256}"/>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009344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6CCCBEE-0ABD-AF4A-B8D2-10C14529ECAA}"/>
              </a:ext>
            </a:extLst>
          </p:cNvPr>
          <p:cNvSpPr>
            <a:spLocks noGrp="1"/>
          </p:cNvSpPr>
          <p:nvPr>
            <p:ph type="title"/>
          </p:nvPr>
        </p:nvSpPr>
        <p:spPr>
          <a:xfrm>
            <a:off x="1004042" y="188439"/>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2800" u="none">
                <a:solidFill>
                  <a:srgbClr val="012169"/>
                </a:solidFill>
              </a:rPr>
              <a:t>ZELFREGULATIE TECHNIEKEN</a:t>
            </a:r>
          </a:p>
        </p:txBody>
      </p:sp>
      <p:pic>
        <p:nvPicPr>
          <p:cNvPr id="13" name="Graphic 12">
            <a:extLst>
              <a:ext uri="{FF2B5EF4-FFF2-40B4-BE49-F238E27FC236}">
                <a16:creationId xmlns:a16="http://schemas.microsoft.com/office/drawing/2014/main" id="{29FEC7D9-C38C-4D66-A3D8-06FEF72E39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grpSp>
        <p:nvGrpSpPr>
          <p:cNvPr id="16" name="Group 15">
            <a:extLst>
              <a:ext uri="{FF2B5EF4-FFF2-40B4-BE49-F238E27FC236}">
                <a16:creationId xmlns:a16="http://schemas.microsoft.com/office/drawing/2014/main" id="{5FAEE36B-AD4B-441F-BAA3-1DCF12397487}"/>
              </a:ext>
            </a:extLst>
          </p:cNvPr>
          <p:cNvGrpSpPr/>
          <p:nvPr/>
        </p:nvGrpSpPr>
        <p:grpSpPr>
          <a:xfrm>
            <a:off x="48824" y="1233894"/>
            <a:ext cx="11517788" cy="5218416"/>
            <a:chOff x="48824" y="1233894"/>
            <a:chExt cx="11517788" cy="5218416"/>
          </a:xfrm>
        </p:grpSpPr>
        <p:pic>
          <p:nvPicPr>
            <p:cNvPr id="5122" name="Picture 2" descr="Image result for crocodile disney"/>
            <p:cNvPicPr>
              <a:picLocks noChangeAspect="1" noChangeArrowheads="1"/>
            </p:cNvPicPr>
            <p:nvPr/>
          </p:nvPicPr>
          <p:blipFill rotWithShape="1">
            <a:blip r:embed="rId5">
              <a:extLst>
                <a:ext uri="{28A0092B-C50C-407E-A947-70E740481C1C}">
                  <a14:useLocalDpi xmlns:a14="http://schemas.microsoft.com/office/drawing/2010/main" val="0"/>
                </a:ext>
              </a:extLst>
            </a:blip>
            <a:srcRect l="22480" r="21638" b="2128"/>
            <a:stretch/>
          </p:blipFill>
          <p:spPr bwMode="auto">
            <a:xfrm>
              <a:off x="5175446" y="4092752"/>
              <a:ext cx="1796333" cy="235955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96C80CFF-AA92-47C9-AD74-F68A7A0714DD}"/>
                </a:ext>
              </a:extLst>
            </p:cNvPr>
            <p:cNvGrpSpPr/>
            <p:nvPr/>
          </p:nvGrpSpPr>
          <p:grpSpPr>
            <a:xfrm>
              <a:off x="48824" y="1233894"/>
              <a:ext cx="11517788" cy="3228785"/>
              <a:chOff x="48824" y="1233894"/>
              <a:chExt cx="11517788" cy="3228785"/>
            </a:xfrm>
          </p:grpSpPr>
          <p:sp>
            <p:nvSpPr>
              <p:cNvPr id="7" name="Afgeronde rechthoek 6"/>
              <p:cNvSpPr/>
              <p:nvPr/>
            </p:nvSpPr>
            <p:spPr>
              <a:xfrm>
                <a:off x="3785515" y="320291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Action planning</a:t>
                </a:r>
              </a:p>
            </p:txBody>
          </p:sp>
          <p:sp>
            <p:nvSpPr>
              <p:cNvPr id="8" name="Afgeronde rechthoek 7"/>
              <p:cNvSpPr/>
              <p:nvPr/>
            </p:nvSpPr>
            <p:spPr>
              <a:xfrm>
                <a:off x="6073613"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Coping planning</a:t>
                </a:r>
              </a:p>
            </p:txBody>
          </p:sp>
          <p:sp>
            <p:nvSpPr>
              <p:cNvPr id="9" name="Afgeronde rechthoek 8"/>
              <p:cNvSpPr/>
              <p:nvPr/>
            </p:nvSpPr>
            <p:spPr>
              <a:xfrm>
                <a:off x="8194547"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Monitoring</a:t>
                </a:r>
              </a:p>
            </p:txBody>
          </p:sp>
          <p:sp>
            <p:nvSpPr>
              <p:cNvPr id="10" name="Afgeronde rechthoek 9"/>
              <p:cNvSpPr/>
              <p:nvPr/>
            </p:nvSpPr>
            <p:spPr>
              <a:xfrm>
                <a:off x="1636164" y="317603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Goal setting</a:t>
                </a:r>
              </a:p>
            </p:txBody>
          </p:sp>
          <p:sp>
            <p:nvSpPr>
              <p:cNvPr id="11" name="Trapezium 10"/>
              <p:cNvSpPr/>
              <p:nvPr/>
            </p:nvSpPr>
            <p:spPr>
              <a:xfrm>
                <a:off x="252862" y="3176038"/>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Intentie</a:t>
                </a:r>
                <a:endParaRPr lang="nl-BE" sz="1600" b="1"/>
              </a:p>
            </p:txBody>
          </p:sp>
          <p:sp>
            <p:nvSpPr>
              <p:cNvPr id="12" name="Trapezium 11"/>
              <p:cNvSpPr/>
              <p:nvPr/>
            </p:nvSpPr>
            <p:spPr>
              <a:xfrm>
                <a:off x="10211483" y="3175616"/>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Gedrag</a:t>
                </a:r>
                <a:endParaRPr lang="nl-BE" sz="1600" b="1"/>
              </a:p>
            </p:txBody>
          </p:sp>
          <p:pic>
            <p:nvPicPr>
              <p:cNvPr id="14" name="Afbeelding 13"/>
              <p:cNvPicPr>
                <a:picLocks noChangeAspect="1"/>
              </p:cNvPicPr>
              <p:nvPr/>
            </p:nvPicPr>
            <p:blipFill rotWithShape="1">
              <a:blip r:embed="rId6">
                <a:extLst>
                  <a:ext uri="{28A0092B-C50C-407E-A947-70E740481C1C}">
                    <a14:useLocalDpi xmlns:a14="http://schemas.microsoft.com/office/drawing/2010/main" val="0"/>
                  </a:ext>
                </a:extLst>
              </a:blip>
              <a:srcRect t="34695" b="5150"/>
              <a:stretch/>
            </p:blipFill>
            <p:spPr>
              <a:xfrm>
                <a:off x="48824" y="1233894"/>
                <a:ext cx="1763205" cy="1853482"/>
              </a:xfrm>
              <a:prstGeom prst="rect">
                <a:avLst/>
              </a:prstGeom>
            </p:spPr>
          </p:pic>
          <p:sp>
            <p:nvSpPr>
              <p:cNvPr id="6" name="Arrow: Curved Down 5">
                <a:extLst>
                  <a:ext uri="{FF2B5EF4-FFF2-40B4-BE49-F238E27FC236}">
                    <a16:creationId xmlns:a16="http://schemas.microsoft.com/office/drawing/2014/main" id="{C227EFDC-815C-4085-A49A-9986A653A8EB}"/>
                  </a:ext>
                </a:extLst>
              </p:cNvPr>
              <p:cNvSpPr/>
              <p:nvPr/>
            </p:nvSpPr>
            <p:spPr>
              <a:xfrm>
                <a:off x="1319981" y="1437968"/>
                <a:ext cx="9866671" cy="1585451"/>
              </a:xfrm>
              <a:prstGeom prst="curved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2" name="Rechthoek 1">
            <a:extLst>
              <a:ext uri="{FF2B5EF4-FFF2-40B4-BE49-F238E27FC236}">
                <a16:creationId xmlns:a16="http://schemas.microsoft.com/office/drawing/2014/main" id="{4826DF1F-F72B-C760-C98A-03E428EBBC49}"/>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TextBox 16">
            <a:extLst>
              <a:ext uri="{FF2B5EF4-FFF2-40B4-BE49-F238E27FC236}">
                <a16:creationId xmlns:a16="http://schemas.microsoft.com/office/drawing/2014/main" id="{120A4C20-7DC0-4CE1-BABA-99A458779B91}"/>
              </a:ext>
            </a:extLst>
          </p:cNvPr>
          <p:cNvSpPr txBox="1"/>
          <p:nvPr/>
        </p:nvSpPr>
        <p:spPr>
          <a:xfrm>
            <a:off x="5648776" y="6447940"/>
            <a:ext cx="6543224" cy="394210"/>
          </a:xfrm>
          <a:prstGeom prst="rect">
            <a:avLst/>
          </a:prstGeom>
          <a:noFill/>
        </p:spPr>
        <p:txBody>
          <a:bodyPr wrap="square">
            <a:spAutoFit/>
          </a:bodyPr>
          <a:lstStyle/>
          <a:p>
            <a:pPr marL="0" marR="0" lvl="0" indent="0" algn="l" rtl="0">
              <a:lnSpc>
                <a:spcPct val="120000"/>
              </a:lnSpc>
              <a:spcBef>
                <a:spcPts val="0"/>
              </a:spcBef>
              <a:spcAft>
                <a:spcPts val="0"/>
              </a:spcAft>
              <a:buNone/>
            </a:pPr>
            <a:r>
              <a:rPr lang="nl-NL" sz="1800">
                <a:solidFill>
                  <a:schemeClr val="dk1"/>
                </a:solidFill>
                <a:latin typeface="Arial"/>
                <a:ea typeface="Arial"/>
                <a:cs typeface="Arial"/>
                <a:sym typeface="Arial"/>
              </a:rPr>
              <a:t>Technieken voor gedragsverandering (e.g., </a:t>
            </a:r>
            <a:r>
              <a:rPr lang="nl-NL" sz="1800" err="1">
                <a:solidFill>
                  <a:schemeClr val="dk1"/>
                </a:solidFill>
                <a:latin typeface="Arial"/>
                <a:ea typeface="Arial"/>
                <a:cs typeface="Arial"/>
                <a:sym typeface="Arial"/>
              </a:rPr>
              <a:t>Michie</a:t>
            </a:r>
            <a:r>
              <a:rPr lang="nl-NL" sz="1800">
                <a:solidFill>
                  <a:schemeClr val="dk1"/>
                </a:solidFill>
                <a:latin typeface="Arial"/>
                <a:ea typeface="Arial"/>
                <a:cs typeface="Arial"/>
                <a:sym typeface="Arial"/>
              </a:rPr>
              <a:t> et al., 2013)</a:t>
            </a:r>
          </a:p>
        </p:txBody>
      </p:sp>
    </p:spTree>
    <p:extLst>
      <p:ext uri="{BB962C8B-B14F-4D97-AF65-F5344CB8AC3E}">
        <p14:creationId xmlns:p14="http://schemas.microsoft.com/office/powerpoint/2010/main" val="27137900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fgeronde rechthoek 6"/>
          <p:cNvSpPr/>
          <p:nvPr/>
        </p:nvSpPr>
        <p:spPr>
          <a:xfrm>
            <a:off x="3785515" y="320291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Action planning</a:t>
            </a:r>
          </a:p>
        </p:txBody>
      </p:sp>
      <p:sp>
        <p:nvSpPr>
          <p:cNvPr id="8" name="Afgeronde rechthoek 7"/>
          <p:cNvSpPr/>
          <p:nvPr/>
        </p:nvSpPr>
        <p:spPr>
          <a:xfrm>
            <a:off x="6073613"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Coping planning</a:t>
            </a:r>
          </a:p>
        </p:txBody>
      </p:sp>
      <p:sp>
        <p:nvSpPr>
          <p:cNvPr id="9" name="Afgeronde rechthoek 8"/>
          <p:cNvSpPr/>
          <p:nvPr/>
        </p:nvSpPr>
        <p:spPr>
          <a:xfrm>
            <a:off x="8194547"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Monitoring</a:t>
            </a:r>
          </a:p>
        </p:txBody>
      </p:sp>
      <p:sp>
        <p:nvSpPr>
          <p:cNvPr id="10" name="Afgeronde rechthoek 9"/>
          <p:cNvSpPr/>
          <p:nvPr/>
        </p:nvSpPr>
        <p:spPr>
          <a:xfrm>
            <a:off x="1636164" y="317603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Goal setting</a:t>
            </a:r>
          </a:p>
        </p:txBody>
      </p:sp>
      <p:sp>
        <p:nvSpPr>
          <p:cNvPr id="11" name="Trapezium 10"/>
          <p:cNvSpPr/>
          <p:nvPr/>
        </p:nvSpPr>
        <p:spPr>
          <a:xfrm>
            <a:off x="252862" y="3176038"/>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Intentie</a:t>
            </a:r>
            <a:endParaRPr lang="nl-BE" sz="1600" b="1"/>
          </a:p>
        </p:txBody>
      </p:sp>
      <p:sp>
        <p:nvSpPr>
          <p:cNvPr id="12" name="Trapezium 11"/>
          <p:cNvSpPr/>
          <p:nvPr/>
        </p:nvSpPr>
        <p:spPr>
          <a:xfrm>
            <a:off x="10211483" y="3175616"/>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a:solidFill>
                  <a:schemeClr val="tx1"/>
                </a:solidFill>
              </a:rPr>
              <a:t>Gedrag</a:t>
            </a:r>
            <a:endParaRPr lang="nl-BE" sz="1600" b="1"/>
          </a:p>
        </p:txBody>
      </p:sp>
      <p:pic>
        <p:nvPicPr>
          <p:cNvPr id="14" name="Afbeelding 13"/>
          <p:cNvPicPr>
            <a:picLocks noChangeAspect="1"/>
          </p:cNvPicPr>
          <p:nvPr/>
        </p:nvPicPr>
        <p:blipFill rotWithShape="1">
          <a:blip r:embed="rId2">
            <a:extLst>
              <a:ext uri="{28A0092B-C50C-407E-A947-70E740481C1C}">
                <a14:useLocalDpi xmlns:a14="http://schemas.microsoft.com/office/drawing/2010/main" val="0"/>
              </a:ext>
            </a:extLst>
          </a:blip>
          <a:srcRect t="34695" b="5150"/>
          <a:stretch/>
        </p:blipFill>
        <p:spPr>
          <a:xfrm>
            <a:off x="48824" y="1233894"/>
            <a:ext cx="1763205" cy="1853482"/>
          </a:xfrm>
          <a:prstGeom prst="rect">
            <a:avLst/>
          </a:prstGeom>
        </p:spPr>
      </p:pic>
      <p:pic>
        <p:nvPicPr>
          <p:cNvPr id="5122" name="Picture 2" descr="Image result for crocodile disney"/>
          <p:cNvPicPr>
            <a:picLocks noChangeAspect="1" noChangeArrowheads="1"/>
          </p:cNvPicPr>
          <p:nvPr/>
        </p:nvPicPr>
        <p:blipFill rotWithShape="1">
          <a:blip r:embed="rId3">
            <a:extLst>
              <a:ext uri="{28A0092B-C50C-407E-A947-70E740481C1C}">
                <a14:useLocalDpi xmlns:a14="http://schemas.microsoft.com/office/drawing/2010/main" val="0"/>
              </a:ext>
            </a:extLst>
          </a:blip>
          <a:srcRect l="22480" r="21638" b="2128"/>
          <a:stretch/>
        </p:blipFill>
        <p:spPr bwMode="auto">
          <a:xfrm>
            <a:off x="5175447" y="4114875"/>
            <a:ext cx="1796333" cy="2359558"/>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6CCCBEE-0ABD-AF4A-B8D2-10C14529ECAA}"/>
              </a:ext>
            </a:extLst>
          </p:cNvPr>
          <p:cNvSpPr>
            <a:spLocks noGrp="1"/>
          </p:cNvSpPr>
          <p:nvPr>
            <p:ph type="title"/>
          </p:nvPr>
        </p:nvSpPr>
        <p:spPr>
          <a:xfrm>
            <a:off x="1004042" y="188439"/>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2800" u="none">
                <a:solidFill>
                  <a:srgbClr val="012169"/>
                </a:solidFill>
              </a:rPr>
              <a:t>ZELFREGULATIE TECHNIEKEN</a:t>
            </a:r>
          </a:p>
        </p:txBody>
      </p:sp>
      <p:pic>
        <p:nvPicPr>
          <p:cNvPr id="13" name="Graphic 12">
            <a:extLst>
              <a:ext uri="{FF2B5EF4-FFF2-40B4-BE49-F238E27FC236}">
                <a16:creationId xmlns:a16="http://schemas.microsoft.com/office/drawing/2014/main" id="{29FEC7D9-C38C-4D66-A3D8-06FEF72E39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8199" y="147626"/>
            <a:ext cx="555301" cy="555301"/>
          </a:xfrm>
          <a:prstGeom prst="rect">
            <a:avLst/>
          </a:prstGeom>
        </p:spPr>
      </p:pic>
      <p:sp>
        <p:nvSpPr>
          <p:cNvPr id="6" name="Arrow: Curved Down 5">
            <a:extLst>
              <a:ext uri="{FF2B5EF4-FFF2-40B4-BE49-F238E27FC236}">
                <a16:creationId xmlns:a16="http://schemas.microsoft.com/office/drawing/2014/main" id="{C227EFDC-815C-4085-A49A-9986A653A8EB}"/>
              </a:ext>
            </a:extLst>
          </p:cNvPr>
          <p:cNvSpPr/>
          <p:nvPr/>
        </p:nvSpPr>
        <p:spPr>
          <a:xfrm>
            <a:off x="1319981" y="1437968"/>
            <a:ext cx="9866671" cy="1585451"/>
          </a:xfrm>
          <a:prstGeom prst="curved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019AE1F2-3F79-410F-ABA2-D10756238D09}"/>
              </a:ext>
            </a:extLst>
          </p:cNvPr>
          <p:cNvSpPr txBox="1"/>
          <p:nvPr/>
        </p:nvSpPr>
        <p:spPr>
          <a:xfrm>
            <a:off x="1746598" y="4542869"/>
            <a:ext cx="3503828" cy="1600438"/>
          </a:xfrm>
          <a:prstGeom prst="rect">
            <a:avLst/>
          </a:prstGeom>
          <a:noFill/>
        </p:spPr>
        <p:txBody>
          <a:bodyPr wrap="square">
            <a:spAutoFit/>
          </a:bodyPr>
          <a:lstStyle/>
          <a:p>
            <a:r>
              <a:rPr lang="nl-NL" b="1" i="0">
                <a:effectLst/>
                <a:latin typeface="Arial" panose="020B0604020202020204" pitchFamily="34" charset="0"/>
              </a:rPr>
              <a:t>Definitie zelfregulatie:</a:t>
            </a:r>
          </a:p>
          <a:p>
            <a:r>
              <a:rPr lang="nl-NL" sz="1600" b="0" i="0">
                <a:effectLst/>
                <a:latin typeface="Arial" panose="020B0604020202020204" pitchFamily="34" charset="0"/>
              </a:rPr>
              <a:t>intra-persoonlijke</a:t>
            </a:r>
            <a:br>
              <a:rPr lang="nl-NL" sz="1600"/>
            </a:br>
            <a:r>
              <a:rPr lang="nl-NL" sz="1600" b="0" i="0">
                <a:effectLst/>
                <a:latin typeface="Arial" panose="020B0604020202020204" pitchFamily="34" charset="0"/>
              </a:rPr>
              <a:t>processen waardoor mensen</a:t>
            </a:r>
            <a:br>
              <a:rPr lang="nl-NL" sz="1600"/>
            </a:br>
            <a:r>
              <a:rPr lang="nl-NL" sz="1600" b="0" i="0">
                <a:effectLst/>
                <a:latin typeface="Arial" panose="020B0604020202020204" pitchFamily="34" charset="0"/>
              </a:rPr>
              <a:t>gedachten, gevoelens en</a:t>
            </a:r>
            <a:br>
              <a:rPr lang="nl-NL" sz="1600"/>
            </a:br>
            <a:r>
              <a:rPr lang="nl-NL" sz="1600" b="0" i="0">
                <a:effectLst/>
                <a:latin typeface="Arial" panose="020B0604020202020204" pitchFamily="34" charset="0"/>
              </a:rPr>
              <a:t>gedragingen controleren, in functie</a:t>
            </a:r>
            <a:br>
              <a:rPr lang="nl-NL" sz="1600"/>
            </a:br>
            <a:r>
              <a:rPr lang="nl-NL" sz="1600" b="0" i="0">
                <a:effectLst/>
                <a:latin typeface="Arial" panose="020B0604020202020204" pitchFamily="34" charset="0"/>
              </a:rPr>
              <a:t>van een bepaald doel</a:t>
            </a:r>
            <a:endParaRPr lang="en-US" sz="1600"/>
          </a:p>
        </p:txBody>
      </p:sp>
      <p:sp>
        <p:nvSpPr>
          <p:cNvPr id="2" name="Rechthoek 1">
            <a:extLst>
              <a:ext uri="{FF2B5EF4-FFF2-40B4-BE49-F238E27FC236}">
                <a16:creationId xmlns:a16="http://schemas.microsoft.com/office/drawing/2014/main" id="{59344309-D990-880C-6067-F185DFAE1A97}"/>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TextBox 15">
            <a:extLst>
              <a:ext uri="{FF2B5EF4-FFF2-40B4-BE49-F238E27FC236}">
                <a16:creationId xmlns:a16="http://schemas.microsoft.com/office/drawing/2014/main" id="{7F55CE31-66B4-4CC3-A578-A1BBB31405E3}"/>
              </a:ext>
            </a:extLst>
          </p:cNvPr>
          <p:cNvSpPr txBox="1"/>
          <p:nvPr/>
        </p:nvSpPr>
        <p:spPr>
          <a:xfrm>
            <a:off x="5648776" y="6447940"/>
            <a:ext cx="6543224" cy="394210"/>
          </a:xfrm>
          <a:prstGeom prst="rect">
            <a:avLst/>
          </a:prstGeom>
          <a:noFill/>
        </p:spPr>
        <p:txBody>
          <a:bodyPr wrap="square">
            <a:spAutoFit/>
          </a:bodyPr>
          <a:lstStyle/>
          <a:p>
            <a:pPr marL="0" marR="0" lvl="0" indent="0" algn="l" rtl="0">
              <a:lnSpc>
                <a:spcPct val="120000"/>
              </a:lnSpc>
              <a:spcBef>
                <a:spcPts val="0"/>
              </a:spcBef>
              <a:spcAft>
                <a:spcPts val="0"/>
              </a:spcAft>
              <a:buNone/>
            </a:pPr>
            <a:r>
              <a:rPr lang="nl-NL" sz="1800">
                <a:solidFill>
                  <a:schemeClr val="dk1"/>
                </a:solidFill>
                <a:latin typeface="Arial"/>
                <a:ea typeface="Arial"/>
                <a:cs typeface="Arial"/>
                <a:sym typeface="Arial"/>
              </a:rPr>
              <a:t>Technieken voor gedragsverandering (e.g., </a:t>
            </a:r>
            <a:r>
              <a:rPr lang="nl-NL" sz="1800" err="1">
                <a:solidFill>
                  <a:schemeClr val="dk1"/>
                </a:solidFill>
                <a:latin typeface="Arial"/>
                <a:ea typeface="Arial"/>
                <a:cs typeface="Arial"/>
                <a:sym typeface="Arial"/>
              </a:rPr>
              <a:t>Michie</a:t>
            </a:r>
            <a:r>
              <a:rPr lang="nl-NL" sz="1800">
                <a:solidFill>
                  <a:schemeClr val="dk1"/>
                </a:solidFill>
                <a:latin typeface="Arial"/>
                <a:ea typeface="Arial"/>
                <a:cs typeface="Arial"/>
                <a:sym typeface="Arial"/>
              </a:rPr>
              <a:t> et al., 2013)</a:t>
            </a:r>
          </a:p>
        </p:txBody>
      </p:sp>
    </p:spTree>
    <p:extLst>
      <p:ext uri="{BB962C8B-B14F-4D97-AF65-F5344CB8AC3E}">
        <p14:creationId xmlns:p14="http://schemas.microsoft.com/office/powerpoint/2010/main" val="18164671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500" y="98022"/>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DOELEN STELLEN</a:t>
            </a:r>
            <a:endParaRPr lang="en-GB" sz="2800" u="none">
              <a:solidFill>
                <a:srgbClr val="012169"/>
              </a:solidFill>
            </a:endParaRPr>
          </a:p>
        </p:txBody>
      </p:sp>
      <p:sp>
        <p:nvSpPr>
          <p:cNvPr id="9" name="Tekstvak 8">
            <a:extLst>
              <a:ext uri="{FF2B5EF4-FFF2-40B4-BE49-F238E27FC236}">
                <a16:creationId xmlns:a16="http://schemas.microsoft.com/office/drawing/2014/main" id="{E2D0D56E-E0E7-0E92-72BD-DB136737A37C}"/>
              </a:ext>
            </a:extLst>
          </p:cNvPr>
          <p:cNvSpPr txBox="1"/>
          <p:nvPr/>
        </p:nvSpPr>
        <p:spPr>
          <a:xfrm>
            <a:off x="893500" y="2124540"/>
            <a:ext cx="8722452" cy="1607491"/>
          </a:xfrm>
          <a:prstGeom prst="rect">
            <a:avLst/>
          </a:prstGeom>
          <a:noFill/>
        </p:spPr>
        <p:txBody>
          <a:bodyPr wrap="square">
            <a:sp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1969" i="1">
                <a:effectLst/>
                <a:ea typeface="Calibri" panose="020F0502020204030204" pitchFamily="34" charset="0"/>
                <a:cs typeface="Times New Roman" panose="02020603050405020304" pitchFamily="18" charset="0"/>
              </a:rPr>
              <a:t>Een doel stellen:</a:t>
            </a:r>
          </a:p>
          <a:p>
            <a:pPr marL="342900" indent="-342900">
              <a:buFont typeface="Arial" panose="020B0604020202020204" pitchFamily="34" charset="0"/>
              <a:buChar char="•"/>
            </a:pPr>
            <a:r>
              <a:rPr lang="nl-BE" sz="1969" i="1">
                <a:ea typeface="Calibri" panose="020F0502020204030204" pitchFamily="34" charset="0"/>
                <a:cs typeface="Times New Roman" panose="02020603050405020304" pitchFamily="18" charset="0"/>
              </a:rPr>
              <a:t>I</a:t>
            </a:r>
            <a:r>
              <a:rPr lang="nl-BE" sz="1969" i="1">
                <a:effectLst/>
                <a:ea typeface="Calibri" panose="020F0502020204030204" pitchFamily="34" charset="0"/>
                <a:cs typeface="Times New Roman" panose="02020603050405020304" pitchFamily="18" charset="0"/>
              </a:rPr>
              <a:t>n termen van het </a:t>
            </a:r>
            <a:r>
              <a:rPr lang="nl-BE" sz="1969" b="1" i="1">
                <a:effectLst/>
                <a:ea typeface="Calibri" panose="020F0502020204030204" pitchFamily="34" charset="0"/>
                <a:cs typeface="Times New Roman" panose="02020603050405020304" pitchFamily="18" charset="0"/>
              </a:rPr>
              <a:t>gedrag</a:t>
            </a:r>
            <a:r>
              <a:rPr lang="nl-BE" sz="1969" i="1">
                <a:effectLst/>
                <a:ea typeface="Calibri" panose="020F0502020204030204" pitchFamily="34" charset="0"/>
                <a:cs typeface="Times New Roman" panose="02020603050405020304" pitchFamily="18" charset="0"/>
              </a:rPr>
              <a:t> dat je wil veranderen (bv. ik wil 5% minder antibiotica voorschrijven voor acute sinusitis)</a:t>
            </a:r>
          </a:p>
          <a:p>
            <a:pPr marL="342900" indent="-342900">
              <a:buFont typeface="Arial" panose="020B0604020202020204" pitchFamily="34" charset="0"/>
              <a:buChar char="•"/>
            </a:pPr>
            <a:r>
              <a:rPr lang="nl-BE" sz="1969" i="1">
                <a:ea typeface="Calibri" panose="020F0502020204030204" pitchFamily="34" charset="0"/>
                <a:cs typeface="Times New Roman" panose="02020603050405020304" pitchFamily="18" charset="0"/>
              </a:rPr>
              <a:t>D</a:t>
            </a:r>
            <a:r>
              <a:rPr lang="nl-BE" sz="1969" i="1">
                <a:effectLst/>
                <a:ea typeface="Calibri" panose="020F0502020204030204" pitchFamily="34" charset="0"/>
                <a:cs typeface="Times New Roman" panose="02020603050405020304" pitchFamily="18" charset="0"/>
              </a:rPr>
              <a:t>e </a:t>
            </a:r>
            <a:r>
              <a:rPr lang="nl-BE" sz="1969" b="1" i="1">
                <a:effectLst/>
                <a:ea typeface="Calibri" panose="020F0502020204030204" pitchFamily="34" charset="0"/>
                <a:cs typeface="Times New Roman" panose="02020603050405020304" pitchFamily="18" charset="0"/>
              </a:rPr>
              <a:t>uitkomst</a:t>
            </a:r>
            <a:r>
              <a:rPr lang="nl-BE" sz="1969" i="1">
                <a:effectLst/>
                <a:ea typeface="Calibri" panose="020F0502020204030204" pitchFamily="34" charset="0"/>
                <a:cs typeface="Times New Roman" panose="02020603050405020304" pitchFamily="18" charset="0"/>
              </a:rPr>
              <a:t> die je wil bereiken (bv. ik wil de antibioticacijfers in mijn praktijk minderen tot het gemiddeld niveau in de regio).</a:t>
            </a:r>
            <a:endParaRPr lang="nl-NL" sz="1266"/>
          </a:p>
        </p:txBody>
      </p:sp>
      <p:pic>
        <p:nvPicPr>
          <p:cNvPr id="5" name="Graphic 4">
            <a:extLst>
              <a:ext uri="{FF2B5EF4-FFF2-40B4-BE49-F238E27FC236}">
                <a16:creationId xmlns:a16="http://schemas.microsoft.com/office/drawing/2014/main" id="{3C51F0A1-BAAC-4C0D-B791-D1D62FCA52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pic>
        <p:nvPicPr>
          <p:cNvPr id="6" name="Picture 5" descr="A cartoon alligator with a black background&#10;&#10;Description automatically generated">
            <a:extLst>
              <a:ext uri="{FF2B5EF4-FFF2-40B4-BE49-F238E27FC236}">
                <a16:creationId xmlns:a16="http://schemas.microsoft.com/office/drawing/2014/main" id="{C2E31DD1-D545-4D51-8BB3-8A847F0AE4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4649" y="5320148"/>
            <a:ext cx="3182301" cy="1439830"/>
          </a:xfrm>
          <a:prstGeom prst="rect">
            <a:avLst/>
          </a:prstGeom>
        </p:spPr>
      </p:pic>
      <p:sp>
        <p:nvSpPr>
          <p:cNvPr id="8" name="Arrow: Right 7">
            <a:extLst>
              <a:ext uri="{FF2B5EF4-FFF2-40B4-BE49-F238E27FC236}">
                <a16:creationId xmlns:a16="http://schemas.microsoft.com/office/drawing/2014/main" id="{08F4E5CE-B1B0-427B-850C-E3F67FF0F9F3}"/>
              </a:ext>
            </a:extLst>
          </p:cNvPr>
          <p:cNvSpPr/>
          <p:nvPr/>
        </p:nvSpPr>
        <p:spPr>
          <a:xfrm rot="16200000">
            <a:off x="9267521" y="6199852"/>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hthoek 2">
            <a:extLst>
              <a:ext uri="{FF2B5EF4-FFF2-40B4-BE49-F238E27FC236}">
                <a16:creationId xmlns:a16="http://schemas.microsoft.com/office/drawing/2014/main" id="{2D64BF35-01EA-6030-F3A3-AF49032D7545}"/>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680621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CDC98-EAEE-469E-93C8-40FB3E8337CA}"/>
              </a:ext>
            </a:extLst>
          </p:cNvPr>
          <p:cNvSpPr>
            <a:spLocks noGrp="1"/>
          </p:cNvSpPr>
          <p:nvPr>
            <p:ph type="body" sz="quarter" idx="10"/>
          </p:nvPr>
        </p:nvSpPr>
        <p:spPr/>
        <p:txBody>
          <a:bodyPr>
            <a:normAutofit/>
          </a:bodyPr>
          <a:lstStyle/>
          <a:p>
            <a:pPr>
              <a:buFontTx/>
              <a:buChar char="-"/>
            </a:pPr>
            <a:r>
              <a:rPr lang="nl-BE" sz="2200"/>
              <a:t>Bv. Arts wil minder antibiotica voorschrijven voor bronchitis</a:t>
            </a:r>
          </a:p>
          <a:p>
            <a:pPr>
              <a:buFontTx/>
              <a:buChar char="-"/>
            </a:pPr>
            <a:r>
              <a:rPr lang="nl-BE" sz="2200"/>
              <a:t>Hoe maakt hij dit SMART?</a:t>
            </a:r>
          </a:p>
          <a:p>
            <a:pPr>
              <a:buFontTx/>
              <a:buChar char="-"/>
            </a:pPr>
            <a:r>
              <a:rPr lang="nl-BE" sz="2200"/>
              <a:t>Wat was nu weer SMART?</a:t>
            </a:r>
          </a:p>
          <a:p>
            <a:pPr>
              <a:buFontTx/>
              <a:buChar char="-"/>
            </a:pPr>
            <a:endParaRPr lang="nl-BE" sz="2200"/>
          </a:p>
          <a:p>
            <a:pPr marL="203200" indent="0">
              <a:buNone/>
            </a:pPr>
            <a:r>
              <a:rPr lang="nl-BE" sz="2200"/>
              <a:t>Doorvragen is belangrijk!</a:t>
            </a:r>
          </a:p>
        </p:txBody>
      </p:sp>
      <p:sp>
        <p:nvSpPr>
          <p:cNvPr id="2" name="Title 1">
            <a:extLst>
              <a:ext uri="{FF2B5EF4-FFF2-40B4-BE49-F238E27FC236}">
                <a16:creationId xmlns:a16="http://schemas.microsoft.com/office/drawing/2014/main" id="{0AA0590F-FD9F-4C70-A635-0F7B3BA218BB}"/>
              </a:ext>
            </a:extLst>
          </p:cNvPr>
          <p:cNvSpPr>
            <a:spLocks noGrp="1"/>
          </p:cNvSpPr>
          <p:nvPr>
            <p:ph type="ctrTitle"/>
          </p:nvPr>
        </p:nvSpPr>
        <p:spPr/>
        <p:txBody>
          <a:bodyPr anchor="b">
            <a:normAutofit fontScale="90000"/>
          </a:bodyPr>
          <a:lstStyle/>
          <a:p>
            <a:r>
              <a:rPr lang="nl-BE" sz="4200"/>
              <a:t>SMART bespreken van leerpunten</a:t>
            </a:r>
          </a:p>
        </p:txBody>
      </p:sp>
      <p:pic>
        <p:nvPicPr>
          <p:cNvPr id="6" name="Picture 5" descr="A cartoon alligator with a black background&#10;&#10;Description automatically generated">
            <a:extLst>
              <a:ext uri="{FF2B5EF4-FFF2-40B4-BE49-F238E27FC236}">
                <a16:creationId xmlns:a16="http://schemas.microsoft.com/office/drawing/2014/main" id="{88F861AB-2625-418A-A0B3-83D073562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3669" y="5040345"/>
            <a:ext cx="3182301" cy="1439830"/>
          </a:xfrm>
          <a:prstGeom prst="rect">
            <a:avLst/>
          </a:prstGeom>
        </p:spPr>
      </p:pic>
      <p:sp>
        <p:nvSpPr>
          <p:cNvPr id="7" name="Arrow: Right 6">
            <a:extLst>
              <a:ext uri="{FF2B5EF4-FFF2-40B4-BE49-F238E27FC236}">
                <a16:creationId xmlns:a16="http://schemas.microsoft.com/office/drawing/2014/main" id="{5CBF76C0-59DA-4FC9-9289-D8C9841A19E3}"/>
              </a:ext>
            </a:extLst>
          </p:cNvPr>
          <p:cNvSpPr/>
          <p:nvPr/>
        </p:nvSpPr>
        <p:spPr>
          <a:xfrm rot="16200000">
            <a:off x="9336541" y="5920049"/>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0152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32F06C8-7017-208E-4F33-4CDFAD26F320}"/>
              </a:ext>
            </a:extLst>
          </p:cNvPr>
          <p:cNvSpPr>
            <a:spLocks noGrp="1"/>
          </p:cNvSpPr>
          <p:nvPr>
            <p:ph type="dt" sz="half" idx="2"/>
          </p:nvPr>
        </p:nvSpPr>
        <p:spPr/>
        <p:txBody>
          <a:bodyPr/>
          <a:lstStyle/>
          <a:p>
            <a:fld id="{84E43A75-C55C-487B-8A39-FB2B7032BE3A}"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C5CDD862-7AF1-CD68-4F4C-94893F61839A}"/>
              </a:ext>
            </a:extLst>
          </p:cNvPr>
          <p:cNvSpPr>
            <a:spLocks noGrp="1"/>
          </p:cNvSpPr>
          <p:nvPr>
            <p:ph type="sldNum" sz="quarter" idx="4"/>
          </p:nvPr>
        </p:nvSpPr>
        <p:spPr/>
        <p:txBody>
          <a:bodyPr/>
          <a:lstStyle/>
          <a:p>
            <a:fld id="{237A5C56-B9E8-4E46-B944-E20B96CB342D}" type="slidenum">
              <a:rPr lang="nl-BE" smtClean="0"/>
              <a:pPr/>
              <a:t>7</a:t>
            </a:fld>
            <a:endParaRPr lang="nl-BE">
              <a:solidFill>
                <a:srgbClr val="012169"/>
              </a:solidFill>
            </a:endParaRPr>
          </a:p>
        </p:txBody>
      </p:sp>
      <p:pic>
        <p:nvPicPr>
          <p:cNvPr id="42" name="Afbeelding 41">
            <a:extLst>
              <a:ext uri="{FF2B5EF4-FFF2-40B4-BE49-F238E27FC236}">
                <a16:creationId xmlns:a16="http://schemas.microsoft.com/office/drawing/2014/main" id="{90F645EB-23EA-A671-A7B7-78DBDC0E3DD0}"/>
              </a:ext>
            </a:extLst>
          </p:cNvPr>
          <p:cNvPicPr>
            <a:picLocks noChangeAspect="1"/>
          </p:cNvPicPr>
          <p:nvPr/>
        </p:nvPicPr>
        <p:blipFill>
          <a:blip r:embed="rId3"/>
          <a:stretch>
            <a:fillRect/>
          </a:stretch>
        </p:blipFill>
        <p:spPr>
          <a:xfrm>
            <a:off x="1126938" y="898348"/>
            <a:ext cx="5139373" cy="5535648"/>
          </a:xfrm>
          <a:prstGeom prst="rect">
            <a:avLst/>
          </a:prstGeom>
        </p:spPr>
      </p:pic>
      <p:sp>
        <p:nvSpPr>
          <p:cNvPr id="7" name="Titel 6">
            <a:extLst>
              <a:ext uri="{FF2B5EF4-FFF2-40B4-BE49-F238E27FC236}">
                <a16:creationId xmlns:a16="http://schemas.microsoft.com/office/drawing/2014/main" id="{7B385131-219A-3D86-17B9-028BCEBB5204}"/>
              </a:ext>
            </a:extLst>
          </p:cNvPr>
          <p:cNvSpPr>
            <a:spLocks noGrp="1"/>
          </p:cNvSpPr>
          <p:nvPr>
            <p:ph type="ctrTitle"/>
          </p:nvPr>
        </p:nvSpPr>
        <p:spPr>
          <a:xfrm>
            <a:off x="996950" y="262890"/>
            <a:ext cx="10890252" cy="589280"/>
          </a:xfrm>
        </p:spPr>
        <p:txBody>
          <a:bodyPr/>
          <a:lstStyle/>
          <a:p>
            <a:r>
              <a:rPr lang="nl-NL"/>
              <a:t>ANTIBIOTICA BAROMETER </a:t>
            </a:r>
            <a:endParaRPr lang="nl-BE"/>
          </a:p>
        </p:txBody>
      </p:sp>
      <p:cxnSp>
        <p:nvCxnSpPr>
          <p:cNvPr id="2" name="Rechte verbindingslijn 1">
            <a:extLst>
              <a:ext uri="{FF2B5EF4-FFF2-40B4-BE49-F238E27FC236}">
                <a16:creationId xmlns:a16="http://schemas.microsoft.com/office/drawing/2014/main" id="{B3BBBDBE-462E-552E-6318-3A02D8782E33}"/>
              </a:ext>
            </a:extLst>
          </p:cNvPr>
          <p:cNvCxnSpPr>
            <a:cxnSpLocks/>
          </p:cNvCxnSpPr>
          <p:nvPr/>
        </p:nvCxnSpPr>
        <p:spPr>
          <a:xfrm flipV="1">
            <a:off x="1126938" y="5117500"/>
            <a:ext cx="5139373" cy="392447"/>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Rechte verbindingslijn 5">
            <a:extLst>
              <a:ext uri="{FF2B5EF4-FFF2-40B4-BE49-F238E27FC236}">
                <a16:creationId xmlns:a16="http://schemas.microsoft.com/office/drawing/2014/main" id="{A2FFE774-773B-2653-18FE-438E8D1A6C63}"/>
              </a:ext>
            </a:extLst>
          </p:cNvPr>
          <p:cNvCxnSpPr>
            <a:cxnSpLocks/>
          </p:cNvCxnSpPr>
          <p:nvPr/>
        </p:nvCxnSpPr>
        <p:spPr>
          <a:xfrm>
            <a:off x="1126938" y="5071321"/>
            <a:ext cx="5139373" cy="438626"/>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2299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body" sz="quarter" idx="10"/>
          </p:nvPr>
        </p:nvSpPr>
        <p:spPr>
          <a:xfrm>
            <a:off x="655638" y="2306753"/>
            <a:ext cx="10488612" cy="5313362"/>
          </a:xfrm>
        </p:spPr>
        <p:txBody>
          <a:bodyPr/>
          <a:lstStyle/>
          <a:p>
            <a:pPr>
              <a:buFont typeface="Arial" pitchFamily="34" charset="0"/>
              <a:buChar char="•"/>
            </a:pPr>
            <a:r>
              <a:rPr lang="en-US" sz="3200" b="1" err="1">
                <a:solidFill>
                  <a:srgbClr val="FF0000"/>
                </a:solidFill>
              </a:rPr>
              <a:t>S</a:t>
            </a:r>
            <a:r>
              <a:rPr lang="en-US" sz="3200" err="1"/>
              <a:t>pecifiek</a:t>
            </a:r>
            <a:endParaRPr lang="en-US" sz="3200"/>
          </a:p>
          <a:p>
            <a:pPr>
              <a:buFont typeface="Arial" pitchFamily="34" charset="0"/>
              <a:buChar char="•"/>
            </a:pPr>
            <a:r>
              <a:rPr lang="en-US" sz="3200" b="1" err="1">
                <a:solidFill>
                  <a:srgbClr val="FF0000"/>
                </a:solidFill>
              </a:rPr>
              <a:t>M</a:t>
            </a:r>
            <a:r>
              <a:rPr lang="en-US" sz="3200" err="1"/>
              <a:t>eetbaar</a:t>
            </a:r>
            <a:endParaRPr lang="en-US" sz="3200"/>
          </a:p>
          <a:p>
            <a:pPr>
              <a:buFont typeface="Arial" pitchFamily="34" charset="0"/>
              <a:buChar char="•"/>
            </a:pPr>
            <a:r>
              <a:rPr lang="en-US" sz="3200" b="1" err="1">
                <a:solidFill>
                  <a:srgbClr val="FF0000"/>
                </a:solidFill>
              </a:rPr>
              <a:t>A</a:t>
            </a:r>
            <a:r>
              <a:rPr lang="en-US" sz="3200" err="1"/>
              <a:t>anvaardbaar</a:t>
            </a:r>
            <a:endParaRPr lang="en-US" sz="3200"/>
          </a:p>
          <a:p>
            <a:pPr>
              <a:buFont typeface="Arial" pitchFamily="34" charset="0"/>
              <a:buChar char="•"/>
            </a:pPr>
            <a:r>
              <a:rPr lang="en-US" sz="3200" b="1" err="1">
                <a:solidFill>
                  <a:srgbClr val="FF0000"/>
                </a:solidFill>
              </a:rPr>
              <a:t>R</a:t>
            </a:r>
            <a:r>
              <a:rPr lang="en-US" sz="3200" err="1"/>
              <a:t>ealistisch</a:t>
            </a:r>
            <a:endParaRPr lang="en-US" sz="3200"/>
          </a:p>
          <a:p>
            <a:pPr>
              <a:buFont typeface="Arial" pitchFamily="34" charset="0"/>
              <a:buChar char="•"/>
            </a:pPr>
            <a:r>
              <a:rPr lang="en-US" sz="3200" b="1" err="1">
                <a:solidFill>
                  <a:srgbClr val="FF0000"/>
                </a:solidFill>
              </a:rPr>
              <a:t>T</a:t>
            </a:r>
            <a:r>
              <a:rPr lang="en-US" sz="3200" err="1"/>
              <a:t>ijdsgebonden</a:t>
            </a:r>
            <a:endParaRPr lang="en-US" sz="3200"/>
          </a:p>
          <a:p>
            <a:endParaRPr lang="en-US"/>
          </a:p>
          <a:p>
            <a:pPr>
              <a:buNone/>
            </a:pPr>
            <a:endParaRPr lang="en-US"/>
          </a:p>
        </p:txBody>
      </p:sp>
      <p:sp>
        <p:nvSpPr>
          <p:cNvPr id="4" name="Title 1"/>
          <p:cNvSpPr>
            <a:spLocks noGrp="1"/>
          </p:cNvSpPr>
          <p:nvPr>
            <p:ph type="ctrTitle"/>
          </p:nvPr>
        </p:nvSpPr>
        <p:spPr/>
        <p:txBody>
          <a:bodyPr>
            <a:normAutofit/>
          </a:bodyPr>
          <a:lstStyle/>
          <a:p>
            <a:r>
              <a:rPr lang="nl-BE" sz="3600" b="1"/>
              <a:t>Het SMART principe</a:t>
            </a:r>
            <a:endParaRPr lang="en-US" sz="3600" b="1"/>
          </a:p>
        </p:txBody>
      </p:sp>
      <p:sp>
        <p:nvSpPr>
          <p:cNvPr id="6" name="Lijntoelichting 1 (accentlijn) 5"/>
          <p:cNvSpPr/>
          <p:nvPr/>
        </p:nvSpPr>
        <p:spPr bwMode="auto">
          <a:xfrm>
            <a:off x="4873582" y="1679115"/>
            <a:ext cx="4608513" cy="627638"/>
          </a:xfrm>
          <a:prstGeom prst="accentCallout1">
            <a:avLst>
              <a:gd name="adj1" fmla="val 35459"/>
              <a:gd name="adj2" fmla="val -1806"/>
              <a:gd name="adj3" fmla="val 140721"/>
              <a:gd name="adj4" fmla="val -38837"/>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a:solidFill>
                  <a:srgbClr val="161616"/>
                </a:solidFill>
              </a:rPr>
              <a:t>Niet te </a:t>
            </a:r>
            <a:r>
              <a:rPr lang="fr-BE" err="1">
                <a:solidFill>
                  <a:srgbClr val="161616"/>
                </a:solidFill>
              </a:rPr>
              <a:t>vaag</a:t>
            </a:r>
            <a:r>
              <a:rPr lang="fr-BE">
                <a:solidFill>
                  <a:srgbClr val="161616"/>
                </a:solidFill>
              </a:rPr>
              <a:t>, te </a:t>
            </a:r>
            <a:r>
              <a:rPr lang="fr-BE" err="1">
                <a:solidFill>
                  <a:srgbClr val="161616"/>
                </a:solidFill>
              </a:rPr>
              <a:t>breed</a:t>
            </a:r>
            <a:r>
              <a:rPr lang="fr-BE">
                <a:solidFill>
                  <a:srgbClr val="161616"/>
                </a:solidFill>
              </a:rPr>
              <a:t>, te </a:t>
            </a:r>
            <a:r>
              <a:rPr lang="fr-BE" err="1">
                <a:solidFill>
                  <a:srgbClr val="161616"/>
                </a:solidFill>
              </a:rPr>
              <a:t>groot</a:t>
            </a:r>
            <a:r>
              <a:rPr lang="fr-BE">
                <a:solidFill>
                  <a:srgbClr val="161616"/>
                </a:solidFill>
              </a:rPr>
              <a:t>, </a:t>
            </a:r>
            <a:r>
              <a:rPr lang="fr-BE" err="1">
                <a:solidFill>
                  <a:srgbClr val="161616"/>
                </a:solidFill>
              </a:rPr>
              <a:t>voldoende</a:t>
            </a:r>
            <a:r>
              <a:rPr lang="fr-BE">
                <a:solidFill>
                  <a:srgbClr val="161616"/>
                </a:solidFill>
              </a:rPr>
              <a:t> </a:t>
            </a:r>
            <a:r>
              <a:rPr lang="fr-BE" err="1">
                <a:solidFill>
                  <a:srgbClr val="161616"/>
                </a:solidFill>
              </a:rPr>
              <a:t>concreet</a:t>
            </a:r>
            <a:endParaRPr lang="nl-NL">
              <a:solidFill>
                <a:srgbClr val="161616"/>
              </a:solidFill>
            </a:endParaRPr>
          </a:p>
        </p:txBody>
      </p:sp>
      <p:sp>
        <p:nvSpPr>
          <p:cNvPr id="7" name="Lijntoelichting 1 (accentlijn) 6"/>
          <p:cNvSpPr/>
          <p:nvPr/>
        </p:nvSpPr>
        <p:spPr bwMode="auto">
          <a:xfrm>
            <a:off x="4943872" y="2479967"/>
            <a:ext cx="4608513" cy="647707"/>
          </a:xfrm>
          <a:prstGeom prst="accentCallout1">
            <a:avLst>
              <a:gd name="adj1" fmla="val 35459"/>
              <a:gd name="adj2" fmla="val -1806"/>
              <a:gd name="adj3" fmla="val 99503"/>
              <a:gd name="adj4" fmla="val -37908"/>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Hoe</a:t>
            </a:r>
            <a:r>
              <a:rPr lang="fr-BE">
                <a:solidFill>
                  <a:srgbClr val="161616"/>
                </a:solidFill>
              </a:rPr>
              <a:t> </a:t>
            </a:r>
            <a:r>
              <a:rPr lang="fr-BE" err="1">
                <a:solidFill>
                  <a:srgbClr val="161616"/>
                </a:solidFill>
              </a:rPr>
              <a:t>ga</a:t>
            </a:r>
            <a:r>
              <a:rPr lang="fr-BE">
                <a:solidFill>
                  <a:srgbClr val="161616"/>
                </a:solidFill>
              </a:rPr>
              <a:t> je </a:t>
            </a:r>
            <a:r>
              <a:rPr lang="fr-BE" err="1">
                <a:solidFill>
                  <a:srgbClr val="161616"/>
                </a:solidFill>
              </a:rPr>
              <a:t>verandering</a:t>
            </a:r>
            <a:r>
              <a:rPr lang="fr-BE">
                <a:solidFill>
                  <a:srgbClr val="161616"/>
                </a:solidFill>
              </a:rPr>
              <a:t> </a:t>
            </a:r>
            <a:r>
              <a:rPr lang="fr-BE" err="1">
                <a:solidFill>
                  <a:srgbClr val="161616"/>
                </a:solidFill>
              </a:rPr>
              <a:t>zien</a:t>
            </a:r>
            <a:r>
              <a:rPr lang="fr-BE">
                <a:solidFill>
                  <a:srgbClr val="161616"/>
                </a:solidFill>
              </a:rPr>
              <a:t>? </a:t>
            </a:r>
            <a:r>
              <a:rPr lang="fr-BE" err="1">
                <a:solidFill>
                  <a:srgbClr val="161616"/>
                </a:solidFill>
              </a:rPr>
              <a:t>Hoe</a:t>
            </a:r>
            <a:r>
              <a:rPr lang="fr-BE">
                <a:solidFill>
                  <a:srgbClr val="161616"/>
                </a:solidFill>
              </a:rPr>
              <a:t> </a:t>
            </a:r>
            <a:r>
              <a:rPr lang="fr-BE" err="1">
                <a:solidFill>
                  <a:srgbClr val="161616"/>
                </a:solidFill>
              </a:rPr>
              <a:t>weet</a:t>
            </a:r>
            <a:r>
              <a:rPr lang="fr-BE">
                <a:solidFill>
                  <a:srgbClr val="161616"/>
                </a:solidFill>
              </a:rPr>
              <a:t> je </a:t>
            </a:r>
            <a:r>
              <a:rPr lang="fr-BE" err="1">
                <a:solidFill>
                  <a:srgbClr val="161616"/>
                </a:solidFill>
              </a:rPr>
              <a:t>dat</a:t>
            </a:r>
            <a:r>
              <a:rPr lang="fr-BE">
                <a:solidFill>
                  <a:srgbClr val="161616"/>
                </a:solidFill>
              </a:rPr>
              <a:t> het </a:t>
            </a:r>
            <a:r>
              <a:rPr lang="fr-BE" err="1">
                <a:solidFill>
                  <a:srgbClr val="161616"/>
                </a:solidFill>
              </a:rPr>
              <a:t>doel</a:t>
            </a:r>
            <a:r>
              <a:rPr lang="fr-BE">
                <a:solidFill>
                  <a:srgbClr val="161616"/>
                </a:solidFill>
              </a:rPr>
              <a:t> </a:t>
            </a:r>
            <a:r>
              <a:rPr lang="fr-BE" err="1">
                <a:solidFill>
                  <a:srgbClr val="161616"/>
                </a:solidFill>
              </a:rPr>
              <a:t>behaald</a:t>
            </a:r>
            <a:r>
              <a:rPr lang="fr-BE">
                <a:solidFill>
                  <a:srgbClr val="161616"/>
                </a:solidFill>
              </a:rPr>
              <a:t> </a:t>
            </a:r>
            <a:r>
              <a:rPr lang="fr-BE" err="1">
                <a:solidFill>
                  <a:srgbClr val="161616"/>
                </a:solidFill>
              </a:rPr>
              <a:t>is</a:t>
            </a:r>
            <a:r>
              <a:rPr lang="fr-BE">
                <a:solidFill>
                  <a:srgbClr val="161616"/>
                </a:solidFill>
              </a:rPr>
              <a:t>?</a:t>
            </a:r>
            <a:endParaRPr lang="nl-NL">
              <a:solidFill>
                <a:srgbClr val="161616"/>
              </a:solidFill>
            </a:endParaRPr>
          </a:p>
        </p:txBody>
      </p:sp>
      <p:sp>
        <p:nvSpPr>
          <p:cNvPr id="8" name="Lijntoelichting 1 (accentlijn) 7"/>
          <p:cNvSpPr/>
          <p:nvPr/>
        </p:nvSpPr>
        <p:spPr bwMode="auto">
          <a:xfrm>
            <a:off x="5807680" y="3341874"/>
            <a:ext cx="4319909" cy="863600"/>
          </a:xfrm>
          <a:prstGeom prst="accentCallout1">
            <a:avLst>
              <a:gd name="adj1" fmla="val 35459"/>
              <a:gd name="adj2" fmla="val -1806"/>
              <a:gd name="adj3" fmla="val 44471"/>
              <a:gd name="adj4" fmla="val -45669"/>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Klopt</a:t>
            </a:r>
            <a:r>
              <a:rPr lang="fr-BE">
                <a:solidFill>
                  <a:srgbClr val="161616"/>
                </a:solidFill>
              </a:rPr>
              <a:t> dit met het </a:t>
            </a:r>
            <a:r>
              <a:rPr lang="fr-BE" err="1">
                <a:solidFill>
                  <a:srgbClr val="161616"/>
                </a:solidFill>
              </a:rPr>
              <a:t>bredere</a:t>
            </a:r>
            <a:r>
              <a:rPr lang="fr-BE">
                <a:solidFill>
                  <a:srgbClr val="161616"/>
                </a:solidFill>
              </a:rPr>
              <a:t> </a:t>
            </a:r>
            <a:r>
              <a:rPr lang="fr-BE" err="1">
                <a:solidFill>
                  <a:srgbClr val="161616"/>
                </a:solidFill>
              </a:rPr>
              <a:t>doel</a:t>
            </a:r>
            <a:r>
              <a:rPr lang="fr-BE">
                <a:solidFill>
                  <a:srgbClr val="161616"/>
                </a:solidFill>
              </a:rPr>
              <a:t> van de local champions? Is dit </a:t>
            </a:r>
            <a:r>
              <a:rPr lang="fr-BE" err="1">
                <a:solidFill>
                  <a:srgbClr val="161616"/>
                </a:solidFill>
              </a:rPr>
              <a:t>ook</a:t>
            </a:r>
            <a:r>
              <a:rPr lang="fr-BE">
                <a:solidFill>
                  <a:srgbClr val="161616"/>
                </a:solidFill>
              </a:rPr>
              <a:t> </a:t>
            </a:r>
            <a:r>
              <a:rPr lang="fr-BE" err="1">
                <a:solidFill>
                  <a:srgbClr val="161616"/>
                </a:solidFill>
              </a:rPr>
              <a:t>voldoende</a:t>
            </a:r>
            <a:r>
              <a:rPr lang="fr-BE">
                <a:solidFill>
                  <a:srgbClr val="161616"/>
                </a:solidFill>
              </a:rPr>
              <a:t> </a:t>
            </a:r>
            <a:r>
              <a:rPr lang="fr-BE" err="1">
                <a:solidFill>
                  <a:srgbClr val="161616"/>
                </a:solidFill>
              </a:rPr>
              <a:t>belangrijk</a:t>
            </a:r>
            <a:r>
              <a:rPr lang="fr-BE">
                <a:solidFill>
                  <a:srgbClr val="161616"/>
                </a:solidFill>
              </a:rPr>
              <a:t>?</a:t>
            </a:r>
            <a:endParaRPr lang="nl-NL">
              <a:solidFill>
                <a:srgbClr val="161616"/>
              </a:solidFill>
            </a:endParaRPr>
          </a:p>
        </p:txBody>
      </p:sp>
      <p:sp>
        <p:nvSpPr>
          <p:cNvPr id="9" name="Lijntoelichting 1 (accentlijn) 8"/>
          <p:cNvSpPr/>
          <p:nvPr/>
        </p:nvSpPr>
        <p:spPr bwMode="auto">
          <a:xfrm>
            <a:off x="5663379" y="4489640"/>
            <a:ext cx="4608513" cy="669640"/>
          </a:xfrm>
          <a:prstGeom prst="accentCallout1">
            <a:avLst>
              <a:gd name="adj1" fmla="val 35459"/>
              <a:gd name="adj2" fmla="val -1806"/>
              <a:gd name="adj3" fmla="val -30052"/>
              <a:gd name="adj4" fmla="val -52572"/>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Zijn</a:t>
            </a:r>
            <a:r>
              <a:rPr lang="fr-BE">
                <a:solidFill>
                  <a:srgbClr val="161616"/>
                </a:solidFill>
              </a:rPr>
              <a:t> de </a:t>
            </a:r>
            <a:r>
              <a:rPr lang="fr-BE" err="1">
                <a:solidFill>
                  <a:srgbClr val="161616"/>
                </a:solidFill>
              </a:rPr>
              <a:t>nodige</a:t>
            </a:r>
            <a:r>
              <a:rPr lang="fr-BE">
                <a:solidFill>
                  <a:srgbClr val="161616"/>
                </a:solidFill>
              </a:rPr>
              <a:t> </a:t>
            </a:r>
            <a:r>
              <a:rPr lang="fr-BE" err="1">
                <a:solidFill>
                  <a:srgbClr val="161616"/>
                </a:solidFill>
              </a:rPr>
              <a:t>middelen</a:t>
            </a:r>
            <a:r>
              <a:rPr lang="fr-BE">
                <a:solidFill>
                  <a:srgbClr val="161616"/>
                </a:solidFill>
              </a:rPr>
              <a:t> en </a:t>
            </a:r>
            <a:r>
              <a:rPr lang="fr-BE" err="1">
                <a:solidFill>
                  <a:srgbClr val="161616"/>
                </a:solidFill>
              </a:rPr>
              <a:t>mogelijkheden</a:t>
            </a:r>
            <a:r>
              <a:rPr lang="fr-BE">
                <a:solidFill>
                  <a:srgbClr val="161616"/>
                </a:solidFill>
              </a:rPr>
              <a:t> </a:t>
            </a:r>
            <a:r>
              <a:rPr lang="fr-BE" err="1">
                <a:solidFill>
                  <a:srgbClr val="161616"/>
                </a:solidFill>
              </a:rPr>
              <a:t>aanwezig</a:t>
            </a:r>
            <a:r>
              <a:rPr lang="fr-BE">
                <a:solidFill>
                  <a:srgbClr val="161616"/>
                </a:solidFill>
              </a:rPr>
              <a:t>?  Is het </a:t>
            </a:r>
            <a:r>
              <a:rPr lang="fr-BE" err="1">
                <a:solidFill>
                  <a:srgbClr val="161616"/>
                </a:solidFill>
              </a:rPr>
              <a:t>doel</a:t>
            </a:r>
            <a:r>
              <a:rPr lang="fr-BE">
                <a:solidFill>
                  <a:srgbClr val="161616"/>
                </a:solidFill>
              </a:rPr>
              <a:t> </a:t>
            </a:r>
            <a:r>
              <a:rPr lang="fr-BE" err="1">
                <a:solidFill>
                  <a:srgbClr val="161616"/>
                </a:solidFill>
              </a:rPr>
              <a:t>concreet</a:t>
            </a:r>
            <a:r>
              <a:rPr lang="fr-BE">
                <a:solidFill>
                  <a:srgbClr val="161616"/>
                </a:solidFill>
              </a:rPr>
              <a:t> </a:t>
            </a:r>
            <a:r>
              <a:rPr lang="fr-BE" err="1">
                <a:solidFill>
                  <a:srgbClr val="161616"/>
                </a:solidFill>
              </a:rPr>
              <a:t>genoeg</a:t>
            </a:r>
            <a:r>
              <a:rPr lang="fr-BE">
                <a:solidFill>
                  <a:srgbClr val="161616"/>
                </a:solidFill>
              </a:rPr>
              <a:t>?</a:t>
            </a:r>
            <a:endParaRPr lang="nl-NL">
              <a:solidFill>
                <a:srgbClr val="161616"/>
              </a:solidFill>
            </a:endParaRPr>
          </a:p>
        </p:txBody>
      </p:sp>
      <p:sp>
        <p:nvSpPr>
          <p:cNvPr id="10" name="Lijntoelichting 1 (accentlijn) 9"/>
          <p:cNvSpPr/>
          <p:nvPr/>
        </p:nvSpPr>
        <p:spPr bwMode="auto">
          <a:xfrm>
            <a:off x="5591944" y="5639680"/>
            <a:ext cx="3816622" cy="656846"/>
          </a:xfrm>
          <a:prstGeom prst="accentCallout1">
            <a:avLst>
              <a:gd name="adj1" fmla="val 35459"/>
              <a:gd name="adj2" fmla="val -1806"/>
              <a:gd name="adj3" fmla="val -103855"/>
              <a:gd name="adj4" fmla="val -41878"/>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a:solidFill>
                  <a:srgbClr val="161616"/>
                </a:solidFill>
              </a:rPr>
              <a:t>Is de deadline haalbaar? Zijn de tussenstappen haalbaar?</a:t>
            </a:r>
            <a:endParaRPr lang="nl-NL">
              <a:solidFill>
                <a:srgbClr val="161616"/>
              </a:solidFill>
            </a:endParaRPr>
          </a:p>
        </p:txBody>
      </p:sp>
    </p:spTree>
    <p:extLst>
      <p:ext uri="{BB962C8B-B14F-4D97-AF65-F5344CB8AC3E}">
        <p14:creationId xmlns:p14="http://schemas.microsoft.com/office/powerpoint/2010/main" val="1106999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body" sz="quarter" idx="10"/>
          </p:nvPr>
        </p:nvSpPr>
        <p:spPr>
          <a:xfrm>
            <a:off x="751653" y="2249119"/>
            <a:ext cx="10488612" cy="5313362"/>
          </a:xfrm>
        </p:spPr>
        <p:txBody>
          <a:bodyPr/>
          <a:lstStyle/>
          <a:p>
            <a:pPr>
              <a:buFont typeface="Arial" pitchFamily="34" charset="0"/>
              <a:buChar char="•"/>
            </a:pPr>
            <a:r>
              <a:rPr lang="en-US" sz="3200" b="1" err="1">
                <a:solidFill>
                  <a:srgbClr val="FF0000"/>
                </a:solidFill>
              </a:rPr>
              <a:t>S</a:t>
            </a:r>
            <a:r>
              <a:rPr lang="en-US" sz="3200" err="1"/>
              <a:t>pecifiek</a:t>
            </a:r>
            <a:endParaRPr lang="en-US" sz="3200"/>
          </a:p>
          <a:p>
            <a:pPr>
              <a:buFont typeface="Arial" pitchFamily="34" charset="0"/>
              <a:buChar char="•"/>
            </a:pPr>
            <a:r>
              <a:rPr lang="en-US" sz="3200" b="1" err="1">
                <a:solidFill>
                  <a:srgbClr val="FF0000"/>
                </a:solidFill>
              </a:rPr>
              <a:t>M</a:t>
            </a:r>
            <a:r>
              <a:rPr lang="en-US" sz="3200" err="1"/>
              <a:t>eetbaar</a:t>
            </a:r>
            <a:endParaRPr lang="en-US" sz="3200"/>
          </a:p>
          <a:p>
            <a:pPr>
              <a:buFont typeface="Arial" pitchFamily="34" charset="0"/>
              <a:buChar char="•"/>
            </a:pPr>
            <a:r>
              <a:rPr lang="en-US" sz="3200" b="1" err="1">
                <a:solidFill>
                  <a:srgbClr val="FF0000"/>
                </a:solidFill>
              </a:rPr>
              <a:t>A</a:t>
            </a:r>
            <a:r>
              <a:rPr lang="en-US" sz="3200" err="1"/>
              <a:t>anvaardbaar</a:t>
            </a:r>
            <a:endParaRPr lang="en-US" sz="3200"/>
          </a:p>
          <a:p>
            <a:pPr>
              <a:buFont typeface="Arial" pitchFamily="34" charset="0"/>
              <a:buChar char="•"/>
            </a:pPr>
            <a:r>
              <a:rPr lang="en-US" sz="3200" b="1" err="1">
                <a:solidFill>
                  <a:srgbClr val="FF0000"/>
                </a:solidFill>
              </a:rPr>
              <a:t>R</a:t>
            </a:r>
            <a:r>
              <a:rPr lang="en-US" sz="3200" err="1"/>
              <a:t>ealistisch</a:t>
            </a:r>
            <a:endParaRPr lang="en-US" sz="3200"/>
          </a:p>
          <a:p>
            <a:pPr>
              <a:buFont typeface="Arial" pitchFamily="34" charset="0"/>
              <a:buChar char="•"/>
            </a:pPr>
            <a:r>
              <a:rPr lang="en-US" sz="3200" b="1" err="1">
                <a:solidFill>
                  <a:srgbClr val="FF0000"/>
                </a:solidFill>
              </a:rPr>
              <a:t>T</a:t>
            </a:r>
            <a:r>
              <a:rPr lang="en-US" sz="3200" err="1"/>
              <a:t>ijdsgebonden</a:t>
            </a:r>
            <a:endParaRPr lang="en-US" sz="3200"/>
          </a:p>
          <a:p>
            <a:endParaRPr lang="en-US"/>
          </a:p>
          <a:p>
            <a:pPr>
              <a:buNone/>
            </a:pPr>
            <a:endParaRPr lang="en-US"/>
          </a:p>
        </p:txBody>
      </p:sp>
      <p:sp>
        <p:nvSpPr>
          <p:cNvPr id="4" name="Title 1"/>
          <p:cNvSpPr>
            <a:spLocks noGrp="1"/>
          </p:cNvSpPr>
          <p:nvPr>
            <p:ph type="ctrTitle"/>
          </p:nvPr>
        </p:nvSpPr>
        <p:spPr/>
        <p:txBody>
          <a:bodyPr>
            <a:normAutofit/>
          </a:bodyPr>
          <a:lstStyle/>
          <a:p>
            <a:r>
              <a:rPr lang="nl-BE" sz="3600" b="1"/>
              <a:t>Het SMART principe</a:t>
            </a:r>
            <a:endParaRPr lang="en-US" sz="3600" b="1"/>
          </a:p>
        </p:txBody>
      </p:sp>
      <p:sp>
        <p:nvSpPr>
          <p:cNvPr id="6" name="Lijntoelichting 1 (accentlijn) 5"/>
          <p:cNvSpPr/>
          <p:nvPr/>
        </p:nvSpPr>
        <p:spPr bwMode="auto">
          <a:xfrm>
            <a:off x="4873582" y="1679115"/>
            <a:ext cx="4608513" cy="627638"/>
          </a:xfrm>
          <a:prstGeom prst="accentCallout1">
            <a:avLst>
              <a:gd name="adj1" fmla="val 35459"/>
              <a:gd name="adj2" fmla="val -1806"/>
              <a:gd name="adj3" fmla="val 140721"/>
              <a:gd name="adj4" fmla="val -38837"/>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a:solidFill>
                  <a:srgbClr val="161616"/>
                </a:solidFill>
              </a:rPr>
              <a:t>Niet te </a:t>
            </a:r>
            <a:r>
              <a:rPr lang="fr-BE" err="1">
                <a:solidFill>
                  <a:srgbClr val="161616"/>
                </a:solidFill>
              </a:rPr>
              <a:t>vaag</a:t>
            </a:r>
            <a:r>
              <a:rPr lang="fr-BE">
                <a:solidFill>
                  <a:srgbClr val="161616"/>
                </a:solidFill>
              </a:rPr>
              <a:t>, te </a:t>
            </a:r>
            <a:r>
              <a:rPr lang="fr-BE" err="1">
                <a:solidFill>
                  <a:srgbClr val="161616"/>
                </a:solidFill>
              </a:rPr>
              <a:t>breed</a:t>
            </a:r>
            <a:r>
              <a:rPr lang="fr-BE">
                <a:solidFill>
                  <a:srgbClr val="161616"/>
                </a:solidFill>
              </a:rPr>
              <a:t>, te </a:t>
            </a:r>
            <a:r>
              <a:rPr lang="fr-BE" err="1">
                <a:solidFill>
                  <a:srgbClr val="161616"/>
                </a:solidFill>
              </a:rPr>
              <a:t>groot</a:t>
            </a:r>
            <a:r>
              <a:rPr lang="fr-BE">
                <a:solidFill>
                  <a:srgbClr val="161616"/>
                </a:solidFill>
              </a:rPr>
              <a:t>, </a:t>
            </a:r>
            <a:r>
              <a:rPr lang="fr-BE" err="1">
                <a:solidFill>
                  <a:srgbClr val="161616"/>
                </a:solidFill>
              </a:rPr>
              <a:t>voldoende</a:t>
            </a:r>
            <a:r>
              <a:rPr lang="fr-BE">
                <a:solidFill>
                  <a:srgbClr val="161616"/>
                </a:solidFill>
              </a:rPr>
              <a:t> </a:t>
            </a:r>
            <a:r>
              <a:rPr lang="fr-BE" err="1">
                <a:solidFill>
                  <a:srgbClr val="161616"/>
                </a:solidFill>
              </a:rPr>
              <a:t>concreet</a:t>
            </a:r>
            <a:endParaRPr lang="nl-NL">
              <a:solidFill>
                <a:srgbClr val="161616"/>
              </a:solidFill>
            </a:endParaRPr>
          </a:p>
        </p:txBody>
      </p:sp>
      <p:sp>
        <p:nvSpPr>
          <p:cNvPr id="7" name="Lijntoelichting 1 (accentlijn) 6"/>
          <p:cNvSpPr/>
          <p:nvPr/>
        </p:nvSpPr>
        <p:spPr bwMode="auto">
          <a:xfrm>
            <a:off x="4943872" y="2479967"/>
            <a:ext cx="4608513" cy="647707"/>
          </a:xfrm>
          <a:prstGeom prst="accentCallout1">
            <a:avLst>
              <a:gd name="adj1" fmla="val 35459"/>
              <a:gd name="adj2" fmla="val -1806"/>
              <a:gd name="adj3" fmla="val 99503"/>
              <a:gd name="adj4" fmla="val -37908"/>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Hoe</a:t>
            </a:r>
            <a:r>
              <a:rPr lang="fr-BE">
                <a:solidFill>
                  <a:srgbClr val="161616"/>
                </a:solidFill>
              </a:rPr>
              <a:t> </a:t>
            </a:r>
            <a:r>
              <a:rPr lang="fr-BE" err="1">
                <a:solidFill>
                  <a:srgbClr val="161616"/>
                </a:solidFill>
              </a:rPr>
              <a:t>ga</a:t>
            </a:r>
            <a:r>
              <a:rPr lang="fr-BE">
                <a:solidFill>
                  <a:srgbClr val="161616"/>
                </a:solidFill>
              </a:rPr>
              <a:t> je </a:t>
            </a:r>
            <a:r>
              <a:rPr lang="fr-BE" err="1">
                <a:solidFill>
                  <a:srgbClr val="161616"/>
                </a:solidFill>
              </a:rPr>
              <a:t>verandering</a:t>
            </a:r>
            <a:r>
              <a:rPr lang="fr-BE">
                <a:solidFill>
                  <a:srgbClr val="161616"/>
                </a:solidFill>
              </a:rPr>
              <a:t> </a:t>
            </a:r>
            <a:r>
              <a:rPr lang="fr-BE" err="1">
                <a:solidFill>
                  <a:srgbClr val="161616"/>
                </a:solidFill>
              </a:rPr>
              <a:t>zien</a:t>
            </a:r>
            <a:r>
              <a:rPr lang="fr-BE">
                <a:solidFill>
                  <a:srgbClr val="161616"/>
                </a:solidFill>
              </a:rPr>
              <a:t>? </a:t>
            </a:r>
            <a:r>
              <a:rPr lang="fr-BE" err="1">
                <a:solidFill>
                  <a:srgbClr val="161616"/>
                </a:solidFill>
              </a:rPr>
              <a:t>Hoe</a:t>
            </a:r>
            <a:r>
              <a:rPr lang="fr-BE">
                <a:solidFill>
                  <a:srgbClr val="161616"/>
                </a:solidFill>
              </a:rPr>
              <a:t> </a:t>
            </a:r>
            <a:r>
              <a:rPr lang="fr-BE" err="1">
                <a:solidFill>
                  <a:srgbClr val="161616"/>
                </a:solidFill>
              </a:rPr>
              <a:t>weet</a:t>
            </a:r>
            <a:r>
              <a:rPr lang="fr-BE">
                <a:solidFill>
                  <a:srgbClr val="161616"/>
                </a:solidFill>
              </a:rPr>
              <a:t> je </a:t>
            </a:r>
            <a:r>
              <a:rPr lang="fr-BE" err="1">
                <a:solidFill>
                  <a:srgbClr val="161616"/>
                </a:solidFill>
              </a:rPr>
              <a:t>dat</a:t>
            </a:r>
            <a:r>
              <a:rPr lang="fr-BE">
                <a:solidFill>
                  <a:srgbClr val="161616"/>
                </a:solidFill>
              </a:rPr>
              <a:t> het </a:t>
            </a:r>
            <a:r>
              <a:rPr lang="fr-BE" err="1">
                <a:solidFill>
                  <a:srgbClr val="161616"/>
                </a:solidFill>
              </a:rPr>
              <a:t>doel</a:t>
            </a:r>
            <a:r>
              <a:rPr lang="fr-BE">
                <a:solidFill>
                  <a:srgbClr val="161616"/>
                </a:solidFill>
              </a:rPr>
              <a:t> </a:t>
            </a:r>
            <a:r>
              <a:rPr lang="fr-BE" err="1">
                <a:solidFill>
                  <a:srgbClr val="161616"/>
                </a:solidFill>
              </a:rPr>
              <a:t>behaald</a:t>
            </a:r>
            <a:r>
              <a:rPr lang="fr-BE">
                <a:solidFill>
                  <a:srgbClr val="161616"/>
                </a:solidFill>
              </a:rPr>
              <a:t> </a:t>
            </a:r>
            <a:r>
              <a:rPr lang="fr-BE" err="1">
                <a:solidFill>
                  <a:srgbClr val="161616"/>
                </a:solidFill>
              </a:rPr>
              <a:t>is</a:t>
            </a:r>
            <a:r>
              <a:rPr lang="fr-BE">
                <a:solidFill>
                  <a:srgbClr val="161616"/>
                </a:solidFill>
              </a:rPr>
              <a:t>?</a:t>
            </a:r>
            <a:endParaRPr lang="nl-NL">
              <a:solidFill>
                <a:srgbClr val="161616"/>
              </a:solidFill>
            </a:endParaRPr>
          </a:p>
        </p:txBody>
      </p:sp>
      <p:sp>
        <p:nvSpPr>
          <p:cNvPr id="8" name="Lijntoelichting 1 (accentlijn) 7"/>
          <p:cNvSpPr/>
          <p:nvPr/>
        </p:nvSpPr>
        <p:spPr bwMode="auto">
          <a:xfrm>
            <a:off x="5807680" y="3341874"/>
            <a:ext cx="4319909" cy="863600"/>
          </a:xfrm>
          <a:prstGeom prst="accentCallout1">
            <a:avLst>
              <a:gd name="adj1" fmla="val 35459"/>
              <a:gd name="adj2" fmla="val -1806"/>
              <a:gd name="adj3" fmla="val 44471"/>
              <a:gd name="adj4" fmla="val -45669"/>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Klopt</a:t>
            </a:r>
            <a:r>
              <a:rPr lang="fr-BE">
                <a:solidFill>
                  <a:srgbClr val="161616"/>
                </a:solidFill>
              </a:rPr>
              <a:t> dit met het </a:t>
            </a:r>
            <a:r>
              <a:rPr lang="fr-BE" err="1">
                <a:solidFill>
                  <a:srgbClr val="161616"/>
                </a:solidFill>
              </a:rPr>
              <a:t>bredere</a:t>
            </a:r>
            <a:r>
              <a:rPr lang="fr-BE">
                <a:solidFill>
                  <a:srgbClr val="161616"/>
                </a:solidFill>
              </a:rPr>
              <a:t> </a:t>
            </a:r>
            <a:r>
              <a:rPr lang="fr-BE" err="1">
                <a:solidFill>
                  <a:srgbClr val="161616"/>
                </a:solidFill>
              </a:rPr>
              <a:t>doel</a:t>
            </a:r>
            <a:r>
              <a:rPr lang="fr-BE">
                <a:solidFill>
                  <a:srgbClr val="161616"/>
                </a:solidFill>
              </a:rPr>
              <a:t> van de local champions? Is dit </a:t>
            </a:r>
            <a:r>
              <a:rPr lang="fr-BE" err="1">
                <a:solidFill>
                  <a:srgbClr val="161616"/>
                </a:solidFill>
              </a:rPr>
              <a:t>ook</a:t>
            </a:r>
            <a:r>
              <a:rPr lang="fr-BE">
                <a:solidFill>
                  <a:srgbClr val="161616"/>
                </a:solidFill>
              </a:rPr>
              <a:t> </a:t>
            </a:r>
            <a:r>
              <a:rPr lang="fr-BE" err="1">
                <a:solidFill>
                  <a:srgbClr val="161616"/>
                </a:solidFill>
              </a:rPr>
              <a:t>voldoende</a:t>
            </a:r>
            <a:r>
              <a:rPr lang="fr-BE">
                <a:solidFill>
                  <a:srgbClr val="161616"/>
                </a:solidFill>
              </a:rPr>
              <a:t> </a:t>
            </a:r>
            <a:r>
              <a:rPr lang="fr-BE" err="1">
                <a:solidFill>
                  <a:srgbClr val="161616"/>
                </a:solidFill>
              </a:rPr>
              <a:t>belangrijk</a:t>
            </a:r>
            <a:r>
              <a:rPr lang="fr-BE">
                <a:solidFill>
                  <a:srgbClr val="161616"/>
                </a:solidFill>
              </a:rPr>
              <a:t>?</a:t>
            </a:r>
            <a:endParaRPr lang="nl-NL">
              <a:solidFill>
                <a:srgbClr val="161616"/>
              </a:solidFill>
            </a:endParaRPr>
          </a:p>
        </p:txBody>
      </p:sp>
      <p:sp>
        <p:nvSpPr>
          <p:cNvPr id="9" name="Lijntoelichting 1 (accentlijn) 8"/>
          <p:cNvSpPr/>
          <p:nvPr/>
        </p:nvSpPr>
        <p:spPr bwMode="auto">
          <a:xfrm>
            <a:off x="5663379" y="4489640"/>
            <a:ext cx="4608513" cy="669640"/>
          </a:xfrm>
          <a:prstGeom prst="accentCallout1">
            <a:avLst>
              <a:gd name="adj1" fmla="val 35459"/>
              <a:gd name="adj2" fmla="val -1806"/>
              <a:gd name="adj3" fmla="val -30052"/>
              <a:gd name="adj4" fmla="val -52572"/>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err="1">
                <a:solidFill>
                  <a:srgbClr val="161616"/>
                </a:solidFill>
              </a:rPr>
              <a:t>Zijn</a:t>
            </a:r>
            <a:r>
              <a:rPr lang="fr-BE">
                <a:solidFill>
                  <a:srgbClr val="161616"/>
                </a:solidFill>
              </a:rPr>
              <a:t> de </a:t>
            </a:r>
            <a:r>
              <a:rPr lang="fr-BE" err="1">
                <a:solidFill>
                  <a:srgbClr val="161616"/>
                </a:solidFill>
              </a:rPr>
              <a:t>nodige</a:t>
            </a:r>
            <a:r>
              <a:rPr lang="fr-BE">
                <a:solidFill>
                  <a:srgbClr val="161616"/>
                </a:solidFill>
              </a:rPr>
              <a:t> </a:t>
            </a:r>
            <a:r>
              <a:rPr lang="fr-BE" err="1">
                <a:solidFill>
                  <a:srgbClr val="161616"/>
                </a:solidFill>
              </a:rPr>
              <a:t>middelen</a:t>
            </a:r>
            <a:r>
              <a:rPr lang="fr-BE">
                <a:solidFill>
                  <a:srgbClr val="161616"/>
                </a:solidFill>
              </a:rPr>
              <a:t> en </a:t>
            </a:r>
            <a:r>
              <a:rPr lang="fr-BE" err="1">
                <a:solidFill>
                  <a:srgbClr val="161616"/>
                </a:solidFill>
              </a:rPr>
              <a:t>mogelijkheden</a:t>
            </a:r>
            <a:r>
              <a:rPr lang="fr-BE">
                <a:solidFill>
                  <a:srgbClr val="161616"/>
                </a:solidFill>
              </a:rPr>
              <a:t> </a:t>
            </a:r>
            <a:r>
              <a:rPr lang="fr-BE" err="1">
                <a:solidFill>
                  <a:srgbClr val="161616"/>
                </a:solidFill>
              </a:rPr>
              <a:t>aanwezig</a:t>
            </a:r>
            <a:r>
              <a:rPr lang="fr-BE">
                <a:solidFill>
                  <a:srgbClr val="161616"/>
                </a:solidFill>
              </a:rPr>
              <a:t>?  Is het </a:t>
            </a:r>
            <a:r>
              <a:rPr lang="fr-BE" err="1">
                <a:solidFill>
                  <a:srgbClr val="161616"/>
                </a:solidFill>
              </a:rPr>
              <a:t>doel</a:t>
            </a:r>
            <a:r>
              <a:rPr lang="fr-BE">
                <a:solidFill>
                  <a:srgbClr val="161616"/>
                </a:solidFill>
              </a:rPr>
              <a:t> </a:t>
            </a:r>
            <a:r>
              <a:rPr lang="fr-BE" err="1">
                <a:solidFill>
                  <a:srgbClr val="161616"/>
                </a:solidFill>
              </a:rPr>
              <a:t>concreet</a:t>
            </a:r>
            <a:r>
              <a:rPr lang="fr-BE">
                <a:solidFill>
                  <a:srgbClr val="161616"/>
                </a:solidFill>
              </a:rPr>
              <a:t> </a:t>
            </a:r>
            <a:r>
              <a:rPr lang="fr-BE" err="1">
                <a:solidFill>
                  <a:srgbClr val="161616"/>
                </a:solidFill>
              </a:rPr>
              <a:t>genoeg</a:t>
            </a:r>
            <a:r>
              <a:rPr lang="fr-BE">
                <a:solidFill>
                  <a:srgbClr val="161616"/>
                </a:solidFill>
              </a:rPr>
              <a:t>?</a:t>
            </a:r>
            <a:endParaRPr lang="nl-NL">
              <a:solidFill>
                <a:srgbClr val="161616"/>
              </a:solidFill>
            </a:endParaRPr>
          </a:p>
        </p:txBody>
      </p:sp>
      <p:sp>
        <p:nvSpPr>
          <p:cNvPr id="10" name="Lijntoelichting 1 (accentlijn) 9"/>
          <p:cNvSpPr/>
          <p:nvPr/>
        </p:nvSpPr>
        <p:spPr bwMode="auto">
          <a:xfrm>
            <a:off x="5591944" y="5639680"/>
            <a:ext cx="3816622" cy="656846"/>
          </a:xfrm>
          <a:prstGeom prst="accentCallout1">
            <a:avLst>
              <a:gd name="adj1" fmla="val 35459"/>
              <a:gd name="adj2" fmla="val -1806"/>
              <a:gd name="adj3" fmla="val -103855"/>
              <a:gd name="adj4" fmla="val -41878"/>
            </a:avLst>
          </a:prstGeom>
          <a:solidFill>
            <a:srgbClr val="0099A8">
              <a:alpha val="60000"/>
            </a:srgbClr>
          </a:solid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eaLnBrk="0" hangingPunct="0"/>
            <a:r>
              <a:rPr lang="fr-BE">
                <a:solidFill>
                  <a:srgbClr val="161616"/>
                </a:solidFill>
              </a:rPr>
              <a:t>Is de deadline haalbaar? Zijn de tussenstappen haalbaar?</a:t>
            </a:r>
            <a:endParaRPr lang="nl-NL">
              <a:solidFill>
                <a:srgbClr val="161616"/>
              </a:solidFill>
            </a:endParaRPr>
          </a:p>
        </p:txBody>
      </p:sp>
      <p:sp>
        <p:nvSpPr>
          <p:cNvPr id="2" name="Tekstvak 1">
            <a:extLst>
              <a:ext uri="{FF2B5EF4-FFF2-40B4-BE49-F238E27FC236}">
                <a16:creationId xmlns:a16="http://schemas.microsoft.com/office/drawing/2014/main" id="{BBEB4CBF-99D5-3978-DE6A-8F5B85F594EA}"/>
              </a:ext>
            </a:extLst>
          </p:cNvPr>
          <p:cNvSpPr txBox="1"/>
          <p:nvPr/>
        </p:nvSpPr>
        <p:spPr>
          <a:xfrm>
            <a:off x="9474274" y="1094891"/>
            <a:ext cx="2157834" cy="1200329"/>
          </a:xfrm>
          <a:prstGeom prst="rect">
            <a:avLst/>
          </a:prstGeom>
          <a:noFill/>
        </p:spPr>
        <p:txBody>
          <a:bodyPr wrap="square" rtlCol="0">
            <a:spAutoFit/>
          </a:bodyPr>
          <a:lstStyle/>
          <a:p>
            <a:r>
              <a:rPr lang="nl-BE">
                <a:solidFill>
                  <a:srgbClr val="00B050"/>
                </a:solidFill>
              </a:rPr>
              <a:t>Enkel bronchitis, geen valse diagnoses pneumonie inbrengen</a:t>
            </a:r>
          </a:p>
        </p:txBody>
      </p:sp>
      <p:sp>
        <p:nvSpPr>
          <p:cNvPr id="3" name="Tekstvak 2">
            <a:extLst>
              <a:ext uri="{FF2B5EF4-FFF2-40B4-BE49-F238E27FC236}">
                <a16:creationId xmlns:a16="http://schemas.microsoft.com/office/drawing/2014/main" id="{859AA8D9-BCCE-3B3B-F80D-35A5727A5C3A}"/>
              </a:ext>
            </a:extLst>
          </p:cNvPr>
          <p:cNvSpPr txBox="1"/>
          <p:nvPr/>
        </p:nvSpPr>
        <p:spPr>
          <a:xfrm>
            <a:off x="9552385" y="2547676"/>
            <a:ext cx="2157834" cy="369332"/>
          </a:xfrm>
          <a:prstGeom prst="rect">
            <a:avLst/>
          </a:prstGeom>
          <a:noFill/>
        </p:spPr>
        <p:txBody>
          <a:bodyPr wrap="square" rtlCol="0">
            <a:spAutoFit/>
          </a:bodyPr>
          <a:lstStyle/>
          <a:p>
            <a:r>
              <a:rPr lang="nl-BE">
                <a:solidFill>
                  <a:srgbClr val="00B050"/>
                </a:solidFill>
              </a:rPr>
              <a:t>Scores t.o.v. jezelf</a:t>
            </a:r>
          </a:p>
        </p:txBody>
      </p:sp>
      <p:sp>
        <p:nvSpPr>
          <p:cNvPr id="11" name="Tekstvak 10">
            <a:extLst>
              <a:ext uri="{FF2B5EF4-FFF2-40B4-BE49-F238E27FC236}">
                <a16:creationId xmlns:a16="http://schemas.microsoft.com/office/drawing/2014/main" id="{86571C8D-1281-D286-BA97-0675793E073B}"/>
              </a:ext>
            </a:extLst>
          </p:cNvPr>
          <p:cNvSpPr txBox="1"/>
          <p:nvPr/>
        </p:nvSpPr>
        <p:spPr>
          <a:xfrm>
            <a:off x="10271892" y="3637935"/>
            <a:ext cx="927050" cy="369332"/>
          </a:xfrm>
          <a:prstGeom prst="rect">
            <a:avLst/>
          </a:prstGeom>
          <a:noFill/>
        </p:spPr>
        <p:txBody>
          <a:bodyPr wrap="square" rtlCol="0">
            <a:spAutoFit/>
          </a:bodyPr>
          <a:lstStyle/>
          <a:p>
            <a:r>
              <a:rPr lang="nl-BE">
                <a:solidFill>
                  <a:srgbClr val="00B050"/>
                </a:solidFill>
              </a:rPr>
              <a:t>Ja!</a:t>
            </a:r>
          </a:p>
        </p:txBody>
      </p:sp>
      <p:sp>
        <p:nvSpPr>
          <p:cNvPr id="12" name="Tekstvak 11">
            <a:extLst>
              <a:ext uri="{FF2B5EF4-FFF2-40B4-BE49-F238E27FC236}">
                <a16:creationId xmlns:a16="http://schemas.microsoft.com/office/drawing/2014/main" id="{BEB02E5A-D96E-EBEE-3800-B17975C428F7}"/>
              </a:ext>
            </a:extLst>
          </p:cNvPr>
          <p:cNvSpPr txBox="1"/>
          <p:nvPr/>
        </p:nvSpPr>
        <p:spPr>
          <a:xfrm>
            <a:off x="10271892" y="4489640"/>
            <a:ext cx="1821785" cy="646331"/>
          </a:xfrm>
          <a:prstGeom prst="rect">
            <a:avLst/>
          </a:prstGeom>
          <a:noFill/>
        </p:spPr>
        <p:txBody>
          <a:bodyPr wrap="square" rtlCol="0">
            <a:spAutoFit/>
          </a:bodyPr>
          <a:lstStyle/>
          <a:p>
            <a:r>
              <a:rPr lang="nl-BE">
                <a:solidFill>
                  <a:srgbClr val="00B050"/>
                </a:solidFill>
              </a:rPr>
              <a:t>Uitlegfolders</a:t>
            </a:r>
          </a:p>
          <a:p>
            <a:r>
              <a:rPr lang="nl-BE" err="1">
                <a:solidFill>
                  <a:srgbClr val="00B050"/>
                </a:solidFill>
              </a:rPr>
              <a:t>Bloedname</a:t>
            </a:r>
            <a:r>
              <a:rPr lang="nl-BE">
                <a:solidFill>
                  <a:srgbClr val="00B050"/>
                </a:solidFill>
              </a:rPr>
              <a:t>/CRP?</a:t>
            </a:r>
          </a:p>
        </p:txBody>
      </p:sp>
      <p:sp>
        <p:nvSpPr>
          <p:cNvPr id="13" name="Tekstvak 12">
            <a:extLst>
              <a:ext uri="{FF2B5EF4-FFF2-40B4-BE49-F238E27FC236}">
                <a16:creationId xmlns:a16="http://schemas.microsoft.com/office/drawing/2014/main" id="{0E44A4FA-F796-38E4-C8B8-05AB0BEBB6BC}"/>
              </a:ext>
            </a:extLst>
          </p:cNvPr>
          <p:cNvSpPr txBox="1"/>
          <p:nvPr/>
        </p:nvSpPr>
        <p:spPr>
          <a:xfrm>
            <a:off x="9552385" y="5650195"/>
            <a:ext cx="2006327" cy="646331"/>
          </a:xfrm>
          <a:prstGeom prst="rect">
            <a:avLst/>
          </a:prstGeom>
          <a:noFill/>
        </p:spPr>
        <p:txBody>
          <a:bodyPr wrap="square" rtlCol="0">
            <a:spAutoFit/>
          </a:bodyPr>
          <a:lstStyle/>
          <a:p>
            <a:r>
              <a:rPr lang="nl-BE">
                <a:solidFill>
                  <a:srgbClr val="00B050"/>
                </a:solidFill>
              </a:rPr>
              <a:t>Bv. zomer moeilijkere periode</a:t>
            </a:r>
          </a:p>
        </p:txBody>
      </p:sp>
    </p:spTree>
    <p:extLst>
      <p:ext uri="{BB962C8B-B14F-4D97-AF65-F5344CB8AC3E}">
        <p14:creationId xmlns:p14="http://schemas.microsoft.com/office/powerpoint/2010/main" val="34898012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67171" y="147626"/>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ACTION PLANNING</a:t>
            </a:r>
            <a:endParaRPr lang="en-GB" sz="2800" u="none">
              <a:solidFill>
                <a:srgbClr val="012169"/>
              </a:solidFill>
            </a:endParaRPr>
          </a:p>
        </p:txBody>
      </p:sp>
      <p:sp>
        <p:nvSpPr>
          <p:cNvPr id="3" name="Content Placeholder 2"/>
          <p:cNvSpPr>
            <a:spLocks noGrp="1"/>
          </p:cNvSpPr>
          <p:nvPr>
            <p:ph type="body" idx="1"/>
          </p:nvPr>
        </p:nvSpPr>
        <p:spPr>
          <a:xfrm>
            <a:off x="588062" y="4118276"/>
            <a:ext cx="11038764" cy="1968314"/>
          </a:xfrm>
        </p:spPr>
        <p:txBody>
          <a:bodyPr>
            <a:norm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a:t>Nood aan stapsgewijze opbouw (subdoelen)</a:t>
            </a:r>
          </a:p>
          <a:p>
            <a:r>
              <a:rPr lang="nl-NL"/>
              <a:t>Belang anticiperen gedetailleerde plannen en voorbereidende strategieën bij uitdagende doelen</a:t>
            </a:r>
          </a:p>
          <a:p>
            <a:r>
              <a:rPr lang="nl-NL" err="1"/>
              <a:t>Als-dan</a:t>
            </a:r>
            <a:r>
              <a:rPr lang="nl-NL"/>
              <a:t> plannen specifiëren</a:t>
            </a:r>
          </a:p>
          <a:p>
            <a:r>
              <a:rPr lang="nl-NL"/>
              <a:t>Implementatie-intenties zijn onderdeel van actieplan</a:t>
            </a:r>
          </a:p>
        </p:txBody>
      </p:sp>
      <p:sp>
        <p:nvSpPr>
          <p:cNvPr id="5" name="Tekstvak 4">
            <a:extLst>
              <a:ext uri="{FF2B5EF4-FFF2-40B4-BE49-F238E27FC236}">
                <a16:creationId xmlns:a16="http://schemas.microsoft.com/office/drawing/2014/main" id="{AD62C1A3-D7A5-C70C-FA54-B29FADC8B26A}"/>
              </a:ext>
            </a:extLst>
          </p:cNvPr>
          <p:cNvSpPr txBox="1"/>
          <p:nvPr/>
        </p:nvSpPr>
        <p:spPr>
          <a:xfrm>
            <a:off x="2368009" y="940785"/>
            <a:ext cx="7845253" cy="2819618"/>
          </a:xfrm>
          <a:prstGeom prst="rect">
            <a:avLst/>
          </a:prstGeom>
          <a:noFill/>
        </p:spPr>
        <p:txBody>
          <a:bodyPr wrap="square">
            <a:sp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1969" i="1">
                <a:effectLst/>
                <a:ea typeface="Calibri" panose="020F0502020204030204" pitchFamily="34" charset="0"/>
                <a:cs typeface="Times New Roman" panose="02020603050405020304" pitchFamily="18" charset="0"/>
              </a:rPr>
              <a:t>Een concreet en gedetailleerd plan opmaken dat minimum omvat </a:t>
            </a:r>
            <a:r>
              <a:rPr lang="nl-BE" sz="1969" b="1" i="1">
                <a:effectLst/>
                <a:ea typeface="Calibri" panose="020F0502020204030204" pitchFamily="34" charset="0"/>
                <a:cs typeface="Times New Roman" panose="02020603050405020304" pitchFamily="18" charset="0"/>
              </a:rPr>
              <a:t>wat</a:t>
            </a:r>
            <a:r>
              <a:rPr lang="nl-BE" sz="1969" i="1">
                <a:effectLst/>
                <a:ea typeface="Calibri" panose="020F0502020204030204" pitchFamily="34" charset="0"/>
                <a:cs typeface="Times New Roman" panose="02020603050405020304" pitchFamily="18" charset="0"/>
              </a:rPr>
              <a:t> je zal doen, </a:t>
            </a:r>
            <a:r>
              <a:rPr lang="nl-BE" sz="1969" b="1" i="1">
                <a:effectLst/>
                <a:ea typeface="Calibri" panose="020F0502020204030204" pitchFamily="34" charset="0"/>
                <a:cs typeface="Times New Roman" panose="02020603050405020304" pitchFamily="18" charset="0"/>
              </a:rPr>
              <a:t>wanneer</a:t>
            </a:r>
            <a:r>
              <a:rPr lang="nl-BE" sz="1969" i="1">
                <a:effectLst/>
                <a:ea typeface="Calibri" panose="020F0502020204030204" pitchFamily="34" charset="0"/>
                <a:cs typeface="Times New Roman" panose="02020603050405020304" pitchFamily="18" charset="0"/>
              </a:rPr>
              <a:t> en </a:t>
            </a:r>
            <a:r>
              <a:rPr lang="nl-BE" sz="1969" b="1" i="1">
                <a:effectLst/>
                <a:ea typeface="Calibri" panose="020F0502020204030204" pitchFamily="34" charset="0"/>
                <a:cs typeface="Times New Roman" panose="02020603050405020304" pitchFamily="18" charset="0"/>
              </a:rPr>
              <a:t>in welke context of situatie</a:t>
            </a:r>
            <a:r>
              <a:rPr lang="nl-BE" sz="1969" i="1">
                <a:effectLst/>
                <a:ea typeface="Calibri" panose="020F0502020204030204" pitchFamily="34" charset="0"/>
                <a:cs typeface="Times New Roman" panose="02020603050405020304" pitchFamily="18" charset="0"/>
              </a:rPr>
              <a:t>. Wanneer kan de frequentie omvatten (zoals een aantal dagen in de week, of een duurtijd van iets).</a:t>
            </a:r>
          </a:p>
          <a:p>
            <a:endParaRPr lang="nl-BE" sz="1969" i="1">
              <a:ea typeface="Calibri" panose="020F0502020204030204" pitchFamily="34" charset="0"/>
              <a:cs typeface="Times New Roman" panose="02020603050405020304" pitchFamily="18" charset="0"/>
            </a:endParaRPr>
          </a:p>
          <a:p>
            <a:r>
              <a:rPr lang="nl-BE" sz="1969" b="1" i="1">
                <a:effectLst/>
                <a:ea typeface="Calibri" panose="020F0502020204030204" pitchFamily="34" charset="0"/>
                <a:cs typeface="Times New Roman" panose="02020603050405020304" pitchFamily="18" charset="0"/>
              </a:rPr>
              <a:t>Bijvoorbeeld: </a:t>
            </a:r>
            <a:r>
              <a:rPr lang="nl-BE" sz="1969" i="1">
                <a:effectLst/>
                <a:ea typeface="Calibri" panose="020F0502020204030204" pitchFamily="34" charset="0"/>
                <a:cs typeface="Times New Roman" panose="02020603050405020304" pitchFamily="18" charset="0"/>
              </a:rPr>
              <a:t>bij de helft van de luchtweginfectie consultaties  wil ik met de patiënt bespreken na het klinisch onderzoek waarom antibioticagebruik niet aangewezen is (indien niet geïndiceerd) en de patiënt informeren over wat hij of zij zelf kan doen. </a:t>
            </a:r>
            <a:endParaRPr lang="nl-NL" sz="1266"/>
          </a:p>
        </p:txBody>
      </p:sp>
      <p:pic>
        <p:nvPicPr>
          <p:cNvPr id="7" name="Graphic 6">
            <a:extLst>
              <a:ext uri="{FF2B5EF4-FFF2-40B4-BE49-F238E27FC236}">
                <a16:creationId xmlns:a16="http://schemas.microsoft.com/office/drawing/2014/main" id="{6144CBEC-2210-4031-AC50-9607FB3F55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199" y="147626"/>
            <a:ext cx="555301" cy="555301"/>
          </a:xfrm>
          <a:prstGeom prst="rect">
            <a:avLst/>
          </a:prstGeom>
        </p:spPr>
      </p:pic>
      <p:pic>
        <p:nvPicPr>
          <p:cNvPr id="8" name="Picture 7" descr="A cartoon alligator with a black background&#10;&#10;Description automatically generated">
            <a:extLst>
              <a:ext uri="{FF2B5EF4-FFF2-40B4-BE49-F238E27FC236}">
                <a16:creationId xmlns:a16="http://schemas.microsoft.com/office/drawing/2014/main" id="{FA8CBB31-11AD-4705-8690-378090774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4649" y="5320148"/>
            <a:ext cx="3182301" cy="1439830"/>
          </a:xfrm>
          <a:prstGeom prst="rect">
            <a:avLst/>
          </a:prstGeom>
        </p:spPr>
      </p:pic>
      <p:sp>
        <p:nvSpPr>
          <p:cNvPr id="9" name="Arrow: Right 8">
            <a:extLst>
              <a:ext uri="{FF2B5EF4-FFF2-40B4-BE49-F238E27FC236}">
                <a16:creationId xmlns:a16="http://schemas.microsoft.com/office/drawing/2014/main" id="{925FD860-EBAE-4B0B-B728-71678A2DC272}"/>
              </a:ext>
            </a:extLst>
          </p:cNvPr>
          <p:cNvSpPr/>
          <p:nvPr/>
        </p:nvSpPr>
        <p:spPr>
          <a:xfrm rot="16200000">
            <a:off x="9864831" y="6214601"/>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hoek 1">
            <a:extLst>
              <a:ext uri="{FF2B5EF4-FFF2-40B4-BE49-F238E27FC236}">
                <a16:creationId xmlns:a16="http://schemas.microsoft.com/office/drawing/2014/main" id="{0C95EA33-9394-687D-CF9C-F2D1DECA58B3}"/>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4356838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91" name="Google Shape;791;p91"/>
          <p:cNvSpPr/>
          <p:nvPr/>
        </p:nvSpPr>
        <p:spPr>
          <a:xfrm>
            <a:off x="1151917" y="1667664"/>
            <a:ext cx="9312765" cy="3240087"/>
          </a:xfrm>
          <a:custGeom>
            <a:avLst/>
            <a:gdLst/>
            <a:ahLst/>
            <a:cxnLst/>
            <a:rect l="l" t="t" r="r" b="b"/>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Lst>
          </a:custGeom>
          <a:solidFill>
            <a:srgbClr val="FFFFFF"/>
          </a:solidFill>
          <a:ln w="19050" cap="flat" cmpd="sng">
            <a:solidFill>
              <a:schemeClr val="lt2"/>
            </a:solidFill>
            <a:prstDash val="solid"/>
            <a:miter lim="800000"/>
            <a:headEnd type="none" w="sm" len="sm"/>
            <a:tailEnd type="none" w="sm" len="sm"/>
          </a:ln>
          <a:effectLst>
            <a:outerShdw blurRad="63500" dist="107763" dir="2700000">
              <a:srgbClr val="808080">
                <a:alpha val="74901"/>
              </a:srgbClr>
            </a:outerShdw>
          </a:effectLst>
        </p:spPr>
        <p:txBody>
          <a:bodyPr spcFirstLastPara="1" wrap="square" lIns="108832" tIns="54401" rIns="108832" bIns="54401" anchor="t" anchorCtr="0">
            <a:no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buClr>
                <a:srgbClr val="003366"/>
              </a:buClr>
              <a:buSzPts val="1800"/>
            </a:pPr>
            <a:r>
              <a:rPr lang="en-US" sz="2109" b="1">
                <a:solidFill>
                  <a:srgbClr val="003366"/>
                </a:solidFill>
                <a:latin typeface="Arial"/>
                <a:ea typeface="Arial"/>
                <a:cs typeface="Arial"/>
                <a:sym typeface="Arial"/>
              </a:rPr>
              <a:t>You are more likely to exercise for at least 30 minutes per day in the next week if you say when and where you will exercise and stick to your plan. In the boxes below write down when and where you plan to exercise in the next week:</a:t>
            </a:r>
            <a:endParaRPr sz="1266"/>
          </a:p>
          <a:p>
            <a:pPr>
              <a:buClr>
                <a:schemeClr val="dk1"/>
              </a:buClr>
              <a:buSzPts val="1800"/>
            </a:pPr>
            <a:endParaRPr sz="2109" b="1">
              <a:solidFill>
                <a:srgbClr val="003366"/>
              </a:solidFill>
              <a:latin typeface="Arial"/>
              <a:ea typeface="Arial"/>
              <a:cs typeface="Arial"/>
              <a:sym typeface="Arial"/>
            </a:endParaRPr>
          </a:p>
          <a:p>
            <a:pPr>
              <a:buClr>
                <a:srgbClr val="003366"/>
              </a:buClr>
              <a:buSzPts val="1800"/>
            </a:pPr>
            <a:r>
              <a:rPr lang="en-US" sz="2109" b="1">
                <a:solidFill>
                  <a:srgbClr val="003366"/>
                </a:solidFill>
                <a:latin typeface="Arial"/>
                <a:ea typeface="Arial"/>
                <a:cs typeface="Arial"/>
                <a:sym typeface="Arial"/>
              </a:rPr>
              <a:t>When:      </a:t>
            </a:r>
            <a:r>
              <a:rPr lang="en-US" sz="2109">
                <a:solidFill>
                  <a:srgbClr val="003366"/>
                </a:solidFill>
                <a:latin typeface="Corsiva"/>
                <a:ea typeface="Corsiva"/>
                <a:cs typeface="Corsiva"/>
                <a:sym typeface="Corsiva"/>
              </a:rPr>
              <a:t>At lunch time after accounts meeting</a:t>
            </a:r>
            <a:endParaRPr sz="2109" b="1">
              <a:solidFill>
                <a:srgbClr val="003366"/>
              </a:solidFill>
              <a:latin typeface="Arial"/>
              <a:ea typeface="Arial"/>
              <a:cs typeface="Arial"/>
              <a:sym typeface="Arial"/>
            </a:endParaRPr>
          </a:p>
          <a:p>
            <a:pPr>
              <a:buClr>
                <a:schemeClr val="dk1"/>
              </a:buClr>
              <a:buSzPts val="1800"/>
            </a:pPr>
            <a:endParaRPr sz="2109" u="sng">
              <a:solidFill>
                <a:srgbClr val="003366"/>
              </a:solidFill>
              <a:latin typeface="Arial"/>
              <a:ea typeface="Arial"/>
              <a:cs typeface="Arial"/>
              <a:sym typeface="Arial"/>
            </a:endParaRPr>
          </a:p>
          <a:p>
            <a:pPr>
              <a:buClr>
                <a:srgbClr val="003366"/>
              </a:buClr>
              <a:buSzPts val="1800"/>
            </a:pPr>
            <a:r>
              <a:rPr lang="en-US" sz="2109" b="1">
                <a:solidFill>
                  <a:srgbClr val="003366"/>
                </a:solidFill>
                <a:latin typeface="Arial"/>
                <a:ea typeface="Arial"/>
                <a:cs typeface="Arial"/>
                <a:sym typeface="Arial"/>
              </a:rPr>
              <a:t>Where:    </a:t>
            </a:r>
            <a:r>
              <a:rPr lang="en-US" sz="2109">
                <a:solidFill>
                  <a:srgbClr val="003366"/>
                </a:solidFill>
                <a:latin typeface="Corsiva"/>
                <a:ea typeface="Corsiva"/>
                <a:cs typeface="Corsiva"/>
                <a:sym typeface="Corsiva"/>
              </a:rPr>
              <a:t>In the gym at work</a:t>
            </a:r>
            <a:endParaRPr sz="1266"/>
          </a:p>
        </p:txBody>
      </p:sp>
      <p:pic>
        <p:nvPicPr>
          <p:cNvPr id="4" name="Graphic 3">
            <a:extLst>
              <a:ext uri="{FF2B5EF4-FFF2-40B4-BE49-F238E27FC236}">
                <a16:creationId xmlns:a16="http://schemas.microsoft.com/office/drawing/2014/main" id="{9DB62C6A-A512-4784-9DC3-482C00AAB2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sp>
        <p:nvSpPr>
          <p:cNvPr id="6" name="TextBox 5">
            <a:extLst>
              <a:ext uri="{FF2B5EF4-FFF2-40B4-BE49-F238E27FC236}">
                <a16:creationId xmlns:a16="http://schemas.microsoft.com/office/drawing/2014/main" id="{90FEDBE8-F636-49ED-AA46-AE56AC12CBE3}"/>
              </a:ext>
            </a:extLst>
          </p:cNvPr>
          <p:cNvSpPr txBox="1"/>
          <p:nvPr/>
        </p:nvSpPr>
        <p:spPr>
          <a:xfrm>
            <a:off x="893500" y="179707"/>
            <a:ext cx="6094770" cy="523220"/>
          </a:xfrm>
          <a:prstGeom prst="rect">
            <a:avLst/>
          </a:prstGeom>
          <a:noFill/>
        </p:spPr>
        <p:txBody>
          <a:bodyPr wrap="square">
            <a:spAutoFit/>
          </a:bodyPr>
          <a:lstStyle/>
          <a:p>
            <a:r>
              <a:rPr lang="nl-NL" sz="2800" u="none">
                <a:solidFill>
                  <a:srgbClr val="012169"/>
                </a:solidFill>
              </a:rPr>
              <a:t>ACTION PLANNING: een voorbeeld</a:t>
            </a:r>
            <a:endParaRPr lang="en-US" sz="2800"/>
          </a:p>
        </p:txBody>
      </p:sp>
      <p:pic>
        <p:nvPicPr>
          <p:cNvPr id="7" name="Picture 6" descr="A cartoon alligator with a black background&#10;&#10;Description automatically generated">
            <a:extLst>
              <a:ext uri="{FF2B5EF4-FFF2-40B4-BE49-F238E27FC236}">
                <a16:creationId xmlns:a16="http://schemas.microsoft.com/office/drawing/2014/main" id="{EA567BCA-4209-45AE-A721-FB9FABB086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4649" y="5320148"/>
            <a:ext cx="3182301" cy="1439830"/>
          </a:xfrm>
          <a:prstGeom prst="rect">
            <a:avLst/>
          </a:prstGeom>
        </p:spPr>
      </p:pic>
      <p:sp>
        <p:nvSpPr>
          <p:cNvPr id="8" name="Arrow: Right 7">
            <a:extLst>
              <a:ext uri="{FF2B5EF4-FFF2-40B4-BE49-F238E27FC236}">
                <a16:creationId xmlns:a16="http://schemas.microsoft.com/office/drawing/2014/main" id="{4BB6595F-BA18-44B6-8C8B-E4137B638286}"/>
              </a:ext>
            </a:extLst>
          </p:cNvPr>
          <p:cNvSpPr/>
          <p:nvPr/>
        </p:nvSpPr>
        <p:spPr>
          <a:xfrm rot="16200000">
            <a:off x="9864831" y="6214601"/>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hoek 1">
            <a:extLst>
              <a:ext uri="{FF2B5EF4-FFF2-40B4-BE49-F238E27FC236}">
                <a16:creationId xmlns:a16="http://schemas.microsoft.com/office/drawing/2014/main" id="{D491139E-1F7F-3B6C-7881-4DE3038A400D}"/>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469865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pic>
        <p:nvPicPr>
          <p:cNvPr id="4" name="Graphic 3">
            <a:extLst>
              <a:ext uri="{FF2B5EF4-FFF2-40B4-BE49-F238E27FC236}">
                <a16:creationId xmlns:a16="http://schemas.microsoft.com/office/drawing/2014/main" id="{9DB62C6A-A512-4784-9DC3-482C00AAB2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8199" y="147626"/>
            <a:ext cx="555301" cy="555301"/>
          </a:xfrm>
          <a:prstGeom prst="rect">
            <a:avLst/>
          </a:prstGeom>
        </p:spPr>
      </p:pic>
      <p:sp>
        <p:nvSpPr>
          <p:cNvPr id="6" name="TextBox 5">
            <a:extLst>
              <a:ext uri="{FF2B5EF4-FFF2-40B4-BE49-F238E27FC236}">
                <a16:creationId xmlns:a16="http://schemas.microsoft.com/office/drawing/2014/main" id="{90FEDBE8-F636-49ED-AA46-AE56AC12CBE3}"/>
              </a:ext>
            </a:extLst>
          </p:cNvPr>
          <p:cNvSpPr txBox="1"/>
          <p:nvPr/>
        </p:nvSpPr>
        <p:spPr>
          <a:xfrm>
            <a:off x="893500" y="179707"/>
            <a:ext cx="7564700" cy="523220"/>
          </a:xfrm>
          <a:prstGeom prst="rect">
            <a:avLst/>
          </a:prstGeom>
          <a:noFill/>
        </p:spPr>
        <p:txBody>
          <a:bodyPr wrap="square">
            <a:spAutoFit/>
          </a:bodyPr>
          <a:lstStyle/>
          <a:p>
            <a:r>
              <a:rPr lang="nl-NL" sz="2800" u="none">
                <a:solidFill>
                  <a:srgbClr val="012169"/>
                </a:solidFill>
              </a:rPr>
              <a:t>ACTION PLANNING: </a:t>
            </a:r>
            <a:r>
              <a:rPr lang="nl-NL" sz="2800" u="none" err="1">
                <a:solidFill>
                  <a:srgbClr val="012169"/>
                </a:solidFill>
              </a:rPr>
              <a:t>als-dan</a:t>
            </a:r>
            <a:r>
              <a:rPr lang="nl-NL" sz="2800" u="none">
                <a:solidFill>
                  <a:srgbClr val="012169"/>
                </a:solidFill>
              </a:rPr>
              <a:t> plannen</a:t>
            </a:r>
            <a:endParaRPr lang="en-US" sz="2800"/>
          </a:p>
        </p:txBody>
      </p:sp>
      <p:sp>
        <p:nvSpPr>
          <p:cNvPr id="7" name="TextBox 6">
            <a:extLst>
              <a:ext uri="{FF2B5EF4-FFF2-40B4-BE49-F238E27FC236}">
                <a16:creationId xmlns:a16="http://schemas.microsoft.com/office/drawing/2014/main" id="{14059326-A3B7-42F1-8D26-42976449C65F}"/>
              </a:ext>
            </a:extLst>
          </p:cNvPr>
          <p:cNvSpPr txBox="1"/>
          <p:nvPr/>
        </p:nvSpPr>
        <p:spPr>
          <a:xfrm>
            <a:off x="615848" y="1547336"/>
            <a:ext cx="9717615" cy="1231106"/>
          </a:xfrm>
          <a:prstGeom prst="rect">
            <a:avLst/>
          </a:prstGeom>
          <a:noFill/>
        </p:spPr>
        <p:txBody>
          <a:bodyPr wrap="square">
            <a:spAutoFit/>
          </a:bodyPr>
          <a:lstStyle/>
          <a:p>
            <a:r>
              <a:rPr lang="nl-BE" sz="2800" i="1">
                <a:effectLst/>
                <a:ea typeface="Calibri" panose="020F0502020204030204" pitchFamily="34" charset="0"/>
                <a:cs typeface="Times New Roman" panose="02020603050405020304" pitchFamily="18" charset="0"/>
              </a:rPr>
              <a:t>Als… een patiënt met luchtweginfectie op consultatie komt,</a:t>
            </a:r>
          </a:p>
          <a:p>
            <a:r>
              <a:rPr lang="nl-BE" sz="2800" i="1">
                <a:ea typeface="Calibri" panose="020F0502020204030204" pitchFamily="34" charset="0"/>
                <a:cs typeface="Times New Roman" panose="02020603050405020304" pitchFamily="18" charset="0"/>
              </a:rPr>
              <a:t>Dan… bevraag ik eerst de ICE</a:t>
            </a:r>
            <a:endParaRPr lang="nl-BE" sz="2800" i="1">
              <a:effectLst/>
              <a:ea typeface="Calibri" panose="020F0502020204030204" pitchFamily="34" charset="0"/>
              <a:cs typeface="Times New Roman" panose="02020603050405020304" pitchFamily="18" charset="0"/>
            </a:endParaRPr>
          </a:p>
          <a:p>
            <a:endParaRPr lang="nl-BE" sz="1800" i="1">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3718D30-AF17-424C-9E88-F3A46E8AF1CD}"/>
              </a:ext>
            </a:extLst>
          </p:cNvPr>
          <p:cNvSpPr txBox="1"/>
          <p:nvPr/>
        </p:nvSpPr>
        <p:spPr>
          <a:xfrm>
            <a:off x="3940099" y="3232128"/>
            <a:ext cx="7996852" cy="1231106"/>
          </a:xfrm>
          <a:prstGeom prst="rect">
            <a:avLst/>
          </a:prstGeom>
          <a:noFill/>
        </p:spPr>
        <p:txBody>
          <a:bodyPr wrap="square">
            <a:spAutoFit/>
          </a:bodyPr>
          <a:lstStyle/>
          <a:p>
            <a:r>
              <a:rPr lang="nl-BE" sz="2800" i="1">
                <a:effectLst/>
                <a:ea typeface="Calibri" panose="020F0502020204030204" pitchFamily="34" charset="0"/>
                <a:cs typeface="Times New Roman" panose="02020603050405020304" pitchFamily="18" charset="0"/>
              </a:rPr>
              <a:t>Als… een kind met koorts op consultatie </a:t>
            </a:r>
            <a:r>
              <a:rPr lang="nl-BE" sz="2800" i="1">
                <a:ea typeface="Calibri" panose="020F0502020204030204" pitchFamily="34" charset="0"/>
                <a:cs typeface="Times New Roman" panose="02020603050405020304" pitchFamily="18" charset="0"/>
              </a:rPr>
              <a:t>komt</a:t>
            </a:r>
            <a:r>
              <a:rPr lang="nl-BE" sz="2800" i="1">
                <a:effectLst/>
                <a:ea typeface="Calibri" panose="020F0502020204030204" pitchFamily="34" charset="0"/>
                <a:cs typeface="Times New Roman" panose="02020603050405020304" pitchFamily="18" charset="0"/>
              </a:rPr>
              <a:t>,</a:t>
            </a:r>
          </a:p>
          <a:p>
            <a:r>
              <a:rPr lang="nl-BE" sz="2800" i="1">
                <a:ea typeface="Calibri" panose="020F0502020204030204" pitchFamily="34" charset="0"/>
                <a:cs typeface="Times New Roman" panose="02020603050405020304" pitchFamily="18" charset="0"/>
              </a:rPr>
              <a:t>Dan… geef ik een patiëntbrochure mee</a:t>
            </a:r>
            <a:endParaRPr lang="nl-BE" sz="2800" i="1">
              <a:effectLst/>
              <a:ea typeface="Calibri" panose="020F0502020204030204" pitchFamily="34" charset="0"/>
              <a:cs typeface="Times New Roman" panose="02020603050405020304" pitchFamily="18" charset="0"/>
            </a:endParaRPr>
          </a:p>
          <a:p>
            <a:endParaRPr lang="nl-BE" sz="1800" i="1">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cartoon alligator with a black background&#10;&#10;Description automatically generated">
            <a:extLst>
              <a:ext uri="{FF2B5EF4-FFF2-40B4-BE49-F238E27FC236}">
                <a16:creationId xmlns:a16="http://schemas.microsoft.com/office/drawing/2014/main" id="{67AB7C70-8AE7-4781-A34D-81542C58FC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4649" y="5320148"/>
            <a:ext cx="3182301" cy="1439830"/>
          </a:xfrm>
          <a:prstGeom prst="rect">
            <a:avLst/>
          </a:prstGeom>
        </p:spPr>
      </p:pic>
      <p:sp>
        <p:nvSpPr>
          <p:cNvPr id="10" name="Arrow: Right 9">
            <a:extLst>
              <a:ext uri="{FF2B5EF4-FFF2-40B4-BE49-F238E27FC236}">
                <a16:creationId xmlns:a16="http://schemas.microsoft.com/office/drawing/2014/main" id="{8971CF41-6DD0-438C-AFE8-9BF582313798}"/>
              </a:ext>
            </a:extLst>
          </p:cNvPr>
          <p:cNvSpPr/>
          <p:nvPr/>
        </p:nvSpPr>
        <p:spPr>
          <a:xfrm rot="16200000">
            <a:off x="9864831" y="6214601"/>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hoek 1">
            <a:extLst>
              <a:ext uri="{FF2B5EF4-FFF2-40B4-BE49-F238E27FC236}">
                <a16:creationId xmlns:a16="http://schemas.microsoft.com/office/drawing/2014/main" id="{1BC39F01-1D61-D093-7468-B03920EA1EE2}"/>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955140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171" y="147626"/>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3200" u="none">
                <a:solidFill>
                  <a:srgbClr val="012169"/>
                </a:solidFill>
              </a:rPr>
              <a:t>COPING PLANNING</a:t>
            </a:r>
            <a:endParaRPr lang="en-GB" sz="3200" u="none">
              <a:solidFill>
                <a:srgbClr val="01216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480424996"/>
              </p:ext>
            </p:extLst>
          </p:nvPr>
        </p:nvGraphicFramePr>
        <p:xfrm>
          <a:off x="1276585" y="3094100"/>
          <a:ext cx="7396288" cy="2385971"/>
        </p:xfrm>
        <a:graphic>
          <a:graphicData uri="http://schemas.openxmlformats.org/drawingml/2006/table">
            <a:tbl>
              <a:tblPr firstRow="1" firstCol="1" bandRow="1">
                <a:tableStyleId>{5C22544A-7EE6-4342-B048-85BDC9FD1C3A}</a:tableStyleId>
              </a:tblPr>
              <a:tblGrid>
                <a:gridCol w="3881220">
                  <a:extLst>
                    <a:ext uri="{9D8B030D-6E8A-4147-A177-3AD203B41FA5}">
                      <a16:colId xmlns:a16="http://schemas.microsoft.com/office/drawing/2014/main" val="1227339653"/>
                    </a:ext>
                  </a:extLst>
                </a:gridCol>
                <a:gridCol w="3515068">
                  <a:extLst>
                    <a:ext uri="{9D8B030D-6E8A-4147-A177-3AD203B41FA5}">
                      <a16:colId xmlns:a16="http://schemas.microsoft.com/office/drawing/2014/main" val="2178991041"/>
                    </a:ext>
                  </a:extLst>
                </a:gridCol>
              </a:tblGrid>
              <a:tr h="560448">
                <a:tc>
                  <a:txBody>
                    <a:bodyPr/>
                    <a:lstStyle/>
                    <a:p>
                      <a:pPr>
                        <a:lnSpc>
                          <a:spcPct val="107000"/>
                        </a:lnSpc>
                        <a:spcAft>
                          <a:spcPts val="0"/>
                        </a:spcAft>
                      </a:pPr>
                      <a:r>
                        <a:rPr lang="nl-BE" sz="2500">
                          <a:effectLst/>
                        </a:rPr>
                        <a:t>Hindernis</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tc>
                  <a:txBody>
                    <a:bodyPr/>
                    <a:lstStyle/>
                    <a:p>
                      <a:pPr>
                        <a:lnSpc>
                          <a:spcPct val="107000"/>
                        </a:lnSpc>
                        <a:spcAft>
                          <a:spcPts val="0"/>
                        </a:spcAft>
                      </a:pPr>
                      <a:r>
                        <a:rPr lang="nl-BE" sz="2500">
                          <a:effectLst/>
                        </a:rPr>
                        <a:t>Oplossing</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extLst>
                  <a:ext uri="{0D108BD9-81ED-4DB2-BD59-A6C34878D82A}">
                    <a16:rowId xmlns:a16="http://schemas.microsoft.com/office/drawing/2014/main" val="1296806347"/>
                  </a:ext>
                </a:extLst>
              </a:tr>
              <a:tr h="560448">
                <a:tc>
                  <a:txBody>
                    <a:bodyPr/>
                    <a:lstStyle/>
                    <a:p>
                      <a:pPr>
                        <a:lnSpc>
                          <a:spcPct val="107000"/>
                        </a:lnSpc>
                        <a:spcAft>
                          <a:spcPts val="0"/>
                        </a:spcAft>
                      </a:pPr>
                      <a:r>
                        <a:rPr lang="nl-BE" sz="2500">
                          <a:effectLst/>
                        </a:rPr>
                        <a:t>1.</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tc>
                  <a:txBody>
                    <a:bodyPr/>
                    <a:lstStyle/>
                    <a:p>
                      <a:pPr>
                        <a:lnSpc>
                          <a:spcPct val="107000"/>
                        </a:lnSpc>
                        <a:spcAft>
                          <a:spcPts val="0"/>
                        </a:spcAft>
                      </a:pPr>
                      <a:r>
                        <a:rPr lang="nl-BE" sz="2500">
                          <a:effectLst/>
                        </a:rPr>
                        <a:t> </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extLst>
                  <a:ext uri="{0D108BD9-81ED-4DB2-BD59-A6C34878D82A}">
                    <a16:rowId xmlns:a16="http://schemas.microsoft.com/office/drawing/2014/main" val="2888699961"/>
                  </a:ext>
                </a:extLst>
              </a:tr>
              <a:tr h="560448">
                <a:tc>
                  <a:txBody>
                    <a:bodyPr/>
                    <a:lstStyle/>
                    <a:p>
                      <a:pPr>
                        <a:lnSpc>
                          <a:spcPct val="107000"/>
                        </a:lnSpc>
                        <a:spcAft>
                          <a:spcPts val="0"/>
                        </a:spcAft>
                      </a:pPr>
                      <a:r>
                        <a:rPr lang="nl-BE" sz="2500">
                          <a:effectLst/>
                        </a:rPr>
                        <a:t>2.</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tc>
                  <a:txBody>
                    <a:bodyPr/>
                    <a:lstStyle/>
                    <a:p>
                      <a:pPr>
                        <a:lnSpc>
                          <a:spcPct val="107000"/>
                        </a:lnSpc>
                        <a:spcAft>
                          <a:spcPts val="0"/>
                        </a:spcAft>
                      </a:pPr>
                      <a:r>
                        <a:rPr lang="nl-BE" sz="2500">
                          <a:effectLst/>
                        </a:rPr>
                        <a:t> </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extLst>
                  <a:ext uri="{0D108BD9-81ED-4DB2-BD59-A6C34878D82A}">
                    <a16:rowId xmlns:a16="http://schemas.microsoft.com/office/drawing/2014/main" val="2642782709"/>
                  </a:ext>
                </a:extLst>
              </a:tr>
              <a:tr h="704627">
                <a:tc>
                  <a:txBody>
                    <a:bodyPr/>
                    <a:lstStyle/>
                    <a:p>
                      <a:pPr>
                        <a:lnSpc>
                          <a:spcPct val="107000"/>
                        </a:lnSpc>
                        <a:spcAft>
                          <a:spcPts val="0"/>
                        </a:spcAft>
                      </a:pPr>
                      <a:r>
                        <a:rPr lang="nl-BE" sz="2500">
                          <a:effectLst/>
                        </a:rPr>
                        <a:t>3.</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tc>
                  <a:txBody>
                    <a:bodyPr/>
                    <a:lstStyle/>
                    <a:p>
                      <a:pPr>
                        <a:lnSpc>
                          <a:spcPct val="107000"/>
                        </a:lnSpc>
                        <a:spcAft>
                          <a:spcPts val="0"/>
                        </a:spcAft>
                      </a:pPr>
                      <a:r>
                        <a:rPr lang="nl-BE" sz="2500">
                          <a:effectLst/>
                        </a:rPr>
                        <a:t> </a:t>
                      </a:r>
                      <a:endParaRPr lang="en-GB" sz="2500">
                        <a:effectLst/>
                        <a:latin typeface="Calibri" panose="020F0502020204030204" pitchFamily="34" charset="0"/>
                        <a:ea typeface="Calibri" panose="020F0502020204030204" pitchFamily="34" charset="0"/>
                        <a:cs typeface="Times New Roman" panose="02020603050405020304" pitchFamily="18" charset="0"/>
                      </a:endParaRPr>
                    </a:p>
                  </a:txBody>
                  <a:tcPr marL="31254" marR="31254" marT="0" marB="0" anchor="b"/>
                </a:tc>
                <a:extLst>
                  <a:ext uri="{0D108BD9-81ED-4DB2-BD59-A6C34878D82A}">
                    <a16:rowId xmlns:a16="http://schemas.microsoft.com/office/drawing/2014/main" val="456394014"/>
                  </a:ext>
                </a:extLst>
              </a:tr>
            </a:tbl>
          </a:graphicData>
        </a:graphic>
      </p:graphicFrame>
      <p:sp>
        <p:nvSpPr>
          <p:cNvPr id="12" name="Tekstvak 11">
            <a:extLst>
              <a:ext uri="{FF2B5EF4-FFF2-40B4-BE49-F238E27FC236}">
                <a16:creationId xmlns:a16="http://schemas.microsoft.com/office/drawing/2014/main" id="{94D80D3E-4D82-6102-1819-74C6C1175740}"/>
              </a:ext>
            </a:extLst>
          </p:cNvPr>
          <p:cNvSpPr txBox="1"/>
          <p:nvPr/>
        </p:nvSpPr>
        <p:spPr>
          <a:xfrm>
            <a:off x="1202021" y="1052578"/>
            <a:ext cx="8569508" cy="1910523"/>
          </a:xfrm>
          <a:prstGeom prst="rect">
            <a:avLst/>
          </a:prstGeom>
          <a:noFill/>
        </p:spPr>
        <p:txBody>
          <a:bodyPr wrap="square">
            <a:sp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1969" i="1">
                <a:effectLst/>
                <a:ea typeface="Calibri" panose="020F0502020204030204" pitchFamily="34" charset="0"/>
                <a:cs typeface="Times New Roman" panose="02020603050405020304" pitchFamily="18" charset="0"/>
              </a:rPr>
              <a:t>Dit veronderstelt dat u al een concreet plan heeft opgemaakt om uw gedrag te veranderen. Hierbij denkt iemand na over de </a:t>
            </a:r>
            <a:r>
              <a:rPr lang="nl-BE" sz="1969" b="1" i="1">
                <a:effectLst/>
                <a:ea typeface="Calibri" panose="020F0502020204030204" pitchFamily="34" charset="0"/>
                <a:cs typeface="Times New Roman" panose="02020603050405020304" pitchFamily="18" charset="0"/>
              </a:rPr>
              <a:t>mogelijke obstakels </a:t>
            </a:r>
            <a:r>
              <a:rPr lang="nl-BE" sz="1969" i="1">
                <a:effectLst/>
                <a:ea typeface="Calibri" panose="020F0502020204030204" pitchFamily="34" charset="0"/>
                <a:cs typeface="Times New Roman" panose="02020603050405020304" pitchFamily="18" charset="0"/>
              </a:rPr>
              <a:t>die in de weg zouden kunnen staan van het bereiken van het gewenste doel, en over </a:t>
            </a:r>
            <a:r>
              <a:rPr lang="nl-BE" sz="1969" b="1" i="1">
                <a:effectLst/>
                <a:ea typeface="Calibri" panose="020F0502020204030204" pitchFamily="34" charset="0"/>
                <a:cs typeface="Times New Roman" panose="02020603050405020304" pitchFamily="18" charset="0"/>
              </a:rPr>
              <a:t>oplossingen</a:t>
            </a:r>
            <a:r>
              <a:rPr lang="nl-BE" sz="1969" i="1">
                <a:effectLst/>
                <a:ea typeface="Calibri" panose="020F0502020204030204" pitchFamily="34" charset="0"/>
                <a:cs typeface="Times New Roman" panose="02020603050405020304" pitchFamily="18" charset="0"/>
              </a:rPr>
              <a:t> om die obstakels uit de weg te ruimen. Die obstakels kunnen fysiek, cognitief, emotioneel, sociaal, of contextueel van aard zijn. Bijvoorbeeld: (aanvullen)</a:t>
            </a:r>
            <a:endParaRPr lang="nl-NL" sz="1266"/>
          </a:p>
        </p:txBody>
      </p:sp>
      <p:pic>
        <p:nvPicPr>
          <p:cNvPr id="6" name="Graphic 5">
            <a:extLst>
              <a:ext uri="{FF2B5EF4-FFF2-40B4-BE49-F238E27FC236}">
                <a16:creationId xmlns:a16="http://schemas.microsoft.com/office/drawing/2014/main" id="{E8C53C49-61D9-4931-A76F-0757812997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199" y="147626"/>
            <a:ext cx="555301" cy="555301"/>
          </a:xfrm>
          <a:prstGeom prst="rect">
            <a:avLst/>
          </a:prstGeom>
        </p:spPr>
      </p:pic>
      <p:pic>
        <p:nvPicPr>
          <p:cNvPr id="7" name="Picture 6" descr="A cartoon alligator with a black background&#10;&#10;Description automatically generated">
            <a:extLst>
              <a:ext uri="{FF2B5EF4-FFF2-40B4-BE49-F238E27FC236}">
                <a16:creationId xmlns:a16="http://schemas.microsoft.com/office/drawing/2014/main" id="{D862197A-03E8-4277-982B-08AA439D8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0404" y="5364393"/>
            <a:ext cx="3182301" cy="1439830"/>
          </a:xfrm>
          <a:prstGeom prst="rect">
            <a:avLst/>
          </a:prstGeom>
        </p:spPr>
      </p:pic>
      <p:sp>
        <p:nvSpPr>
          <p:cNvPr id="8" name="Arrow: Right 7">
            <a:extLst>
              <a:ext uri="{FF2B5EF4-FFF2-40B4-BE49-F238E27FC236}">
                <a16:creationId xmlns:a16="http://schemas.microsoft.com/office/drawing/2014/main" id="{68A8C50C-CFE1-49A3-B93E-D0472D3F9A87}"/>
              </a:ext>
            </a:extLst>
          </p:cNvPr>
          <p:cNvSpPr/>
          <p:nvPr/>
        </p:nvSpPr>
        <p:spPr>
          <a:xfrm rot="16200000">
            <a:off x="10513761" y="6295717"/>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hthoek 2">
            <a:extLst>
              <a:ext uri="{FF2B5EF4-FFF2-40B4-BE49-F238E27FC236}">
                <a16:creationId xmlns:a16="http://schemas.microsoft.com/office/drawing/2014/main" id="{8A0598ED-651B-CD79-7A5B-C2C657FABA3B}"/>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0761715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500" y="121634"/>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SELF-MONITORING</a:t>
            </a:r>
            <a:endParaRPr lang="en-GB" sz="2800" u="none">
              <a:solidFill>
                <a:srgbClr val="012169"/>
              </a:solidFill>
            </a:endParaRPr>
          </a:p>
        </p:txBody>
      </p:sp>
      <p:sp>
        <p:nvSpPr>
          <p:cNvPr id="7" name="Tekstvak 6">
            <a:extLst>
              <a:ext uri="{FF2B5EF4-FFF2-40B4-BE49-F238E27FC236}">
                <a16:creationId xmlns:a16="http://schemas.microsoft.com/office/drawing/2014/main" id="{98D60D99-C066-29E1-83B7-02EF4AD3E820}"/>
              </a:ext>
            </a:extLst>
          </p:cNvPr>
          <p:cNvSpPr txBox="1"/>
          <p:nvPr/>
        </p:nvSpPr>
        <p:spPr>
          <a:xfrm>
            <a:off x="893500" y="962960"/>
            <a:ext cx="9218688" cy="4334776"/>
          </a:xfrm>
          <a:prstGeom prst="rect">
            <a:avLst/>
          </a:prstGeom>
          <a:noFill/>
        </p:spPr>
        <p:txBody>
          <a:bodyPr wrap="square">
            <a:sp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1969" i="1">
                <a:effectLst/>
                <a:ea typeface="Calibri" panose="020F0502020204030204" pitchFamily="34" charset="0"/>
                <a:cs typeface="Times New Roman" panose="02020603050405020304" pitchFamily="18" charset="0"/>
              </a:rPr>
              <a:t>Dit houdt in dat u uw </a:t>
            </a:r>
            <a:r>
              <a:rPr lang="nl-BE" sz="1969" b="1" i="1">
                <a:effectLst/>
                <a:ea typeface="Calibri" panose="020F0502020204030204" pitchFamily="34" charset="0"/>
                <a:cs typeface="Times New Roman" panose="02020603050405020304" pitchFamily="18" charset="0"/>
              </a:rPr>
              <a:t>gedragsaanpassingen bijhoudt en observeert </a:t>
            </a:r>
            <a:r>
              <a:rPr lang="nl-BE" sz="1969" i="1">
                <a:effectLst/>
                <a:ea typeface="Calibri" panose="020F0502020204030204" pitchFamily="34" charset="0"/>
                <a:cs typeface="Times New Roman" panose="02020603050405020304" pitchFamily="18" charset="0"/>
              </a:rPr>
              <a:t>gedurende de periode waarin u aanpassingen wil doorvoeren.</a:t>
            </a:r>
          </a:p>
          <a:p>
            <a:endParaRPr lang="nl-BE" sz="1969" i="1">
              <a:ea typeface="Calibri" panose="020F0502020204030204" pitchFamily="34" charset="0"/>
              <a:cs typeface="Times New Roman" panose="02020603050405020304" pitchFamily="18" charset="0"/>
            </a:endParaRPr>
          </a:p>
          <a:p>
            <a:r>
              <a:rPr lang="nl-BE" sz="1969" i="1">
                <a:effectLst/>
                <a:ea typeface="Calibri" panose="020F0502020204030204" pitchFamily="34" charset="0"/>
                <a:cs typeface="Times New Roman" panose="02020603050405020304" pitchFamily="18" charset="0"/>
              </a:rPr>
              <a:t>Merk op dat monitoring van antibioticagebruik een techniek is die we binnen het project gebruiken als een manier om zicht te krijgen op de mate waarin de richtlijnen worden behaald. </a:t>
            </a:r>
          </a:p>
          <a:p>
            <a:endParaRPr lang="nl-BE" sz="1969" i="1">
              <a:ea typeface="Calibri" panose="020F0502020204030204" pitchFamily="34" charset="0"/>
              <a:cs typeface="Times New Roman" panose="02020603050405020304" pitchFamily="18" charset="0"/>
            </a:endParaRPr>
          </a:p>
          <a:p>
            <a:r>
              <a:rPr lang="nl-BE" sz="1969" i="1">
                <a:effectLst/>
                <a:ea typeface="Calibri" panose="020F0502020204030204" pitchFamily="34" charset="0"/>
                <a:cs typeface="Times New Roman" panose="02020603050405020304" pitchFamily="18" charset="0"/>
              </a:rPr>
              <a:t>Het doel in </a:t>
            </a:r>
            <a:r>
              <a:rPr lang="nl-BE" sz="1969" b="1" i="1">
                <a:effectLst/>
                <a:ea typeface="Calibri" panose="020F0502020204030204" pitchFamily="34" charset="0"/>
                <a:cs typeface="Times New Roman" panose="02020603050405020304" pitchFamily="18" charset="0"/>
              </a:rPr>
              <a:t>termen van gedrag </a:t>
            </a:r>
            <a:r>
              <a:rPr lang="nl-BE" sz="1969" i="1">
                <a:effectLst/>
                <a:ea typeface="Calibri" panose="020F0502020204030204" pitchFamily="34" charset="0"/>
                <a:cs typeface="Times New Roman" panose="02020603050405020304" pitchFamily="18" charset="0"/>
              </a:rPr>
              <a:t>dat u zichzelf voorhoudt of dat uw praktijk zich voorhoudt zal concreter zijn, en het is van belang om zicht te krijgen op de mate waarin het u en uw collega`s lukt om die verandering door te voeren op langere termijn. </a:t>
            </a:r>
          </a:p>
          <a:p>
            <a:endParaRPr lang="nl-BE" sz="1969" i="1">
              <a:ea typeface="Calibri" panose="020F0502020204030204" pitchFamily="34" charset="0"/>
              <a:cs typeface="Times New Roman" panose="02020603050405020304" pitchFamily="18" charset="0"/>
            </a:endParaRPr>
          </a:p>
          <a:p>
            <a:r>
              <a:rPr lang="nl-BE" sz="1969" i="1">
                <a:effectLst/>
                <a:ea typeface="Calibri" panose="020F0502020204030204" pitchFamily="34" charset="0"/>
                <a:cs typeface="Times New Roman" panose="02020603050405020304" pitchFamily="18" charset="0"/>
              </a:rPr>
              <a:t>U kan bv. zelf op een notitieblokje bijhouden bij hoeveel van de consultaties rond luchtweginfecties het u is gelukt om iets anders dan antibiotica te adviseren.</a:t>
            </a:r>
            <a:endParaRPr lang="nl-NL" sz="1266"/>
          </a:p>
        </p:txBody>
      </p:sp>
      <p:pic>
        <p:nvPicPr>
          <p:cNvPr id="5" name="Graphic 4">
            <a:extLst>
              <a:ext uri="{FF2B5EF4-FFF2-40B4-BE49-F238E27FC236}">
                <a16:creationId xmlns:a16="http://schemas.microsoft.com/office/drawing/2014/main" id="{A40A5737-C7C6-4E2E-9345-8C4EB9D911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199" y="147626"/>
            <a:ext cx="555301" cy="555301"/>
          </a:xfrm>
          <a:prstGeom prst="rect">
            <a:avLst/>
          </a:prstGeom>
        </p:spPr>
      </p:pic>
      <p:pic>
        <p:nvPicPr>
          <p:cNvPr id="6" name="Picture 5" descr="A cartoon alligator with a black background&#10;&#10;Description automatically generated">
            <a:extLst>
              <a:ext uri="{FF2B5EF4-FFF2-40B4-BE49-F238E27FC236}">
                <a16:creationId xmlns:a16="http://schemas.microsoft.com/office/drawing/2014/main" id="{5A398785-7857-4183-9057-7E4DC62BE1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4650" y="5320148"/>
            <a:ext cx="3182301" cy="1439830"/>
          </a:xfrm>
          <a:prstGeom prst="rect">
            <a:avLst/>
          </a:prstGeom>
        </p:spPr>
      </p:pic>
      <p:sp>
        <p:nvSpPr>
          <p:cNvPr id="8" name="Arrow: Right 7">
            <a:extLst>
              <a:ext uri="{FF2B5EF4-FFF2-40B4-BE49-F238E27FC236}">
                <a16:creationId xmlns:a16="http://schemas.microsoft.com/office/drawing/2014/main" id="{E1386A9C-AC4C-4903-A1C2-AC35F5712E34}"/>
              </a:ext>
            </a:extLst>
          </p:cNvPr>
          <p:cNvSpPr/>
          <p:nvPr/>
        </p:nvSpPr>
        <p:spPr>
          <a:xfrm rot="16200000">
            <a:off x="11088949" y="6244097"/>
            <a:ext cx="390831" cy="30603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hthoek 2">
            <a:extLst>
              <a:ext uri="{FF2B5EF4-FFF2-40B4-BE49-F238E27FC236}">
                <a16:creationId xmlns:a16="http://schemas.microsoft.com/office/drawing/2014/main" id="{0AB176CD-7DBE-990E-26F0-BE599DFF31B1}"/>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58187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500" y="121634"/>
            <a:ext cx="11043450" cy="607284"/>
          </a:xfrm>
        </p:spPr>
        <p:txBody>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Andere technieken</a:t>
            </a:r>
            <a:endParaRPr lang="en-GB" sz="2800" u="none">
              <a:solidFill>
                <a:srgbClr val="012169"/>
              </a:solidFill>
            </a:endParaRPr>
          </a:p>
        </p:txBody>
      </p:sp>
      <p:sp>
        <p:nvSpPr>
          <p:cNvPr id="3" name="Content Placeholder 2"/>
          <p:cNvSpPr>
            <a:spLocks noGrp="1"/>
          </p:cNvSpPr>
          <p:nvPr>
            <p:ph idx="1"/>
          </p:nvPr>
        </p:nvSpPr>
        <p:spPr>
          <a:xfrm>
            <a:off x="241474" y="839787"/>
            <a:ext cx="11950154" cy="5096670"/>
          </a:xfrm>
        </p:spPr>
        <p:txBody>
          <a:bodyPr>
            <a:norm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buFont typeface="Wingdings" panose="05000000000000000000" pitchFamily="2" charset="2"/>
              <a:buChar char="§"/>
            </a:pPr>
            <a:r>
              <a:rPr lang="en-GB" sz="3094" err="1">
                <a:solidFill>
                  <a:srgbClr val="012169"/>
                </a:solidFill>
              </a:rPr>
              <a:t>Gedragscontract</a:t>
            </a:r>
            <a:endParaRPr lang="en-GB" sz="3094">
              <a:solidFill>
                <a:srgbClr val="012169"/>
              </a:solidFill>
            </a:endParaRPr>
          </a:p>
          <a:p>
            <a:pPr>
              <a:buFont typeface="Wingdings" panose="05000000000000000000" pitchFamily="2" charset="2"/>
              <a:buChar char="§"/>
            </a:pPr>
            <a:r>
              <a:rPr lang="en-GB" sz="3094">
                <a:solidFill>
                  <a:srgbClr val="012169"/>
                </a:solidFill>
              </a:rPr>
              <a:t>Reminders</a:t>
            </a:r>
          </a:p>
          <a:p>
            <a:pPr>
              <a:buFont typeface="Wingdings" panose="05000000000000000000" pitchFamily="2" charset="2"/>
              <a:buChar char="§"/>
            </a:pPr>
            <a:r>
              <a:rPr lang="en-GB" sz="3094">
                <a:solidFill>
                  <a:srgbClr val="012169"/>
                </a:solidFill>
              </a:rPr>
              <a:t>Cues</a:t>
            </a:r>
          </a:p>
          <a:p>
            <a:pPr>
              <a:buFont typeface="Wingdings" panose="05000000000000000000" pitchFamily="2" charset="2"/>
              <a:buChar char="§"/>
            </a:pPr>
            <a:r>
              <a:rPr lang="en-GB" sz="3094" err="1">
                <a:solidFill>
                  <a:srgbClr val="012169"/>
                </a:solidFill>
              </a:rPr>
              <a:t>Sociale</a:t>
            </a:r>
            <a:r>
              <a:rPr lang="en-GB" sz="3094">
                <a:solidFill>
                  <a:srgbClr val="012169"/>
                </a:solidFill>
              </a:rPr>
              <a:t> </a:t>
            </a:r>
            <a:r>
              <a:rPr lang="en-GB" sz="3094" err="1">
                <a:solidFill>
                  <a:srgbClr val="012169"/>
                </a:solidFill>
              </a:rPr>
              <a:t>steun</a:t>
            </a:r>
            <a:endParaRPr lang="en-GB" sz="3094">
              <a:solidFill>
                <a:srgbClr val="012169"/>
              </a:solidFill>
            </a:endParaRPr>
          </a:p>
          <a:p>
            <a:pPr>
              <a:buFont typeface="Wingdings" panose="05000000000000000000" pitchFamily="2" charset="2"/>
              <a:buChar char="§"/>
            </a:pPr>
            <a:r>
              <a:rPr lang="en-GB" sz="3094" err="1">
                <a:solidFill>
                  <a:srgbClr val="012169"/>
                </a:solidFill>
              </a:rPr>
              <a:t>Beloning</a:t>
            </a:r>
            <a:endParaRPr lang="en-GB" sz="3094">
              <a:solidFill>
                <a:srgbClr val="012169"/>
              </a:solidFill>
            </a:endParaRPr>
          </a:p>
          <a:p>
            <a:pPr>
              <a:buFont typeface="Wingdings" panose="05000000000000000000" pitchFamily="2" charset="2"/>
              <a:buChar char="§"/>
            </a:pPr>
            <a:r>
              <a:rPr lang="en-GB" sz="3094">
                <a:solidFill>
                  <a:srgbClr val="012169"/>
                </a:solidFill>
              </a:rPr>
              <a:t>…</a:t>
            </a:r>
            <a:endParaRPr lang="nl-NL">
              <a:solidFill>
                <a:srgbClr val="012169"/>
              </a:solidFill>
            </a:endParaRPr>
          </a:p>
          <a:p>
            <a:endParaRPr lang="en-GB"/>
          </a:p>
        </p:txBody>
      </p:sp>
      <p:pic>
        <p:nvPicPr>
          <p:cNvPr id="5" name="Graphic 4">
            <a:extLst>
              <a:ext uri="{FF2B5EF4-FFF2-40B4-BE49-F238E27FC236}">
                <a16:creationId xmlns:a16="http://schemas.microsoft.com/office/drawing/2014/main" id="{C88CF6F9-A31F-45D2-9443-7088D83EDA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199" y="147626"/>
            <a:ext cx="555301" cy="555301"/>
          </a:xfrm>
          <a:prstGeom prst="rect">
            <a:avLst/>
          </a:prstGeom>
        </p:spPr>
      </p:pic>
      <p:sp>
        <p:nvSpPr>
          <p:cNvPr id="4" name="Rechthoek 3">
            <a:extLst>
              <a:ext uri="{FF2B5EF4-FFF2-40B4-BE49-F238E27FC236}">
                <a16:creationId xmlns:a16="http://schemas.microsoft.com/office/drawing/2014/main" id="{8CE843AC-D13F-71F1-E97B-BBE045D57680}"/>
              </a:ext>
            </a:extLst>
          </p:cNvPr>
          <p:cNvSpPr/>
          <p:nvPr/>
        </p:nvSpPr>
        <p:spPr>
          <a:xfrm>
            <a:off x="651461" y="5674774"/>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42EBE490-8318-425A-9666-EE5081D67C87}"/>
              </a:ext>
            </a:extLst>
          </p:cNvPr>
          <p:cNvSpPr txBox="1"/>
          <p:nvPr/>
        </p:nvSpPr>
        <p:spPr>
          <a:xfrm>
            <a:off x="5648776" y="6447940"/>
            <a:ext cx="6543224" cy="394210"/>
          </a:xfrm>
          <a:prstGeom prst="rect">
            <a:avLst/>
          </a:prstGeom>
          <a:noFill/>
        </p:spPr>
        <p:txBody>
          <a:bodyPr wrap="square">
            <a:spAutoFit/>
          </a:bodyPr>
          <a:lstStyle/>
          <a:p>
            <a:pPr marL="0" marR="0" lvl="0" indent="0" algn="l" rtl="0">
              <a:lnSpc>
                <a:spcPct val="120000"/>
              </a:lnSpc>
              <a:spcBef>
                <a:spcPts val="0"/>
              </a:spcBef>
              <a:spcAft>
                <a:spcPts val="0"/>
              </a:spcAft>
              <a:buNone/>
            </a:pPr>
            <a:r>
              <a:rPr lang="nl-NL" sz="1800">
                <a:solidFill>
                  <a:schemeClr val="dk1"/>
                </a:solidFill>
                <a:latin typeface="Arial"/>
                <a:ea typeface="Arial"/>
                <a:cs typeface="Arial"/>
                <a:sym typeface="Arial"/>
              </a:rPr>
              <a:t>Technieken voor gedragsverandering (e.g., </a:t>
            </a:r>
            <a:r>
              <a:rPr lang="nl-NL" sz="1800" err="1">
                <a:solidFill>
                  <a:schemeClr val="dk1"/>
                </a:solidFill>
                <a:latin typeface="Arial"/>
                <a:ea typeface="Arial"/>
                <a:cs typeface="Arial"/>
                <a:sym typeface="Arial"/>
              </a:rPr>
              <a:t>Michie</a:t>
            </a:r>
            <a:r>
              <a:rPr lang="nl-NL" sz="1800">
                <a:solidFill>
                  <a:schemeClr val="dk1"/>
                </a:solidFill>
                <a:latin typeface="Arial"/>
                <a:ea typeface="Arial"/>
                <a:cs typeface="Arial"/>
                <a:sym typeface="Arial"/>
              </a:rPr>
              <a:t> et al., 2013)</a:t>
            </a:r>
          </a:p>
        </p:txBody>
      </p:sp>
    </p:spTree>
    <p:extLst>
      <p:ext uri="{BB962C8B-B14F-4D97-AF65-F5344CB8AC3E}">
        <p14:creationId xmlns:p14="http://schemas.microsoft.com/office/powerpoint/2010/main" val="7411389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A9A472-C513-449C-8CDD-5E4E91827998}"/>
              </a:ext>
            </a:extLst>
          </p:cNvPr>
          <p:cNvSpPr>
            <a:spLocks noGrp="1"/>
          </p:cNvSpPr>
          <p:nvPr>
            <p:ph type="dt" sz="half" idx="2"/>
          </p:nvPr>
        </p:nvSpPr>
        <p:spPr/>
        <p:txBody>
          <a:bodyPr/>
          <a:lstStyle/>
          <a:p>
            <a:fld id="{94487DAB-271E-4EEF-87A7-5E4229ACFD65}" type="datetime1">
              <a:rPr lang="nl-BE" smtClean="0"/>
              <a:t>24/10/2023</a:t>
            </a:fld>
            <a:endParaRPr lang="nl-BE"/>
          </a:p>
        </p:txBody>
      </p:sp>
      <p:sp>
        <p:nvSpPr>
          <p:cNvPr id="5" name="Title 1">
            <a:extLst>
              <a:ext uri="{FF2B5EF4-FFF2-40B4-BE49-F238E27FC236}">
                <a16:creationId xmlns:a16="http://schemas.microsoft.com/office/drawing/2014/main" id="{FAA48C97-D43C-4E0F-D02F-4DAB8716DC55}"/>
              </a:ext>
            </a:extLst>
          </p:cNvPr>
          <p:cNvSpPr txBox="1">
            <a:spLocks/>
          </p:cNvSpPr>
          <p:nvPr/>
        </p:nvSpPr>
        <p:spPr>
          <a:xfrm>
            <a:off x="893500" y="121634"/>
            <a:ext cx="11043450" cy="607284"/>
          </a:xfrm>
          <a:prstGeom prst="rect">
            <a:avLst/>
          </a:prstGeom>
        </p:spPr>
        <p:txBody>
          <a:bodyPr vert="horz" lIns="91440" tIns="45720" rIns="91440" bIns="45720" rtlCol="0" anchor="b" anchorCtr="0">
            <a:normAutofit/>
          </a:bodyPr>
          <a:lstStyle>
            <a:defPPr>
              <a:defRPr lang="en-US"/>
            </a:defPPr>
            <a:lvl1pPr marL="0" algn="l" defTabSz="914289" rtl="0" eaLnBrk="1" latinLnBrk="0" hangingPunct="1">
              <a:lnSpc>
                <a:spcPct val="90000"/>
              </a:lnSpc>
              <a:spcBef>
                <a:spcPct val="0"/>
              </a:spcBef>
              <a:buNone/>
              <a:defRPr sz="1800" b="0" u="sng" kern="1200" cap="all" spc="0" baseline="0">
                <a:solidFill>
                  <a:schemeClr val="tx1"/>
                </a:solidFill>
                <a:uFill>
                  <a:solidFill>
                    <a:srgbClr val="1E64C8"/>
                  </a:solidFill>
                </a:u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NL" sz="2800" u="none">
                <a:solidFill>
                  <a:srgbClr val="012169"/>
                </a:solidFill>
              </a:rPr>
              <a:t>HEREVALUATIE VAN DOELEN</a:t>
            </a:r>
            <a:endParaRPr lang="en-GB" sz="2800" u="none">
              <a:solidFill>
                <a:srgbClr val="012169"/>
              </a:solidFill>
            </a:endParaRPr>
          </a:p>
        </p:txBody>
      </p:sp>
      <p:sp>
        <p:nvSpPr>
          <p:cNvPr id="6" name="Tekstvak 5">
            <a:extLst>
              <a:ext uri="{FF2B5EF4-FFF2-40B4-BE49-F238E27FC236}">
                <a16:creationId xmlns:a16="http://schemas.microsoft.com/office/drawing/2014/main" id="{AABBBCAD-AF48-8FF0-27A5-219D8F615DD9}"/>
              </a:ext>
            </a:extLst>
          </p:cNvPr>
          <p:cNvSpPr txBox="1"/>
          <p:nvPr/>
        </p:nvSpPr>
        <p:spPr>
          <a:xfrm>
            <a:off x="893500" y="1727674"/>
            <a:ext cx="7569182" cy="2067489"/>
          </a:xfrm>
          <a:prstGeom prst="rect">
            <a:avLst/>
          </a:prstGeom>
          <a:noFill/>
        </p:spPr>
        <p:txBody>
          <a:bodyPr wrap="square">
            <a:spAutoFit/>
          </a:bodyP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r>
              <a:rPr lang="nl-BE" sz="2400" i="1">
                <a:effectLst/>
                <a:latin typeface="+mj-lt"/>
                <a:ea typeface="Calibri" panose="020F0502020204030204" pitchFamily="34" charset="0"/>
                <a:cs typeface="Times New Roman" panose="02020603050405020304" pitchFamily="18" charset="0"/>
              </a:rPr>
              <a:t>Dit houdt in dat u om de zoveel tijd ruimte neemt om uw gestelde doel te </a:t>
            </a:r>
            <a:r>
              <a:rPr lang="nl-BE" sz="2400" b="1" i="1" err="1">
                <a:effectLst/>
                <a:latin typeface="+mj-lt"/>
                <a:ea typeface="Calibri" panose="020F0502020204030204" pitchFamily="34" charset="0"/>
                <a:cs typeface="Times New Roman" panose="02020603050405020304" pitchFamily="18" charset="0"/>
              </a:rPr>
              <a:t>herevalueren</a:t>
            </a:r>
            <a:r>
              <a:rPr lang="nl-BE" sz="2400" i="1">
                <a:effectLst/>
                <a:latin typeface="+mj-lt"/>
                <a:ea typeface="Calibri" panose="020F0502020204030204" pitchFamily="34" charset="0"/>
                <a:cs typeface="Times New Roman" panose="02020603050405020304" pitchFamily="18" charset="0"/>
              </a:rPr>
              <a:t>, bijvoorbeeld via dit sjabloon (schriftelijk) of in overleg/intervisie met uw collega`s (mondeling).</a:t>
            </a:r>
          </a:p>
          <a:p>
            <a:endParaRPr lang="nl-BE" sz="1969" i="1">
              <a:latin typeface="Calibri" panose="020F0502020204030204" pitchFamily="34" charset="0"/>
              <a:cs typeface="Times New Roman" panose="02020603050405020304" pitchFamily="18" charset="0"/>
            </a:endParaRPr>
          </a:p>
          <a:p>
            <a:endParaRPr lang="nl-NL" sz="1266"/>
          </a:p>
        </p:txBody>
      </p:sp>
      <p:sp>
        <p:nvSpPr>
          <p:cNvPr id="7" name="Rechthoek 6">
            <a:extLst>
              <a:ext uri="{FF2B5EF4-FFF2-40B4-BE49-F238E27FC236}">
                <a16:creationId xmlns:a16="http://schemas.microsoft.com/office/drawing/2014/main" id="{BD24924D-41AE-67F9-749B-194E6CBE37F1}"/>
              </a:ext>
            </a:extLst>
          </p:cNvPr>
          <p:cNvSpPr/>
          <p:nvPr/>
        </p:nvSpPr>
        <p:spPr>
          <a:xfrm>
            <a:off x="651461" y="5670850"/>
            <a:ext cx="1063530" cy="875156"/>
          </a:xfrm>
          <a:prstGeom prst="rect">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9416716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fontScale="90000"/>
          </a:bodyPr>
          <a:lstStyle/>
          <a:p>
            <a:r>
              <a:rPr lang="nl-NL"/>
              <a:t>PRAKTISCHE AFSPRAKEN EN VRAGEN  [15u50 – 16u00]</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79</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r>
              <a:rPr lang="nl-NL" sz="2400"/>
              <a:t>Tijdslijn </a:t>
            </a:r>
          </a:p>
          <a:p>
            <a:pPr lvl="1"/>
            <a:r>
              <a:rPr lang="nl-NL" sz="2200"/>
              <a:t>Barometer</a:t>
            </a:r>
          </a:p>
          <a:p>
            <a:pPr lvl="1"/>
            <a:r>
              <a:rPr lang="nl-NL" sz="2200"/>
              <a:t>Implementatie-Project</a:t>
            </a:r>
          </a:p>
          <a:p>
            <a:r>
              <a:rPr lang="nl-NL" sz="2400" err="1"/>
              <a:t>Recrutering</a:t>
            </a:r>
            <a:r>
              <a:rPr lang="nl-NL" sz="2400"/>
              <a:t> van huisartsen </a:t>
            </a:r>
          </a:p>
          <a:p>
            <a:r>
              <a:rPr lang="nl-NL" sz="2400"/>
              <a:t>Intervisies (</a:t>
            </a:r>
            <a:r>
              <a:rPr lang="nl-NL" sz="2400" err="1"/>
              <a:t>admin</a:t>
            </a:r>
            <a:r>
              <a:rPr lang="nl-NL" sz="2400"/>
              <a:t> + praktisch)</a:t>
            </a:r>
            <a:endParaRPr lang="nl-NL" sz="2200"/>
          </a:p>
          <a:p>
            <a:r>
              <a:rPr lang="nl-NL" sz="2400"/>
              <a:t>Aanspreekpunt</a:t>
            </a:r>
          </a:p>
          <a:p>
            <a:r>
              <a:rPr lang="nl-NL" sz="2400"/>
              <a:t>Vragen </a:t>
            </a:r>
          </a:p>
          <a:p>
            <a:pPr lvl="1"/>
            <a:r>
              <a:rPr lang="nl-NL" sz="2200"/>
              <a:t>Inhoudelijke vragen </a:t>
            </a:r>
          </a:p>
          <a:p>
            <a:pPr lvl="1"/>
            <a:r>
              <a:rPr lang="nl-NL" sz="2200"/>
              <a:t>Barometer vragen </a:t>
            </a:r>
          </a:p>
          <a:p>
            <a:pPr lvl="1"/>
            <a:r>
              <a:rPr lang="nl-NL" sz="2200"/>
              <a:t>Praktische vragen </a:t>
            </a:r>
          </a:p>
          <a:p>
            <a:pPr marL="0" indent="0">
              <a:buNone/>
            </a:pPr>
            <a:endParaRPr lang="nl-BE"/>
          </a:p>
          <a:p>
            <a:pPr marL="0" indent="0" algn="r">
              <a:buNone/>
            </a:pPr>
            <a:r>
              <a:rPr lang="nl-BE"/>
              <a:t>Domus Medica</a:t>
            </a:r>
          </a:p>
          <a:p>
            <a:pPr marL="0" indent="0" algn="r">
              <a:buNone/>
            </a:pPr>
            <a:r>
              <a:rPr lang="nl-BE"/>
              <a:t>Team </a:t>
            </a:r>
          </a:p>
        </p:txBody>
      </p:sp>
    </p:spTree>
    <p:extLst>
      <p:ext uri="{BB962C8B-B14F-4D97-AF65-F5344CB8AC3E}">
        <p14:creationId xmlns:p14="http://schemas.microsoft.com/office/powerpoint/2010/main" val="2055878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63C1030-B1B2-4BC8-9A8B-30586EDF379A}"/>
              </a:ext>
            </a:extLst>
          </p:cNvPr>
          <p:cNvSpPr>
            <a:spLocks noGrp="1"/>
          </p:cNvSpPr>
          <p:nvPr>
            <p:ph type="dt" sz="half" idx="2"/>
          </p:nvPr>
        </p:nvSpPr>
        <p:spPr/>
        <p:txBody>
          <a:bodyPr/>
          <a:lstStyle/>
          <a:p>
            <a:fld id="{1CF1175B-1852-4107-BB64-A009AEE68C98}" type="datetime1">
              <a:rPr lang="nl-BE" smtClean="0"/>
              <a:t>24/10/2023</a:t>
            </a:fld>
            <a:endParaRPr lang="nl-BE"/>
          </a:p>
        </p:txBody>
      </p:sp>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p:txBody>
          <a:bodyPr/>
          <a:lstStyle/>
          <a:p>
            <a:fld id="{237A5C56-B9E8-4E46-B944-E20B96CB342D}" type="slidenum">
              <a:rPr lang="nl-BE" smtClean="0"/>
              <a:pPr/>
              <a:t>8</a:t>
            </a:fld>
            <a:endParaRPr lang="nl-BE">
              <a:solidFill>
                <a:schemeClr val="bg1"/>
              </a:solidFill>
            </a:endParaRPr>
          </a:p>
        </p:txBody>
      </p:sp>
      <p:sp>
        <p:nvSpPr>
          <p:cNvPr id="11" name="Rectangle 1">
            <a:extLst>
              <a:ext uri="{FF2B5EF4-FFF2-40B4-BE49-F238E27FC236}">
                <a16:creationId xmlns:a16="http://schemas.microsoft.com/office/drawing/2014/main" id="{1C3ABC2A-77F2-4E86-AC28-D915571CE6C9}"/>
              </a:ext>
            </a:extLst>
          </p:cNvPr>
          <p:cNvSpPr>
            <a:spLocks noChangeArrowheads="1"/>
          </p:cNvSpPr>
          <p:nvPr/>
        </p:nvSpPr>
        <p:spPr bwMode="auto">
          <a:xfrm>
            <a:off x="322263" y="1197660"/>
            <a:ext cx="208687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nl-NL"/>
              <a:t>TOOLKIT </a:t>
            </a:r>
            <a:r>
              <a:rPr lang="nl-NL">
                <a:sym typeface="Wingdings" panose="05000000000000000000" pitchFamily="2" charset="2"/>
              </a:rPr>
              <a:t> in revisie</a:t>
            </a:r>
            <a:r>
              <a:rPr lang="nl-NL"/>
              <a:t> </a:t>
            </a:r>
            <a:endParaRPr lang="nl-BE"/>
          </a:p>
        </p:txBody>
      </p:sp>
      <p:sp>
        <p:nvSpPr>
          <p:cNvPr id="6" name="Tekstvak 5">
            <a:extLst>
              <a:ext uri="{FF2B5EF4-FFF2-40B4-BE49-F238E27FC236}">
                <a16:creationId xmlns:a16="http://schemas.microsoft.com/office/drawing/2014/main" id="{EB4551FE-FAE5-B294-6EB8-732E43F037EB}"/>
              </a:ext>
            </a:extLst>
          </p:cNvPr>
          <p:cNvSpPr txBox="1"/>
          <p:nvPr/>
        </p:nvSpPr>
        <p:spPr>
          <a:xfrm>
            <a:off x="242409" y="6157009"/>
            <a:ext cx="10834954" cy="646331"/>
          </a:xfrm>
          <a:prstGeom prst="rect">
            <a:avLst/>
          </a:prstGeom>
          <a:noFill/>
        </p:spPr>
        <p:txBody>
          <a:bodyPr wrap="none" rtlCol="0">
            <a:spAutoFit/>
          </a:bodyPr>
          <a:lstStyle/>
          <a:p>
            <a:r>
              <a:rPr lang="en-US">
                <a:hlinkClick r:id="rId3"/>
              </a:rPr>
              <a:t>https://www.domusmedica.be/richtlijnen/themadossiers/lokaal-antibioticastewardship-luchtweginfecties-toolkit</a:t>
            </a:r>
            <a:r>
              <a:rPr lang="en-US"/>
              <a:t> </a:t>
            </a:r>
          </a:p>
          <a:p>
            <a:endParaRPr lang="nl-BE"/>
          </a:p>
        </p:txBody>
      </p:sp>
      <p:graphicFrame>
        <p:nvGraphicFramePr>
          <p:cNvPr id="7" name="Tabel 8">
            <a:extLst>
              <a:ext uri="{FF2B5EF4-FFF2-40B4-BE49-F238E27FC236}">
                <a16:creationId xmlns:a16="http://schemas.microsoft.com/office/drawing/2014/main" id="{FE214D09-14D7-EA61-3B29-3D78130B189E}"/>
              </a:ext>
            </a:extLst>
          </p:cNvPr>
          <p:cNvGraphicFramePr>
            <a:graphicFrameLocks noGrp="1"/>
          </p:cNvGraphicFramePr>
          <p:nvPr>
            <p:extLst>
              <p:ext uri="{D42A27DB-BD31-4B8C-83A1-F6EECF244321}">
                <p14:modId xmlns:p14="http://schemas.microsoft.com/office/powerpoint/2010/main" val="3722339139"/>
              </p:ext>
            </p:extLst>
          </p:nvPr>
        </p:nvGraphicFramePr>
        <p:xfrm>
          <a:off x="190286" y="3168679"/>
          <a:ext cx="11811427" cy="2123440"/>
        </p:xfrm>
        <a:graphic>
          <a:graphicData uri="http://schemas.openxmlformats.org/drawingml/2006/table">
            <a:tbl>
              <a:tblPr firstRow="1" bandRow="1">
                <a:tableStyleId>{5C22544A-7EE6-4342-B048-85BDC9FD1C3A}</a:tableStyleId>
              </a:tblPr>
              <a:tblGrid>
                <a:gridCol w="2952857">
                  <a:extLst>
                    <a:ext uri="{9D8B030D-6E8A-4147-A177-3AD203B41FA5}">
                      <a16:colId xmlns:a16="http://schemas.microsoft.com/office/drawing/2014/main" val="1137263618"/>
                    </a:ext>
                  </a:extLst>
                </a:gridCol>
                <a:gridCol w="2952857">
                  <a:extLst>
                    <a:ext uri="{9D8B030D-6E8A-4147-A177-3AD203B41FA5}">
                      <a16:colId xmlns:a16="http://schemas.microsoft.com/office/drawing/2014/main" val="4024997107"/>
                    </a:ext>
                  </a:extLst>
                </a:gridCol>
                <a:gridCol w="3138660">
                  <a:extLst>
                    <a:ext uri="{9D8B030D-6E8A-4147-A177-3AD203B41FA5}">
                      <a16:colId xmlns:a16="http://schemas.microsoft.com/office/drawing/2014/main" val="3501630781"/>
                    </a:ext>
                  </a:extLst>
                </a:gridCol>
                <a:gridCol w="2767053">
                  <a:extLst>
                    <a:ext uri="{9D8B030D-6E8A-4147-A177-3AD203B41FA5}">
                      <a16:colId xmlns:a16="http://schemas.microsoft.com/office/drawing/2014/main" val="3761890306"/>
                    </a:ext>
                  </a:extLst>
                </a:gridCol>
              </a:tblGrid>
              <a:tr h="370840">
                <a:tc>
                  <a:txBody>
                    <a:bodyPr/>
                    <a:lstStyle/>
                    <a:p>
                      <a:pPr algn="ctr"/>
                      <a:r>
                        <a:rPr lang="nl-NL">
                          <a:latin typeface="Arial" panose="020B0604020202020204" pitchFamily="34" charset="0"/>
                          <a:cs typeface="Arial" panose="020B0604020202020204" pitchFamily="34" charset="0"/>
                        </a:rPr>
                        <a:t>Kennis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Communicatie</a:t>
                      </a:r>
                    </a:p>
                    <a:p>
                      <a:pPr algn="ctr"/>
                      <a:r>
                        <a:rPr lang="nl-NL">
                          <a:latin typeface="Arial" panose="020B0604020202020204" pitchFamily="34" charset="0"/>
                          <a:cs typeface="Arial" panose="020B0604020202020204" pitchFamily="34" charset="0"/>
                        </a:rPr>
                        <a:t>vaardigheden</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Onzekerheid van arts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nl-NL">
                          <a:latin typeface="Arial" panose="020B0604020202020204" pitchFamily="34" charset="0"/>
                          <a:cs typeface="Arial" panose="020B0604020202020204" pitchFamily="34" charset="0"/>
                        </a:rPr>
                        <a:t>Patiënt-verwachtingen</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850716632"/>
                  </a:ext>
                </a:extLst>
              </a:tr>
              <a:tr h="370840">
                <a:tc>
                  <a:txBody>
                    <a:bodyPr/>
                    <a:lstStyle/>
                    <a:p>
                      <a:pPr algn="ctr"/>
                      <a:r>
                        <a:rPr lang="nl-NL">
                          <a:latin typeface="Arial" panose="020B0604020202020204" pitchFamily="34" charset="0"/>
                          <a:cs typeface="Arial" panose="020B0604020202020204" pitchFamily="34" charset="0"/>
                        </a:rPr>
                        <a:t>BAPCOC Antibioticagids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GRACE-Intro samenvatting</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Beslishulp</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ICE</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108399"/>
                  </a:ext>
                </a:extLst>
              </a:tr>
              <a:tr h="370840">
                <a:tc>
                  <a:txBody>
                    <a:bodyPr/>
                    <a:lstStyle/>
                    <a:p>
                      <a:pPr algn="ctr"/>
                      <a:r>
                        <a:rPr lang="nl-NL">
                          <a:latin typeface="Arial" panose="020B0604020202020204" pitchFamily="34" charset="0"/>
                          <a:cs typeface="Arial" panose="020B0604020202020204" pitchFamily="34" charset="0"/>
                        </a:rPr>
                        <a:t>BCFI e-</a:t>
                      </a:r>
                      <a:r>
                        <a:rPr lang="nl-NL" err="1">
                          <a:latin typeface="Arial" panose="020B0604020202020204" pitchFamily="34" charset="0"/>
                          <a:cs typeface="Arial" panose="020B0604020202020204" pitchFamily="34" charset="0"/>
                        </a:rPr>
                        <a:t>learning</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Vangnetadvies</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a:latin typeface="Arial" panose="020B0604020202020204" pitchFamily="34" charset="0"/>
                          <a:cs typeface="Arial" panose="020B0604020202020204" pitchFamily="34" charset="0"/>
                        </a:rPr>
                        <a:t>Patiënt-brochure</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21662"/>
                  </a:ext>
                </a:extLst>
              </a:tr>
              <a:tr h="370840">
                <a:tc>
                  <a:txBody>
                    <a:bodyPr/>
                    <a:lstStyle/>
                    <a:p>
                      <a:pPr algn="ctr"/>
                      <a:r>
                        <a:rPr lang="nl-NL">
                          <a:latin typeface="Arial" panose="020B0604020202020204" pitchFamily="34" charset="0"/>
                          <a:cs typeface="Arial" panose="020B0604020202020204" pitchFamily="34" charset="0"/>
                        </a:rPr>
                        <a:t>MFO antibiotica</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03394"/>
                  </a:ext>
                </a:extLst>
              </a:tr>
              <a:tr h="370840">
                <a:tc>
                  <a:txBody>
                    <a:bodyPr/>
                    <a:lstStyle/>
                    <a:p>
                      <a:pPr algn="ctr"/>
                      <a:r>
                        <a:rPr lang="nl-NL">
                          <a:latin typeface="Arial" panose="020B0604020202020204" pitchFamily="34" charset="0"/>
                          <a:cs typeface="Arial" panose="020B0604020202020204" pitchFamily="34" charset="0"/>
                        </a:rPr>
                        <a:t>Literatuur AMR</a:t>
                      </a: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687543"/>
                  </a:ext>
                </a:extLst>
              </a:tr>
            </a:tbl>
          </a:graphicData>
        </a:graphic>
      </p:graphicFrame>
      <p:pic>
        <p:nvPicPr>
          <p:cNvPr id="9" name="Afbeelding 8" descr="Afbeelding met Lettertype, Graphics, cirkel, logo&#10;&#10;Automatisch gegenereerde beschrijving">
            <a:extLst>
              <a:ext uri="{FF2B5EF4-FFF2-40B4-BE49-F238E27FC236}">
                <a16:creationId xmlns:a16="http://schemas.microsoft.com/office/drawing/2014/main" id="{7428019B-F717-0864-ECF6-FE18FCE2F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4110" y="2014266"/>
            <a:ext cx="1409201" cy="1035077"/>
          </a:xfrm>
          <a:prstGeom prst="rect">
            <a:avLst/>
          </a:prstGeom>
        </p:spPr>
      </p:pic>
      <p:sp>
        <p:nvSpPr>
          <p:cNvPr id="2" name="Tekstvak 1">
            <a:extLst>
              <a:ext uri="{FF2B5EF4-FFF2-40B4-BE49-F238E27FC236}">
                <a16:creationId xmlns:a16="http://schemas.microsoft.com/office/drawing/2014/main" id="{DA5EA950-724B-D516-82C8-9EF07AD3F45C}"/>
              </a:ext>
            </a:extLst>
          </p:cNvPr>
          <p:cNvSpPr txBox="1"/>
          <p:nvPr/>
        </p:nvSpPr>
        <p:spPr>
          <a:xfrm>
            <a:off x="190286" y="1926390"/>
            <a:ext cx="11811427" cy="1200329"/>
          </a:xfrm>
          <a:prstGeom prst="rect">
            <a:avLst/>
          </a:prstGeom>
          <a:noFill/>
          <a:ln w="76200">
            <a:solidFill>
              <a:schemeClr val="accent4"/>
            </a:solidFill>
          </a:ln>
        </p:spPr>
        <p:txBody>
          <a:bodyPr wrap="square" rtlCol="0">
            <a:spAutoFit/>
          </a:bodyPr>
          <a:lstStyle/>
          <a:p>
            <a:pPr algn="ctr"/>
            <a:r>
              <a:rPr lang="nl-NL">
                <a:latin typeface="Arial" panose="020B0604020202020204" pitchFamily="34" charset="0"/>
                <a:cs typeface="Arial" panose="020B0604020202020204" pitchFamily="34" charset="0"/>
              </a:rPr>
              <a:t>TRACE e-</a:t>
            </a:r>
            <a:r>
              <a:rPr lang="nl-NL" err="1">
                <a:latin typeface="Arial" panose="020B0604020202020204" pitchFamily="34" charset="0"/>
                <a:cs typeface="Arial" panose="020B0604020202020204" pitchFamily="34" charset="0"/>
              </a:rPr>
              <a:t>learning</a:t>
            </a:r>
            <a:r>
              <a:rPr lang="nl-NL">
                <a:latin typeface="Arial" panose="020B0604020202020204" pitchFamily="34" charset="0"/>
                <a:cs typeface="Arial" panose="020B0604020202020204" pitchFamily="34" charset="0"/>
              </a:rPr>
              <a:t> </a:t>
            </a:r>
            <a:endParaRPr lang="nl-BE">
              <a:latin typeface="Arial" panose="020B0604020202020204" pitchFamily="34" charset="0"/>
              <a:cs typeface="Arial" panose="020B0604020202020204" pitchFamily="34" charset="0"/>
            </a:endParaRPr>
          </a:p>
          <a:p>
            <a:pPr algn="ctr"/>
            <a:r>
              <a:rPr lang="nl-BE"/>
              <a:t>↓</a:t>
            </a:r>
          </a:p>
          <a:p>
            <a:pPr algn="ctr"/>
            <a:r>
              <a:rPr lang="nl-NL">
                <a:latin typeface="Arial" panose="020B0604020202020204" pitchFamily="34" charset="0"/>
                <a:cs typeface="Arial" panose="020B0604020202020204" pitchFamily="34" charset="0"/>
              </a:rPr>
              <a:t>GRACE-intro e-</a:t>
            </a:r>
            <a:r>
              <a:rPr lang="nl-NL" err="1">
                <a:latin typeface="Arial" panose="020B0604020202020204" pitchFamily="34" charset="0"/>
                <a:cs typeface="Arial" panose="020B0604020202020204" pitchFamily="34" charset="0"/>
              </a:rPr>
              <a:t>learning</a:t>
            </a:r>
            <a:r>
              <a:rPr lang="nl-NL">
                <a:latin typeface="Arial" panose="020B0604020202020204" pitchFamily="34" charset="0"/>
                <a:cs typeface="Arial" panose="020B0604020202020204" pitchFamily="34" charset="0"/>
              </a:rPr>
              <a:t> </a:t>
            </a:r>
            <a:endParaRPr lang="nl-BE">
              <a:latin typeface="Arial" panose="020B0604020202020204" pitchFamily="34" charset="0"/>
              <a:cs typeface="Arial" panose="020B0604020202020204" pitchFamily="34" charset="0"/>
            </a:endParaRPr>
          </a:p>
          <a:p>
            <a:pPr algn="ctr"/>
            <a:r>
              <a:rPr lang="nl-BE"/>
              <a:t>↓</a:t>
            </a:r>
          </a:p>
        </p:txBody>
      </p:sp>
    </p:spTree>
    <p:extLst>
      <p:ext uri="{BB962C8B-B14F-4D97-AF65-F5344CB8AC3E}">
        <p14:creationId xmlns:p14="http://schemas.microsoft.com/office/powerpoint/2010/main" val="39422279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C573A3D-15BB-EF3C-7064-F83597FC738F}"/>
              </a:ext>
            </a:extLst>
          </p:cNvPr>
          <p:cNvSpPr>
            <a:spLocks noGrp="1"/>
          </p:cNvSpPr>
          <p:nvPr>
            <p:ph type="dt" sz="half" idx="2"/>
          </p:nvPr>
        </p:nvSpPr>
        <p:spPr/>
        <p:txBody>
          <a:bodyPr/>
          <a:lstStyle/>
          <a:p>
            <a:fld id="{1949736B-26BE-467B-956D-E217544328B7}"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6E1B7968-23CF-A76C-9C86-54BE73E0E795}"/>
              </a:ext>
            </a:extLst>
          </p:cNvPr>
          <p:cNvSpPr>
            <a:spLocks noGrp="1"/>
          </p:cNvSpPr>
          <p:nvPr>
            <p:ph type="sldNum" sz="quarter" idx="4"/>
          </p:nvPr>
        </p:nvSpPr>
        <p:spPr/>
        <p:txBody>
          <a:bodyPr/>
          <a:lstStyle/>
          <a:p>
            <a:fld id="{237A5C56-B9E8-4E46-B944-E20B96CB342D}" type="slidenum">
              <a:rPr lang="nl-BE" smtClean="0"/>
              <a:pPr/>
              <a:t>80</a:t>
            </a:fld>
            <a:endParaRPr lang="nl-BE">
              <a:solidFill>
                <a:srgbClr val="012169"/>
              </a:solidFill>
            </a:endParaRPr>
          </a:p>
        </p:txBody>
      </p:sp>
      <p:sp>
        <p:nvSpPr>
          <p:cNvPr id="6" name="Titel 5">
            <a:extLst>
              <a:ext uri="{FF2B5EF4-FFF2-40B4-BE49-F238E27FC236}">
                <a16:creationId xmlns:a16="http://schemas.microsoft.com/office/drawing/2014/main" id="{D92AB1CA-F286-8D6B-AE36-38D07327AB58}"/>
              </a:ext>
            </a:extLst>
          </p:cNvPr>
          <p:cNvSpPr>
            <a:spLocks noGrp="1"/>
          </p:cNvSpPr>
          <p:nvPr>
            <p:ph type="ctrTitle"/>
          </p:nvPr>
        </p:nvSpPr>
        <p:spPr/>
        <p:txBody>
          <a:bodyPr/>
          <a:lstStyle/>
          <a:p>
            <a:r>
              <a:rPr lang="nl-NL"/>
              <a:t>TIJDSLIJN - ANTIBIOTICA BAROMETER </a:t>
            </a:r>
            <a:endParaRPr lang="nl-BE"/>
          </a:p>
        </p:txBody>
      </p:sp>
      <p:sp>
        <p:nvSpPr>
          <p:cNvPr id="9" name="Tekstvak 8">
            <a:extLst>
              <a:ext uri="{FF2B5EF4-FFF2-40B4-BE49-F238E27FC236}">
                <a16:creationId xmlns:a16="http://schemas.microsoft.com/office/drawing/2014/main" id="{FE32FA67-205F-E7E2-6E85-A8CDE160422B}"/>
              </a:ext>
            </a:extLst>
          </p:cNvPr>
          <p:cNvSpPr txBox="1"/>
          <p:nvPr/>
        </p:nvSpPr>
        <p:spPr>
          <a:xfrm>
            <a:off x="3181305" y="2398777"/>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23/10/2023</a:t>
            </a:r>
            <a:endParaRPr lang="nl-BE">
              <a:solidFill>
                <a:srgbClr val="012169"/>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6C7CA15-4C98-D6FE-E826-072934ECF6B8}"/>
              </a:ext>
            </a:extLst>
          </p:cNvPr>
          <p:cNvSpPr txBox="1"/>
          <p:nvPr/>
        </p:nvSpPr>
        <p:spPr>
          <a:xfrm>
            <a:off x="3181305" y="367797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21/12/2023</a:t>
            </a:r>
            <a:endParaRPr lang="nl-BE">
              <a:solidFill>
                <a:srgbClr val="012169"/>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0F4A9A7E-ED01-4FE9-6B0E-5EA5BE83563D}"/>
              </a:ext>
            </a:extLst>
          </p:cNvPr>
          <p:cNvSpPr txBox="1"/>
          <p:nvPr/>
        </p:nvSpPr>
        <p:spPr>
          <a:xfrm>
            <a:off x="3181305" y="483944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21/03/2024</a:t>
            </a:r>
            <a:endParaRPr lang="nl-BE">
              <a:solidFill>
                <a:srgbClr val="012169"/>
              </a:solidFill>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06C984E7-007B-5048-44B2-C1DFCDCC0CD6}"/>
              </a:ext>
            </a:extLst>
          </p:cNvPr>
          <p:cNvSpPr txBox="1"/>
          <p:nvPr/>
        </p:nvSpPr>
        <p:spPr>
          <a:xfrm>
            <a:off x="3181305" y="6138265"/>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21/06/2024</a:t>
            </a:r>
            <a:endParaRPr lang="nl-BE">
              <a:solidFill>
                <a:srgbClr val="012169"/>
              </a:solidFill>
              <a:latin typeface="Arial" panose="020B0604020202020204" pitchFamily="34" charset="0"/>
              <a:cs typeface="Arial" panose="020B0604020202020204" pitchFamily="34" charset="0"/>
            </a:endParaRPr>
          </a:p>
        </p:txBody>
      </p:sp>
      <p:sp>
        <p:nvSpPr>
          <p:cNvPr id="17" name="Pijl: gekromd rechts 16">
            <a:extLst>
              <a:ext uri="{FF2B5EF4-FFF2-40B4-BE49-F238E27FC236}">
                <a16:creationId xmlns:a16="http://schemas.microsoft.com/office/drawing/2014/main" id="{F6487978-C54A-0D75-981A-D38CFBA6C80F}"/>
              </a:ext>
            </a:extLst>
          </p:cNvPr>
          <p:cNvSpPr/>
          <p:nvPr/>
        </p:nvSpPr>
        <p:spPr>
          <a:xfrm>
            <a:off x="2755174" y="3808201"/>
            <a:ext cx="426131" cy="122051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8" name="Pijl: gekromd rechts 17">
            <a:extLst>
              <a:ext uri="{FF2B5EF4-FFF2-40B4-BE49-F238E27FC236}">
                <a16:creationId xmlns:a16="http://schemas.microsoft.com/office/drawing/2014/main" id="{FA12C449-9D3E-7807-92C7-EBCAB736BDC2}"/>
              </a:ext>
            </a:extLst>
          </p:cNvPr>
          <p:cNvSpPr/>
          <p:nvPr/>
        </p:nvSpPr>
        <p:spPr>
          <a:xfrm>
            <a:off x="2755174" y="4995982"/>
            <a:ext cx="426131" cy="134609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9" name="Pijl: gekromd rechts 18">
            <a:extLst>
              <a:ext uri="{FF2B5EF4-FFF2-40B4-BE49-F238E27FC236}">
                <a16:creationId xmlns:a16="http://schemas.microsoft.com/office/drawing/2014/main" id="{BAAEC69E-4100-56E0-655D-5E2C4292FDA1}"/>
              </a:ext>
            </a:extLst>
          </p:cNvPr>
          <p:cNvSpPr/>
          <p:nvPr/>
        </p:nvSpPr>
        <p:spPr>
          <a:xfrm>
            <a:off x="2755173" y="2498340"/>
            <a:ext cx="426131" cy="1346091"/>
          </a:xfrm>
          <a:prstGeom prst="curvedRightArrow">
            <a:avLst>
              <a:gd name="adj1" fmla="val 25000"/>
              <a:gd name="adj2" fmla="val 50000"/>
              <a:gd name="adj3" fmla="val 14870"/>
            </a:avLst>
          </a:prstGeom>
          <a:solidFill>
            <a:schemeClr val="tx1"/>
          </a:solid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8" name="Tekstvak 7">
            <a:extLst>
              <a:ext uri="{FF2B5EF4-FFF2-40B4-BE49-F238E27FC236}">
                <a16:creationId xmlns:a16="http://schemas.microsoft.com/office/drawing/2014/main" id="{787A1593-F25A-250E-D7ED-38FA3B210265}"/>
              </a:ext>
            </a:extLst>
          </p:cNvPr>
          <p:cNvSpPr txBox="1"/>
          <p:nvPr/>
        </p:nvSpPr>
        <p:spPr>
          <a:xfrm>
            <a:off x="3190953" y="844147"/>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21" name="Tekstvak 20">
            <a:extLst>
              <a:ext uri="{FF2B5EF4-FFF2-40B4-BE49-F238E27FC236}">
                <a16:creationId xmlns:a16="http://schemas.microsoft.com/office/drawing/2014/main" id="{9F911FF3-19AD-6805-A8DD-EA3EDB6582AA}"/>
              </a:ext>
            </a:extLst>
          </p:cNvPr>
          <p:cNvSpPr txBox="1"/>
          <p:nvPr/>
        </p:nvSpPr>
        <p:spPr>
          <a:xfrm>
            <a:off x="0" y="1341101"/>
            <a:ext cx="2623187" cy="646331"/>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nl-NL" b="1">
                <a:solidFill>
                  <a:srgbClr val="FF0000"/>
                </a:solidFill>
              </a:rPr>
              <a:t>Registratie barometer </a:t>
            </a:r>
          </a:p>
          <a:p>
            <a:pPr marL="285750" indent="-285750">
              <a:buFont typeface="Wingdings" panose="05000000000000000000" pitchFamily="2" charset="2"/>
              <a:buChar char="§"/>
            </a:pPr>
            <a:r>
              <a:rPr lang="nl-NL" b="1" err="1">
                <a:solidFill>
                  <a:srgbClr val="FF0000"/>
                </a:solidFill>
              </a:rPr>
              <a:t>Recrutering</a:t>
            </a:r>
            <a:r>
              <a:rPr lang="nl-NL" b="1">
                <a:solidFill>
                  <a:srgbClr val="FF0000"/>
                </a:solidFill>
              </a:rPr>
              <a:t> huisartsen</a:t>
            </a:r>
            <a:endParaRPr lang="nl-BE" b="1">
              <a:solidFill>
                <a:srgbClr val="FF0000"/>
              </a:solidFill>
            </a:endParaRPr>
          </a:p>
        </p:txBody>
      </p:sp>
      <p:sp>
        <p:nvSpPr>
          <p:cNvPr id="23" name="Tekstvak 22">
            <a:extLst>
              <a:ext uri="{FF2B5EF4-FFF2-40B4-BE49-F238E27FC236}">
                <a16:creationId xmlns:a16="http://schemas.microsoft.com/office/drawing/2014/main" id="{307BFB35-F419-8389-C574-8BBF112D9E25}"/>
              </a:ext>
            </a:extLst>
          </p:cNvPr>
          <p:cNvSpPr txBox="1"/>
          <p:nvPr/>
        </p:nvSpPr>
        <p:spPr>
          <a:xfrm>
            <a:off x="3190828"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22/10/2023</a:t>
            </a:r>
            <a:endParaRPr lang="nl-BE" b="1">
              <a:solidFill>
                <a:srgbClr val="FF0000"/>
              </a:solidFill>
              <a:latin typeface="Arial" panose="020B0604020202020204" pitchFamily="34" charset="0"/>
              <a:cs typeface="Arial" panose="020B0604020202020204" pitchFamily="34" charset="0"/>
            </a:endParaRPr>
          </a:p>
        </p:txBody>
      </p:sp>
      <p:cxnSp>
        <p:nvCxnSpPr>
          <p:cNvPr id="26" name="Rechte verbindingslijn met pijl 25">
            <a:extLst>
              <a:ext uri="{FF2B5EF4-FFF2-40B4-BE49-F238E27FC236}">
                <a16:creationId xmlns:a16="http://schemas.microsoft.com/office/drawing/2014/main" id="{5AB83DB3-850F-F755-4CFF-BCB9EF2C64FE}"/>
              </a:ext>
            </a:extLst>
          </p:cNvPr>
          <p:cNvCxnSpPr>
            <a:stCxn id="21" idx="3"/>
            <a:endCxn id="23" idx="1"/>
          </p:cNvCxnSpPr>
          <p:nvPr/>
        </p:nvCxnSpPr>
        <p:spPr>
          <a:xfrm flipV="1">
            <a:off x="2623187"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1292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C573A3D-15BB-EF3C-7064-F83597FC738F}"/>
              </a:ext>
            </a:extLst>
          </p:cNvPr>
          <p:cNvSpPr>
            <a:spLocks noGrp="1"/>
          </p:cNvSpPr>
          <p:nvPr>
            <p:ph type="dt" sz="half" idx="2"/>
          </p:nvPr>
        </p:nvSpPr>
        <p:spPr/>
        <p:txBody>
          <a:bodyPr/>
          <a:lstStyle/>
          <a:p>
            <a:fld id="{1949736B-26BE-467B-956D-E217544328B7}"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6E1B7968-23CF-A76C-9C86-54BE73E0E795}"/>
              </a:ext>
            </a:extLst>
          </p:cNvPr>
          <p:cNvSpPr>
            <a:spLocks noGrp="1"/>
          </p:cNvSpPr>
          <p:nvPr>
            <p:ph type="sldNum" sz="quarter" idx="4"/>
          </p:nvPr>
        </p:nvSpPr>
        <p:spPr/>
        <p:txBody>
          <a:bodyPr/>
          <a:lstStyle/>
          <a:p>
            <a:fld id="{237A5C56-B9E8-4E46-B944-E20B96CB342D}" type="slidenum">
              <a:rPr lang="nl-BE" smtClean="0"/>
              <a:pPr/>
              <a:t>81</a:t>
            </a:fld>
            <a:endParaRPr lang="nl-BE">
              <a:solidFill>
                <a:srgbClr val="012169"/>
              </a:solidFill>
            </a:endParaRPr>
          </a:p>
        </p:txBody>
      </p:sp>
      <p:sp>
        <p:nvSpPr>
          <p:cNvPr id="6" name="Titel 5">
            <a:extLst>
              <a:ext uri="{FF2B5EF4-FFF2-40B4-BE49-F238E27FC236}">
                <a16:creationId xmlns:a16="http://schemas.microsoft.com/office/drawing/2014/main" id="{D92AB1CA-F286-8D6B-AE36-38D07327AB58}"/>
              </a:ext>
            </a:extLst>
          </p:cNvPr>
          <p:cNvSpPr>
            <a:spLocks noGrp="1"/>
          </p:cNvSpPr>
          <p:nvPr>
            <p:ph type="ctrTitle"/>
          </p:nvPr>
        </p:nvSpPr>
        <p:spPr/>
        <p:txBody>
          <a:bodyPr/>
          <a:lstStyle/>
          <a:p>
            <a:r>
              <a:rPr lang="nl-NL"/>
              <a:t>TIJDSLIJN - ANTIBIOTICA BAROMETER </a:t>
            </a:r>
            <a:endParaRPr lang="nl-BE"/>
          </a:p>
        </p:txBody>
      </p:sp>
      <p:sp>
        <p:nvSpPr>
          <p:cNvPr id="9" name="Tekstvak 8">
            <a:extLst>
              <a:ext uri="{FF2B5EF4-FFF2-40B4-BE49-F238E27FC236}">
                <a16:creationId xmlns:a16="http://schemas.microsoft.com/office/drawing/2014/main" id="{FE32FA67-205F-E7E2-6E85-A8CDE160422B}"/>
              </a:ext>
            </a:extLst>
          </p:cNvPr>
          <p:cNvSpPr txBox="1"/>
          <p:nvPr/>
        </p:nvSpPr>
        <p:spPr>
          <a:xfrm>
            <a:off x="3181305" y="2398777"/>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23/10/2023</a:t>
            </a:r>
            <a:endParaRPr lang="nl-BE">
              <a:solidFill>
                <a:srgbClr val="012169"/>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6C7CA15-4C98-D6FE-E826-072934ECF6B8}"/>
              </a:ext>
            </a:extLst>
          </p:cNvPr>
          <p:cNvSpPr txBox="1"/>
          <p:nvPr/>
        </p:nvSpPr>
        <p:spPr>
          <a:xfrm>
            <a:off x="3181305" y="367797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21/12/2023</a:t>
            </a:r>
            <a:endParaRPr lang="nl-BE">
              <a:solidFill>
                <a:srgbClr val="012169"/>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0F4A9A7E-ED01-4FE9-6B0E-5EA5BE83563D}"/>
              </a:ext>
            </a:extLst>
          </p:cNvPr>
          <p:cNvSpPr txBox="1"/>
          <p:nvPr/>
        </p:nvSpPr>
        <p:spPr>
          <a:xfrm>
            <a:off x="3181305" y="483944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21/03/2024</a:t>
            </a:r>
            <a:endParaRPr lang="nl-BE">
              <a:solidFill>
                <a:srgbClr val="012169"/>
              </a:solidFill>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D41D7DBB-1171-5B08-A93E-F7219269061F}"/>
              </a:ext>
            </a:extLst>
          </p:cNvPr>
          <p:cNvSpPr txBox="1"/>
          <p:nvPr/>
        </p:nvSpPr>
        <p:spPr>
          <a:xfrm>
            <a:off x="4529781" y="1844326"/>
            <a:ext cx="2749471" cy="1477328"/>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21/06/2022 – 20/09/2022</a:t>
            </a:r>
          </a:p>
          <a:p>
            <a:r>
              <a:rPr lang="nl-NL">
                <a:solidFill>
                  <a:schemeClr val="bg1">
                    <a:lumMod val="50000"/>
                  </a:schemeClr>
                </a:solidFill>
                <a:latin typeface="Arial" panose="020B0604020202020204" pitchFamily="34" charset="0"/>
                <a:cs typeface="Arial" panose="020B0604020202020204" pitchFamily="34" charset="0"/>
              </a:rPr>
              <a:t>21/09/2022 – 20/12/2022</a:t>
            </a:r>
          </a:p>
          <a:p>
            <a:r>
              <a:rPr lang="nl-NL">
                <a:solidFill>
                  <a:schemeClr val="bg1">
                    <a:lumMod val="50000"/>
                  </a:schemeClr>
                </a:solidFill>
                <a:latin typeface="Arial" panose="020B0604020202020204" pitchFamily="34" charset="0"/>
                <a:cs typeface="Arial" panose="020B0604020202020204" pitchFamily="34" charset="0"/>
              </a:rPr>
              <a:t>21/12/2022 – 20/03/2023</a:t>
            </a:r>
          </a:p>
          <a:p>
            <a:r>
              <a:rPr lang="nl-NL">
                <a:solidFill>
                  <a:schemeClr val="bg1">
                    <a:lumMod val="50000"/>
                  </a:schemeClr>
                </a:solidFill>
                <a:latin typeface="Arial" panose="020B0604020202020204" pitchFamily="34" charset="0"/>
                <a:cs typeface="Arial" panose="020B0604020202020204" pitchFamily="34" charset="0"/>
              </a:rPr>
              <a:t>21/03/2023 – 20/06/2023</a:t>
            </a:r>
          </a:p>
          <a:p>
            <a:r>
              <a:rPr lang="nl-NL">
                <a:solidFill>
                  <a:schemeClr val="bg1">
                    <a:lumMod val="50000"/>
                  </a:schemeClr>
                </a:solidFill>
                <a:latin typeface="Arial" panose="020B0604020202020204" pitchFamily="34" charset="0"/>
                <a:cs typeface="Arial" panose="020B0604020202020204" pitchFamily="34" charset="0"/>
              </a:rPr>
              <a:t>21/06/2023 – 20/09/2023</a:t>
            </a:r>
          </a:p>
        </p:txBody>
      </p:sp>
      <p:sp>
        <p:nvSpPr>
          <p:cNvPr id="13" name="Tekstvak 12">
            <a:extLst>
              <a:ext uri="{FF2B5EF4-FFF2-40B4-BE49-F238E27FC236}">
                <a16:creationId xmlns:a16="http://schemas.microsoft.com/office/drawing/2014/main" id="{937A812D-2D76-AB76-CA8A-6031FD0A7AA9}"/>
              </a:ext>
            </a:extLst>
          </p:cNvPr>
          <p:cNvSpPr txBox="1"/>
          <p:nvPr/>
        </p:nvSpPr>
        <p:spPr>
          <a:xfrm>
            <a:off x="4533855" y="3680254"/>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21/09/2023 – 20/12/2023</a:t>
            </a:r>
          </a:p>
        </p:txBody>
      </p:sp>
      <p:sp>
        <p:nvSpPr>
          <p:cNvPr id="14" name="Tekstvak 13">
            <a:extLst>
              <a:ext uri="{FF2B5EF4-FFF2-40B4-BE49-F238E27FC236}">
                <a16:creationId xmlns:a16="http://schemas.microsoft.com/office/drawing/2014/main" id="{25BDAA2E-5396-B3F1-173D-F08CDEA0BF51}"/>
              </a:ext>
            </a:extLst>
          </p:cNvPr>
          <p:cNvSpPr txBox="1"/>
          <p:nvPr/>
        </p:nvSpPr>
        <p:spPr>
          <a:xfrm>
            <a:off x="4530719" y="483314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21/12/2023 – 20/03/2024</a:t>
            </a:r>
          </a:p>
        </p:txBody>
      </p:sp>
      <p:sp>
        <p:nvSpPr>
          <p:cNvPr id="15" name="Tekstvak 14">
            <a:extLst>
              <a:ext uri="{FF2B5EF4-FFF2-40B4-BE49-F238E27FC236}">
                <a16:creationId xmlns:a16="http://schemas.microsoft.com/office/drawing/2014/main" id="{51B60005-84BC-1700-729F-E0BFEBB01CEC}"/>
              </a:ext>
            </a:extLst>
          </p:cNvPr>
          <p:cNvSpPr txBox="1"/>
          <p:nvPr/>
        </p:nvSpPr>
        <p:spPr>
          <a:xfrm>
            <a:off x="4530719" y="613826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21/03/2024 – 20/06/2024</a:t>
            </a:r>
          </a:p>
        </p:txBody>
      </p:sp>
      <p:sp>
        <p:nvSpPr>
          <p:cNvPr id="16" name="Tekstvak 15">
            <a:extLst>
              <a:ext uri="{FF2B5EF4-FFF2-40B4-BE49-F238E27FC236}">
                <a16:creationId xmlns:a16="http://schemas.microsoft.com/office/drawing/2014/main" id="{06C984E7-007B-5048-44B2-C1DFCDCC0CD6}"/>
              </a:ext>
            </a:extLst>
          </p:cNvPr>
          <p:cNvSpPr txBox="1"/>
          <p:nvPr/>
        </p:nvSpPr>
        <p:spPr>
          <a:xfrm>
            <a:off x="3181305" y="6138265"/>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21/06/2024</a:t>
            </a:r>
            <a:endParaRPr lang="nl-BE">
              <a:solidFill>
                <a:srgbClr val="012169"/>
              </a:solidFill>
              <a:latin typeface="Arial" panose="020B0604020202020204" pitchFamily="34" charset="0"/>
              <a:cs typeface="Arial" panose="020B0604020202020204" pitchFamily="34" charset="0"/>
            </a:endParaRPr>
          </a:p>
        </p:txBody>
      </p:sp>
      <p:sp>
        <p:nvSpPr>
          <p:cNvPr id="17" name="Pijl: gekromd rechts 16">
            <a:extLst>
              <a:ext uri="{FF2B5EF4-FFF2-40B4-BE49-F238E27FC236}">
                <a16:creationId xmlns:a16="http://schemas.microsoft.com/office/drawing/2014/main" id="{F6487978-C54A-0D75-981A-D38CFBA6C80F}"/>
              </a:ext>
            </a:extLst>
          </p:cNvPr>
          <p:cNvSpPr/>
          <p:nvPr/>
        </p:nvSpPr>
        <p:spPr>
          <a:xfrm>
            <a:off x="2755174" y="3808201"/>
            <a:ext cx="426131" cy="122051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8" name="Pijl: gekromd rechts 17">
            <a:extLst>
              <a:ext uri="{FF2B5EF4-FFF2-40B4-BE49-F238E27FC236}">
                <a16:creationId xmlns:a16="http://schemas.microsoft.com/office/drawing/2014/main" id="{FA12C449-9D3E-7807-92C7-EBCAB736BDC2}"/>
              </a:ext>
            </a:extLst>
          </p:cNvPr>
          <p:cNvSpPr/>
          <p:nvPr/>
        </p:nvSpPr>
        <p:spPr>
          <a:xfrm>
            <a:off x="2755174" y="4995982"/>
            <a:ext cx="426131" cy="134609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9" name="Pijl: gekromd rechts 18">
            <a:extLst>
              <a:ext uri="{FF2B5EF4-FFF2-40B4-BE49-F238E27FC236}">
                <a16:creationId xmlns:a16="http://schemas.microsoft.com/office/drawing/2014/main" id="{BAAEC69E-4100-56E0-655D-5E2C4292FDA1}"/>
              </a:ext>
            </a:extLst>
          </p:cNvPr>
          <p:cNvSpPr/>
          <p:nvPr/>
        </p:nvSpPr>
        <p:spPr>
          <a:xfrm>
            <a:off x="2755173" y="2498340"/>
            <a:ext cx="426131" cy="1346091"/>
          </a:xfrm>
          <a:prstGeom prst="curvedRightArrow">
            <a:avLst>
              <a:gd name="adj1" fmla="val 25000"/>
              <a:gd name="adj2" fmla="val 50000"/>
              <a:gd name="adj3" fmla="val 14870"/>
            </a:avLst>
          </a:prstGeom>
          <a:solidFill>
            <a:schemeClr val="tx1"/>
          </a:solid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8" name="Tekstvak 7">
            <a:extLst>
              <a:ext uri="{FF2B5EF4-FFF2-40B4-BE49-F238E27FC236}">
                <a16:creationId xmlns:a16="http://schemas.microsoft.com/office/drawing/2014/main" id="{787A1593-F25A-250E-D7ED-38FA3B210265}"/>
              </a:ext>
            </a:extLst>
          </p:cNvPr>
          <p:cNvSpPr txBox="1"/>
          <p:nvPr/>
        </p:nvSpPr>
        <p:spPr>
          <a:xfrm>
            <a:off x="3190953" y="844147"/>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21" name="Tekstvak 20">
            <a:extLst>
              <a:ext uri="{FF2B5EF4-FFF2-40B4-BE49-F238E27FC236}">
                <a16:creationId xmlns:a16="http://schemas.microsoft.com/office/drawing/2014/main" id="{9F911FF3-19AD-6805-A8DD-EA3EDB6582AA}"/>
              </a:ext>
            </a:extLst>
          </p:cNvPr>
          <p:cNvSpPr txBox="1"/>
          <p:nvPr/>
        </p:nvSpPr>
        <p:spPr>
          <a:xfrm>
            <a:off x="0" y="1341101"/>
            <a:ext cx="2623187" cy="646331"/>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nl-NL" b="1">
                <a:solidFill>
                  <a:srgbClr val="FF0000"/>
                </a:solidFill>
              </a:rPr>
              <a:t>Registratie barometer </a:t>
            </a:r>
          </a:p>
          <a:p>
            <a:pPr marL="285750" indent="-285750">
              <a:buFont typeface="Wingdings" panose="05000000000000000000" pitchFamily="2" charset="2"/>
              <a:buChar char="§"/>
            </a:pPr>
            <a:r>
              <a:rPr lang="nl-NL" b="1" err="1">
                <a:solidFill>
                  <a:srgbClr val="FF0000"/>
                </a:solidFill>
              </a:rPr>
              <a:t>Recrutering</a:t>
            </a:r>
            <a:r>
              <a:rPr lang="nl-NL" b="1">
                <a:solidFill>
                  <a:srgbClr val="FF0000"/>
                </a:solidFill>
              </a:rPr>
              <a:t> huisartsen</a:t>
            </a:r>
            <a:endParaRPr lang="nl-BE" b="1">
              <a:solidFill>
                <a:srgbClr val="FF0000"/>
              </a:solidFill>
            </a:endParaRPr>
          </a:p>
        </p:txBody>
      </p:sp>
      <p:sp>
        <p:nvSpPr>
          <p:cNvPr id="23" name="Tekstvak 22">
            <a:extLst>
              <a:ext uri="{FF2B5EF4-FFF2-40B4-BE49-F238E27FC236}">
                <a16:creationId xmlns:a16="http://schemas.microsoft.com/office/drawing/2014/main" id="{307BFB35-F419-8389-C574-8BBF112D9E25}"/>
              </a:ext>
            </a:extLst>
          </p:cNvPr>
          <p:cNvSpPr txBox="1"/>
          <p:nvPr/>
        </p:nvSpPr>
        <p:spPr>
          <a:xfrm>
            <a:off x="3190828"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22/10/2023</a:t>
            </a:r>
            <a:endParaRPr lang="nl-BE" b="1">
              <a:solidFill>
                <a:srgbClr val="FF0000"/>
              </a:solidFill>
              <a:latin typeface="Arial" panose="020B0604020202020204" pitchFamily="34" charset="0"/>
              <a:cs typeface="Arial" panose="020B0604020202020204" pitchFamily="34" charset="0"/>
            </a:endParaRPr>
          </a:p>
        </p:txBody>
      </p:sp>
      <p:cxnSp>
        <p:nvCxnSpPr>
          <p:cNvPr id="26" name="Rechte verbindingslijn met pijl 25">
            <a:extLst>
              <a:ext uri="{FF2B5EF4-FFF2-40B4-BE49-F238E27FC236}">
                <a16:creationId xmlns:a16="http://schemas.microsoft.com/office/drawing/2014/main" id="{5AB83DB3-850F-F755-4CFF-BCB9EF2C64FE}"/>
              </a:ext>
            </a:extLst>
          </p:cNvPr>
          <p:cNvCxnSpPr>
            <a:stCxn id="21" idx="3"/>
            <a:endCxn id="23" idx="1"/>
          </p:cNvCxnSpPr>
          <p:nvPr/>
        </p:nvCxnSpPr>
        <p:spPr>
          <a:xfrm flipV="1">
            <a:off x="2623187"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AAFEDE2B-F4D3-41E3-6478-4C3C6F78D9E1}"/>
              </a:ext>
            </a:extLst>
          </p:cNvPr>
          <p:cNvSpPr txBox="1"/>
          <p:nvPr/>
        </p:nvSpPr>
        <p:spPr>
          <a:xfrm>
            <a:off x="5235102" y="852170"/>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145620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C573A3D-15BB-EF3C-7064-F83597FC738F}"/>
              </a:ext>
            </a:extLst>
          </p:cNvPr>
          <p:cNvSpPr>
            <a:spLocks noGrp="1"/>
          </p:cNvSpPr>
          <p:nvPr>
            <p:ph type="dt" sz="half" idx="2"/>
          </p:nvPr>
        </p:nvSpPr>
        <p:spPr/>
        <p:txBody>
          <a:bodyPr/>
          <a:lstStyle/>
          <a:p>
            <a:fld id="{1949736B-26BE-467B-956D-E217544328B7}"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6E1B7968-23CF-A76C-9C86-54BE73E0E795}"/>
              </a:ext>
            </a:extLst>
          </p:cNvPr>
          <p:cNvSpPr>
            <a:spLocks noGrp="1"/>
          </p:cNvSpPr>
          <p:nvPr>
            <p:ph type="sldNum" sz="quarter" idx="4"/>
          </p:nvPr>
        </p:nvSpPr>
        <p:spPr/>
        <p:txBody>
          <a:bodyPr/>
          <a:lstStyle/>
          <a:p>
            <a:fld id="{237A5C56-B9E8-4E46-B944-E20B96CB342D}" type="slidenum">
              <a:rPr lang="nl-BE" smtClean="0"/>
              <a:pPr/>
              <a:t>82</a:t>
            </a:fld>
            <a:endParaRPr lang="nl-BE">
              <a:solidFill>
                <a:srgbClr val="012169"/>
              </a:solidFill>
            </a:endParaRPr>
          </a:p>
        </p:txBody>
      </p:sp>
      <p:sp>
        <p:nvSpPr>
          <p:cNvPr id="6" name="Titel 5">
            <a:extLst>
              <a:ext uri="{FF2B5EF4-FFF2-40B4-BE49-F238E27FC236}">
                <a16:creationId xmlns:a16="http://schemas.microsoft.com/office/drawing/2014/main" id="{D92AB1CA-F286-8D6B-AE36-38D07327AB58}"/>
              </a:ext>
            </a:extLst>
          </p:cNvPr>
          <p:cNvSpPr>
            <a:spLocks noGrp="1"/>
          </p:cNvSpPr>
          <p:nvPr>
            <p:ph type="ctrTitle"/>
          </p:nvPr>
        </p:nvSpPr>
        <p:spPr/>
        <p:txBody>
          <a:bodyPr/>
          <a:lstStyle/>
          <a:p>
            <a:r>
              <a:rPr lang="nl-NL"/>
              <a:t>TIJDSLIJN - ANTIBIOTICA BAROMETER </a:t>
            </a:r>
            <a:endParaRPr lang="nl-BE"/>
          </a:p>
        </p:txBody>
      </p:sp>
      <p:sp>
        <p:nvSpPr>
          <p:cNvPr id="9" name="Tekstvak 8">
            <a:extLst>
              <a:ext uri="{FF2B5EF4-FFF2-40B4-BE49-F238E27FC236}">
                <a16:creationId xmlns:a16="http://schemas.microsoft.com/office/drawing/2014/main" id="{FE32FA67-205F-E7E2-6E85-A8CDE160422B}"/>
              </a:ext>
            </a:extLst>
          </p:cNvPr>
          <p:cNvSpPr txBox="1"/>
          <p:nvPr/>
        </p:nvSpPr>
        <p:spPr>
          <a:xfrm>
            <a:off x="3181305" y="2398777"/>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23/10/2023</a:t>
            </a:r>
            <a:endParaRPr lang="nl-BE">
              <a:solidFill>
                <a:srgbClr val="012169"/>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6C7CA15-4C98-D6FE-E826-072934ECF6B8}"/>
              </a:ext>
            </a:extLst>
          </p:cNvPr>
          <p:cNvSpPr txBox="1"/>
          <p:nvPr/>
        </p:nvSpPr>
        <p:spPr>
          <a:xfrm>
            <a:off x="3181305" y="367797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21/12/2023</a:t>
            </a:r>
            <a:endParaRPr lang="nl-BE">
              <a:solidFill>
                <a:srgbClr val="012169"/>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0F4A9A7E-ED01-4FE9-6B0E-5EA5BE83563D}"/>
              </a:ext>
            </a:extLst>
          </p:cNvPr>
          <p:cNvSpPr txBox="1"/>
          <p:nvPr/>
        </p:nvSpPr>
        <p:spPr>
          <a:xfrm>
            <a:off x="3181305" y="483944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21/03/2024</a:t>
            </a:r>
            <a:endParaRPr lang="nl-BE">
              <a:solidFill>
                <a:srgbClr val="012169"/>
              </a:solidFill>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D41D7DBB-1171-5B08-A93E-F7219269061F}"/>
              </a:ext>
            </a:extLst>
          </p:cNvPr>
          <p:cNvSpPr txBox="1"/>
          <p:nvPr/>
        </p:nvSpPr>
        <p:spPr>
          <a:xfrm>
            <a:off x="4529781" y="1844326"/>
            <a:ext cx="2749471" cy="1477328"/>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21/06/2022 – 20/09/2022</a:t>
            </a:r>
          </a:p>
          <a:p>
            <a:r>
              <a:rPr lang="nl-NL">
                <a:solidFill>
                  <a:schemeClr val="bg1">
                    <a:lumMod val="50000"/>
                  </a:schemeClr>
                </a:solidFill>
                <a:latin typeface="Arial" panose="020B0604020202020204" pitchFamily="34" charset="0"/>
                <a:cs typeface="Arial" panose="020B0604020202020204" pitchFamily="34" charset="0"/>
              </a:rPr>
              <a:t>21/09/2022 – 20/12/2022</a:t>
            </a:r>
          </a:p>
          <a:p>
            <a:r>
              <a:rPr lang="nl-NL">
                <a:solidFill>
                  <a:schemeClr val="bg1">
                    <a:lumMod val="50000"/>
                  </a:schemeClr>
                </a:solidFill>
                <a:latin typeface="Arial" panose="020B0604020202020204" pitchFamily="34" charset="0"/>
                <a:cs typeface="Arial" panose="020B0604020202020204" pitchFamily="34" charset="0"/>
              </a:rPr>
              <a:t>21/12/2022 – 20/03/2023</a:t>
            </a:r>
          </a:p>
          <a:p>
            <a:r>
              <a:rPr lang="nl-NL">
                <a:solidFill>
                  <a:schemeClr val="bg1">
                    <a:lumMod val="50000"/>
                  </a:schemeClr>
                </a:solidFill>
                <a:latin typeface="Arial" panose="020B0604020202020204" pitchFamily="34" charset="0"/>
                <a:cs typeface="Arial" panose="020B0604020202020204" pitchFamily="34" charset="0"/>
              </a:rPr>
              <a:t>21/03/2023 – 20/06/2023</a:t>
            </a:r>
          </a:p>
          <a:p>
            <a:r>
              <a:rPr lang="nl-NL">
                <a:solidFill>
                  <a:schemeClr val="bg1">
                    <a:lumMod val="50000"/>
                  </a:schemeClr>
                </a:solidFill>
                <a:latin typeface="Arial" panose="020B0604020202020204" pitchFamily="34" charset="0"/>
                <a:cs typeface="Arial" panose="020B0604020202020204" pitchFamily="34" charset="0"/>
              </a:rPr>
              <a:t>21/06/2023 – 20/09/2023</a:t>
            </a:r>
          </a:p>
        </p:txBody>
      </p:sp>
      <p:sp>
        <p:nvSpPr>
          <p:cNvPr id="13" name="Tekstvak 12">
            <a:extLst>
              <a:ext uri="{FF2B5EF4-FFF2-40B4-BE49-F238E27FC236}">
                <a16:creationId xmlns:a16="http://schemas.microsoft.com/office/drawing/2014/main" id="{937A812D-2D76-AB76-CA8A-6031FD0A7AA9}"/>
              </a:ext>
            </a:extLst>
          </p:cNvPr>
          <p:cNvSpPr txBox="1"/>
          <p:nvPr/>
        </p:nvSpPr>
        <p:spPr>
          <a:xfrm>
            <a:off x="4533855" y="3680254"/>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21/09/2023 – 20/12/2023</a:t>
            </a:r>
          </a:p>
        </p:txBody>
      </p:sp>
      <p:sp>
        <p:nvSpPr>
          <p:cNvPr id="14" name="Tekstvak 13">
            <a:extLst>
              <a:ext uri="{FF2B5EF4-FFF2-40B4-BE49-F238E27FC236}">
                <a16:creationId xmlns:a16="http://schemas.microsoft.com/office/drawing/2014/main" id="{25BDAA2E-5396-B3F1-173D-F08CDEA0BF51}"/>
              </a:ext>
            </a:extLst>
          </p:cNvPr>
          <p:cNvSpPr txBox="1"/>
          <p:nvPr/>
        </p:nvSpPr>
        <p:spPr>
          <a:xfrm>
            <a:off x="4530719" y="483314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21/12/2023 – 20/03/2024</a:t>
            </a:r>
          </a:p>
        </p:txBody>
      </p:sp>
      <p:sp>
        <p:nvSpPr>
          <p:cNvPr id="15" name="Tekstvak 14">
            <a:extLst>
              <a:ext uri="{FF2B5EF4-FFF2-40B4-BE49-F238E27FC236}">
                <a16:creationId xmlns:a16="http://schemas.microsoft.com/office/drawing/2014/main" id="{51B60005-84BC-1700-729F-E0BFEBB01CEC}"/>
              </a:ext>
            </a:extLst>
          </p:cNvPr>
          <p:cNvSpPr txBox="1"/>
          <p:nvPr/>
        </p:nvSpPr>
        <p:spPr>
          <a:xfrm>
            <a:off x="4530719" y="613826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21/03/2024 – 20/06/2024</a:t>
            </a:r>
          </a:p>
        </p:txBody>
      </p:sp>
      <p:sp>
        <p:nvSpPr>
          <p:cNvPr id="16" name="Tekstvak 15">
            <a:extLst>
              <a:ext uri="{FF2B5EF4-FFF2-40B4-BE49-F238E27FC236}">
                <a16:creationId xmlns:a16="http://schemas.microsoft.com/office/drawing/2014/main" id="{06C984E7-007B-5048-44B2-C1DFCDCC0CD6}"/>
              </a:ext>
            </a:extLst>
          </p:cNvPr>
          <p:cNvSpPr txBox="1"/>
          <p:nvPr/>
        </p:nvSpPr>
        <p:spPr>
          <a:xfrm>
            <a:off x="3181305" y="6138265"/>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21/06/2024</a:t>
            </a:r>
            <a:endParaRPr lang="nl-BE">
              <a:solidFill>
                <a:srgbClr val="012169"/>
              </a:solidFill>
              <a:latin typeface="Arial" panose="020B0604020202020204" pitchFamily="34" charset="0"/>
              <a:cs typeface="Arial" panose="020B0604020202020204" pitchFamily="34" charset="0"/>
            </a:endParaRPr>
          </a:p>
        </p:txBody>
      </p:sp>
      <p:sp>
        <p:nvSpPr>
          <p:cNvPr id="17" name="Pijl: gekromd rechts 16">
            <a:extLst>
              <a:ext uri="{FF2B5EF4-FFF2-40B4-BE49-F238E27FC236}">
                <a16:creationId xmlns:a16="http://schemas.microsoft.com/office/drawing/2014/main" id="{F6487978-C54A-0D75-981A-D38CFBA6C80F}"/>
              </a:ext>
            </a:extLst>
          </p:cNvPr>
          <p:cNvSpPr/>
          <p:nvPr/>
        </p:nvSpPr>
        <p:spPr>
          <a:xfrm>
            <a:off x="2755174" y="3808201"/>
            <a:ext cx="426131" cy="122051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8" name="Pijl: gekromd rechts 17">
            <a:extLst>
              <a:ext uri="{FF2B5EF4-FFF2-40B4-BE49-F238E27FC236}">
                <a16:creationId xmlns:a16="http://schemas.microsoft.com/office/drawing/2014/main" id="{FA12C449-9D3E-7807-92C7-EBCAB736BDC2}"/>
              </a:ext>
            </a:extLst>
          </p:cNvPr>
          <p:cNvSpPr/>
          <p:nvPr/>
        </p:nvSpPr>
        <p:spPr>
          <a:xfrm>
            <a:off x="2755174" y="4995982"/>
            <a:ext cx="426131" cy="134609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9" name="Pijl: gekromd rechts 18">
            <a:extLst>
              <a:ext uri="{FF2B5EF4-FFF2-40B4-BE49-F238E27FC236}">
                <a16:creationId xmlns:a16="http://schemas.microsoft.com/office/drawing/2014/main" id="{BAAEC69E-4100-56E0-655D-5E2C4292FDA1}"/>
              </a:ext>
            </a:extLst>
          </p:cNvPr>
          <p:cNvSpPr/>
          <p:nvPr/>
        </p:nvSpPr>
        <p:spPr>
          <a:xfrm>
            <a:off x="2755173" y="2498340"/>
            <a:ext cx="426131" cy="1346091"/>
          </a:xfrm>
          <a:prstGeom prst="curvedRightArrow">
            <a:avLst>
              <a:gd name="adj1" fmla="val 25000"/>
              <a:gd name="adj2" fmla="val 50000"/>
              <a:gd name="adj3" fmla="val 14870"/>
            </a:avLst>
          </a:prstGeom>
          <a:solidFill>
            <a:schemeClr val="tx1"/>
          </a:solid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8" name="Tekstvak 7">
            <a:extLst>
              <a:ext uri="{FF2B5EF4-FFF2-40B4-BE49-F238E27FC236}">
                <a16:creationId xmlns:a16="http://schemas.microsoft.com/office/drawing/2014/main" id="{787A1593-F25A-250E-D7ED-38FA3B210265}"/>
              </a:ext>
            </a:extLst>
          </p:cNvPr>
          <p:cNvSpPr txBox="1"/>
          <p:nvPr/>
        </p:nvSpPr>
        <p:spPr>
          <a:xfrm>
            <a:off x="3190953" y="844147"/>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21" name="Tekstvak 20">
            <a:extLst>
              <a:ext uri="{FF2B5EF4-FFF2-40B4-BE49-F238E27FC236}">
                <a16:creationId xmlns:a16="http://schemas.microsoft.com/office/drawing/2014/main" id="{9F911FF3-19AD-6805-A8DD-EA3EDB6582AA}"/>
              </a:ext>
            </a:extLst>
          </p:cNvPr>
          <p:cNvSpPr txBox="1"/>
          <p:nvPr/>
        </p:nvSpPr>
        <p:spPr>
          <a:xfrm>
            <a:off x="0" y="1341101"/>
            <a:ext cx="2623187" cy="646331"/>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nl-NL" b="1">
                <a:solidFill>
                  <a:srgbClr val="FF0000"/>
                </a:solidFill>
              </a:rPr>
              <a:t>Registratie barometer </a:t>
            </a:r>
          </a:p>
          <a:p>
            <a:pPr marL="285750" indent="-285750">
              <a:buFont typeface="Wingdings" panose="05000000000000000000" pitchFamily="2" charset="2"/>
              <a:buChar char="§"/>
            </a:pPr>
            <a:r>
              <a:rPr lang="nl-NL" b="1" err="1">
                <a:solidFill>
                  <a:srgbClr val="FF0000"/>
                </a:solidFill>
              </a:rPr>
              <a:t>Recrutering</a:t>
            </a:r>
            <a:r>
              <a:rPr lang="nl-NL" b="1">
                <a:solidFill>
                  <a:srgbClr val="FF0000"/>
                </a:solidFill>
              </a:rPr>
              <a:t> huisartsen</a:t>
            </a:r>
            <a:endParaRPr lang="nl-BE" b="1">
              <a:solidFill>
                <a:srgbClr val="FF0000"/>
              </a:solidFill>
            </a:endParaRPr>
          </a:p>
        </p:txBody>
      </p:sp>
      <p:sp>
        <p:nvSpPr>
          <p:cNvPr id="23" name="Tekstvak 22">
            <a:extLst>
              <a:ext uri="{FF2B5EF4-FFF2-40B4-BE49-F238E27FC236}">
                <a16:creationId xmlns:a16="http://schemas.microsoft.com/office/drawing/2014/main" id="{307BFB35-F419-8389-C574-8BBF112D9E25}"/>
              </a:ext>
            </a:extLst>
          </p:cNvPr>
          <p:cNvSpPr txBox="1"/>
          <p:nvPr/>
        </p:nvSpPr>
        <p:spPr>
          <a:xfrm>
            <a:off x="3190828"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22/10/2023</a:t>
            </a:r>
            <a:endParaRPr lang="nl-BE" b="1">
              <a:solidFill>
                <a:srgbClr val="FF0000"/>
              </a:solidFill>
              <a:latin typeface="Arial" panose="020B0604020202020204" pitchFamily="34" charset="0"/>
              <a:cs typeface="Arial" panose="020B0604020202020204" pitchFamily="34" charset="0"/>
            </a:endParaRPr>
          </a:p>
        </p:txBody>
      </p:sp>
      <p:cxnSp>
        <p:nvCxnSpPr>
          <p:cNvPr id="26" name="Rechte verbindingslijn met pijl 25">
            <a:extLst>
              <a:ext uri="{FF2B5EF4-FFF2-40B4-BE49-F238E27FC236}">
                <a16:creationId xmlns:a16="http://schemas.microsoft.com/office/drawing/2014/main" id="{5AB83DB3-850F-F755-4CFF-BCB9EF2C64FE}"/>
              </a:ext>
            </a:extLst>
          </p:cNvPr>
          <p:cNvCxnSpPr>
            <a:stCxn id="21" idx="3"/>
            <a:endCxn id="23" idx="1"/>
          </p:cNvCxnSpPr>
          <p:nvPr/>
        </p:nvCxnSpPr>
        <p:spPr>
          <a:xfrm flipV="1">
            <a:off x="2623187"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AAFEDE2B-F4D3-41E3-6478-4C3C6F78D9E1}"/>
              </a:ext>
            </a:extLst>
          </p:cNvPr>
          <p:cNvSpPr txBox="1"/>
          <p:nvPr/>
        </p:nvSpPr>
        <p:spPr>
          <a:xfrm>
            <a:off x="5235102" y="852170"/>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2" name="Tekstvak 1">
            <a:extLst>
              <a:ext uri="{FF2B5EF4-FFF2-40B4-BE49-F238E27FC236}">
                <a16:creationId xmlns:a16="http://schemas.microsoft.com/office/drawing/2014/main" id="{405289ED-0716-E9C5-4E33-6BA0B0195A51}"/>
              </a:ext>
            </a:extLst>
          </p:cNvPr>
          <p:cNvSpPr txBox="1"/>
          <p:nvPr/>
        </p:nvSpPr>
        <p:spPr>
          <a:xfrm>
            <a:off x="7707724" y="844147"/>
            <a:ext cx="1805751" cy="553998"/>
          </a:xfrm>
          <a:prstGeom prst="rect">
            <a:avLst/>
          </a:prstGeom>
          <a:noFill/>
          <a:ln>
            <a:solidFill>
              <a:srgbClr val="012169"/>
            </a:solidFill>
          </a:ln>
        </p:spPr>
        <p:txBody>
          <a:bodyPr wrap="none" rtlCol="0">
            <a:spAutoFit/>
          </a:bodyPr>
          <a:lstStyle/>
          <a:p>
            <a:pPr algn="ctr"/>
            <a:r>
              <a:rPr lang="nl-NL" b="1" err="1">
                <a:latin typeface="Arial" panose="020B0604020202020204" pitchFamily="34" charset="0"/>
                <a:cs typeface="Arial" panose="020B0604020202020204" pitchFamily="34" charset="0"/>
              </a:rPr>
              <a:t>HealthStat</a:t>
            </a:r>
            <a:endParaRPr lang="nl-NL" b="1">
              <a:latin typeface="Arial" panose="020B0604020202020204" pitchFamily="34" charset="0"/>
              <a:cs typeface="Arial" panose="020B0604020202020204" pitchFamily="34" charset="0"/>
            </a:endParaRPr>
          </a:p>
          <a:p>
            <a:pPr algn="ctr"/>
            <a:r>
              <a:rPr lang="nl-NL" sz="1200">
                <a:latin typeface="Arial" panose="020B0604020202020204" pitchFamily="34" charset="0"/>
                <a:cs typeface="Arial" panose="020B0604020202020204" pitchFamily="34" charset="0"/>
              </a:rPr>
              <a:t>FEEDBACK-RAPPORT</a:t>
            </a:r>
            <a:endParaRPr lang="nl-BE" sz="1200">
              <a:latin typeface="Arial" panose="020B0604020202020204" pitchFamily="34" charset="0"/>
              <a:cs typeface="Arial" panose="020B0604020202020204" pitchFamily="34" charset="0"/>
            </a:endParaRPr>
          </a:p>
        </p:txBody>
      </p:sp>
      <p:sp>
        <p:nvSpPr>
          <p:cNvPr id="5" name="Tekstvak 4">
            <a:extLst>
              <a:ext uri="{FF2B5EF4-FFF2-40B4-BE49-F238E27FC236}">
                <a16:creationId xmlns:a16="http://schemas.microsoft.com/office/drawing/2014/main" id="{A31B5EA9-5842-A160-928E-040BBC3E3F70}"/>
              </a:ext>
            </a:extLst>
          </p:cNvPr>
          <p:cNvSpPr txBox="1"/>
          <p:nvPr/>
        </p:nvSpPr>
        <p:spPr>
          <a:xfrm>
            <a:off x="7985924"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10/2023</a:t>
            </a:r>
            <a:endParaRPr lang="nl-BE" b="1">
              <a:solidFill>
                <a:srgbClr val="FF0000"/>
              </a:solidFill>
              <a:latin typeface="Arial" panose="020B0604020202020204" pitchFamily="34" charset="0"/>
              <a:cs typeface="Arial" panose="020B0604020202020204" pitchFamily="34" charset="0"/>
            </a:endParaRPr>
          </a:p>
        </p:txBody>
      </p:sp>
      <p:cxnSp>
        <p:nvCxnSpPr>
          <p:cNvPr id="7" name="Rechte verbindingslijn met pijl 6">
            <a:extLst>
              <a:ext uri="{FF2B5EF4-FFF2-40B4-BE49-F238E27FC236}">
                <a16:creationId xmlns:a16="http://schemas.microsoft.com/office/drawing/2014/main" id="{717FDD9E-1323-4936-CE29-C049CD3DDBB6}"/>
              </a:ext>
            </a:extLst>
          </p:cNvPr>
          <p:cNvCxnSpPr>
            <a:cxnSpLocks/>
          </p:cNvCxnSpPr>
          <p:nvPr/>
        </p:nvCxnSpPr>
        <p:spPr>
          <a:xfrm flipH="1" flipV="1">
            <a:off x="9324752"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kstvak 19">
            <a:extLst>
              <a:ext uri="{FF2B5EF4-FFF2-40B4-BE49-F238E27FC236}">
                <a16:creationId xmlns:a16="http://schemas.microsoft.com/office/drawing/2014/main" id="{B3860BDB-12E5-531F-219B-75BE51043B39}"/>
              </a:ext>
            </a:extLst>
          </p:cNvPr>
          <p:cNvSpPr txBox="1"/>
          <p:nvPr/>
        </p:nvSpPr>
        <p:spPr>
          <a:xfrm>
            <a:off x="9891167" y="1341101"/>
            <a:ext cx="2300833" cy="646331"/>
          </a:xfrm>
          <a:prstGeom prst="rect">
            <a:avLst/>
          </a:prstGeom>
          <a:noFill/>
          <a:ln>
            <a:solidFill>
              <a:srgbClr val="FF0000"/>
            </a:solidFill>
          </a:ln>
        </p:spPr>
        <p:txBody>
          <a:bodyPr wrap="square" rtlCol="0">
            <a:spAutoFit/>
          </a:bodyPr>
          <a:lstStyle/>
          <a:p>
            <a:r>
              <a:rPr lang="nl-NL" b="1">
                <a:solidFill>
                  <a:srgbClr val="FF0000"/>
                </a:solidFill>
              </a:rPr>
              <a:t>Validatie-procedure</a:t>
            </a:r>
          </a:p>
          <a:p>
            <a:r>
              <a:rPr lang="nl-NL" b="1">
                <a:solidFill>
                  <a:srgbClr val="FF0000"/>
                </a:solidFill>
              </a:rPr>
              <a:t>RRN – RIZIV-nummer</a:t>
            </a:r>
            <a:endParaRPr lang="nl-BE" b="1">
              <a:solidFill>
                <a:srgbClr val="FF0000"/>
              </a:solidFill>
            </a:endParaRPr>
          </a:p>
        </p:txBody>
      </p:sp>
    </p:spTree>
    <p:extLst>
      <p:ext uri="{BB962C8B-B14F-4D97-AF65-F5344CB8AC3E}">
        <p14:creationId xmlns:p14="http://schemas.microsoft.com/office/powerpoint/2010/main" val="41907092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C573A3D-15BB-EF3C-7064-F83597FC738F}"/>
              </a:ext>
            </a:extLst>
          </p:cNvPr>
          <p:cNvSpPr>
            <a:spLocks noGrp="1"/>
          </p:cNvSpPr>
          <p:nvPr>
            <p:ph type="dt" sz="half" idx="2"/>
          </p:nvPr>
        </p:nvSpPr>
        <p:spPr/>
        <p:txBody>
          <a:bodyPr/>
          <a:lstStyle/>
          <a:p>
            <a:fld id="{1949736B-26BE-467B-956D-E217544328B7}"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6E1B7968-23CF-A76C-9C86-54BE73E0E795}"/>
              </a:ext>
            </a:extLst>
          </p:cNvPr>
          <p:cNvSpPr>
            <a:spLocks noGrp="1"/>
          </p:cNvSpPr>
          <p:nvPr>
            <p:ph type="sldNum" sz="quarter" idx="4"/>
          </p:nvPr>
        </p:nvSpPr>
        <p:spPr/>
        <p:txBody>
          <a:bodyPr/>
          <a:lstStyle/>
          <a:p>
            <a:fld id="{237A5C56-B9E8-4E46-B944-E20B96CB342D}" type="slidenum">
              <a:rPr lang="nl-BE" smtClean="0"/>
              <a:pPr/>
              <a:t>83</a:t>
            </a:fld>
            <a:endParaRPr lang="nl-BE">
              <a:solidFill>
                <a:srgbClr val="012169"/>
              </a:solidFill>
            </a:endParaRPr>
          </a:p>
        </p:txBody>
      </p:sp>
      <p:sp>
        <p:nvSpPr>
          <p:cNvPr id="6" name="Titel 5">
            <a:extLst>
              <a:ext uri="{FF2B5EF4-FFF2-40B4-BE49-F238E27FC236}">
                <a16:creationId xmlns:a16="http://schemas.microsoft.com/office/drawing/2014/main" id="{D92AB1CA-F286-8D6B-AE36-38D07327AB58}"/>
              </a:ext>
            </a:extLst>
          </p:cNvPr>
          <p:cNvSpPr>
            <a:spLocks noGrp="1"/>
          </p:cNvSpPr>
          <p:nvPr>
            <p:ph type="ctrTitle"/>
          </p:nvPr>
        </p:nvSpPr>
        <p:spPr/>
        <p:txBody>
          <a:bodyPr/>
          <a:lstStyle/>
          <a:p>
            <a:r>
              <a:rPr lang="nl-NL"/>
              <a:t>TIJDSLIJN - ANTIBIOTICA BAROMETER </a:t>
            </a:r>
            <a:endParaRPr lang="nl-BE"/>
          </a:p>
        </p:txBody>
      </p:sp>
      <p:sp>
        <p:nvSpPr>
          <p:cNvPr id="9" name="Tekstvak 8">
            <a:extLst>
              <a:ext uri="{FF2B5EF4-FFF2-40B4-BE49-F238E27FC236}">
                <a16:creationId xmlns:a16="http://schemas.microsoft.com/office/drawing/2014/main" id="{FE32FA67-205F-E7E2-6E85-A8CDE160422B}"/>
              </a:ext>
            </a:extLst>
          </p:cNvPr>
          <p:cNvSpPr txBox="1"/>
          <p:nvPr/>
        </p:nvSpPr>
        <p:spPr>
          <a:xfrm>
            <a:off x="3181305" y="2398777"/>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23/10/2023</a:t>
            </a:r>
            <a:endParaRPr lang="nl-BE">
              <a:solidFill>
                <a:srgbClr val="012169"/>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6C7CA15-4C98-D6FE-E826-072934ECF6B8}"/>
              </a:ext>
            </a:extLst>
          </p:cNvPr>
          <p:cNvSpPr txBox="1"/>
          <p:nvPr/>
        </p:nvSpPr>
        <p:spPr>
          <a:xfrm>
            <a:off x="3181305" y="367797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21/12/2023</a:t>
            </a:r>
            <a:endParaRPr lang="nl-BE">
              <a:solidFill>
                <a:srgbClr val="012169"/>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0F4A9A7E-ED01-4FE9-6B0E-5EA5BE83563D}"/>
              </a:ext>
            </a:extLst>
          </p:cNvPr>
          <p:cNvSpPr txBox="1"/>
          <p:nvPr/>
        </p:nvSpPr>
        <p:spPr>
          <a:xfrm>
            <a:off x="3181305" y="483944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21/03/2024</a:t>
            </a:r>
            <a:endParaRPr lang="nl-BE">
              <a:solidFill>
                <a:srgbClr val="012169"/>
              </a:solidFill>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D41D7DBB-1171-5B08-A93E-F7219269061F}"/>
              </a:ext>
            </a:extLst>
          </p:cNvPr>
          <p:cNvSpPr txBox="1"/>
          <p:nvPr/>
        </p:nvSpPr>
        <p:spPr>
          <a:xfrm>
            <a:off x="4529781" y="1844326"/>
            <a:ext cx="2749471" cy="1477328"/>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21/06/2022 – 20/09/2022</a:t>
            </a:r>
          </a:p>
          <a:p>
            <a:r>
              <a:rPr lang="nl-NL">
                <a:solidFill>
                  <a:schemeClr val="bg1">
                    <a:lumMod val="50000"/>
                  </a:schemeClr>
                </a:solidFill>
                <a:latin typeface="Arial" panose="020B0604020202020204" pitchFamily="34" charset="0"/>
                <a:cs typeface="Arial" panose="020B0604020202020204" pitchFamily="34" charset="0"/>
              </a:rPr>
              <a:t>21/09/2022 – 20/12/2022</a:t>
            </a:r>
          </a:p>
          <a:p>
            <a:r>
              <a:rPr lang="nl-NL">
                <a:solidFill>
                  <a:schemeClr val="bg1">
                    <a:lumMod val="50000"/>
                  </a:schemeClr>
                </a:solidFill>
                <a:latin typeface="Arial" panose="020B0604020202020204" pitchFamily="34" charset="0"/>
                <a:cs typeface="Arial" panose="020B0604020202020204" pitchFamily="34" charset="0"/>
              </a:rPr>
              <a:t>21/12/2022 – 20/03/2023</a:t>
            </a:r>
          </a:p>
          <a:p>
            <a:r>
              <a:rPr lang="nl-NL">
                <a:solidFill>
                  <a:schemeClr val="bg1">
                    <a:lumMod val="50000"/>
                  </a:schemeClr>
                </a:solidFill>
                <a:latin typeface="Arial" panose="020B0604020202020204" pitchFamily="34" charset="0"/>
                <a:cs typeface="Arial" panose="020B0604020202020204" pitchFamily="34" charset="0"/>
              </a:rPr>
              <a:t>21/03/2023 – 20/06/2023</a:t>
            </a:r>
          </a:p>
          <a:p>
            <a:r>
              <a:rPr lang="nl-NL">
                <a:solidFill>
                  <a:schemeClr val="bg1">
                    <a:lumMod val="50000"/>
                  </a:schemeClr>
                </a:solidFill>
                <a:latin typeface="Arial" panose="020B0604020202020204" pitchFamily="34" charset="0"/>
                <a:cs typeface="Arial" panose="020B0604020202020204" pitchFamily="34" charset="0"/>
              </a:rPr>
              <a:t>21/06/2023 – 20/09/2023</a:t>
            </a:r>
          </a:p>
        </p:txBody>
      </p:sp>
      <p:sp>
        <p:nvSpPr>
          <p:cNvPr id="13" name="Tekstvak 12">
            <a:extLst>
              <a:ext uri="{FF2B5EF4-FFF2-40B4-BE49-F238E27FC236}">
                <a16:creationId xmlns:a16="http://schemas.microsoft.com/office/drawing/2014/main" id="{937A812D-2D76-AB76-CA8A-6031FD0A7AA9}"/>
              </a:ext>
            </a:extLst>
          </p:cNvPr>
          <p:cNvSpPr txBox="1"/>
          <p:nvPr/>
        </p:nvSpPr>
        <p:spPr>
          <a:xfrm>
            <a:off x="4533855" y="3680254"/>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21/09/2023 – 20/12/2023</a:t>
            </a:r>
          </a:p>
        </p:txBody>
      </p:sp>
      <p:sp>
        <p:nvSpPr>
          <p:cNvPr id="14" name="Tekstvak 13">
            <a:extLst>
              <a:ext uri="{FF2B5EF4-FFF2-40B4-BE49-F238E27FC236}">
                <a16:creationId xmlns:a16="http://schemas.microsoft.com/office/drawing/2014/main" id="{25BDAA2E-5396-B3F1-173D-F08CDEA0BF51}"/>
              </a:ext>
            </a:extLst>
          </p:cNvPr>
          <p:cNvSpPr txBox="1"/>
          <p:nvPr/>
        </p:nvSpPr>
        <p:spPr>
          <a:xfrm>
            <a:off x="4530719" y="483314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21/12/2023 – 20/03/2024</a:t>
            </a:r>
          </a:p>
        </p:txBody>
      </p:sp>
      <p:sp>
        <p:nvSpPr>
          <p:cNvPr id="15" name="Tekstvak 14">
            <a:extLst>
              <a:ext uri="{FF2B5EF4-FFF2-40B4-BE49-F238E27FC236}">
                <a16:creationId xmlns:a16="http://schemas.microsoft.com/office/drawing/2014/main" id="{51B60005-84BC-1700-729F-E0BFEBB01CEC}"/>
              </a:ext>
            </a:extLst>
          </p:cNvPr>
          <p:cNvSpPr txBox="1"/>
          <p:nvPr/>
        </p:nvSpPr>
        <p:spPr>
          <a:xfrm>
            <a:off x="4530719" y="613826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21/03/2024 – 20/06/2024</a:t>
            </a:r>
          </a:p>
        </p:txBody>
      </p:sp>
      <p:sp>
        <p:nvSpPr>
          <p:cNvPr id="16" name="Tekstvak 15">
            <a:extLst>
              <a:ext uri="{FF2B5EF4-FFF2-40B4-BE49-F238E27FC236}">
                <a16:creationId xmlns:a16="http://schemas.microsoft.com/office/drawing/2014/main" id="{06C984E7-007B-5048-44B2-C1DFCDCC0CD6}"/>
              </a:ext>
            </a:extLst>
          </p:cNvPr>
          <p:cNvSpPr txBox="1"/>
          <p:nvPr/>
        </p:nvSpPr>
        <p:spPr>
          <a:xfrm>
            <a:off x="3181305" y="6138265"/>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21/06/2024</a:t>
            </a:r>
            <a:endParaRPr lang="nl-BE">
              <a:solidFill>
                <a:srgbClr val="012169"/>
              </a:solidFill>
              <a:latin typeface="Arial" panose="020B0604020202020204" pitchFamily="34" charset="0"/>
              <a:cs typeface="Arial" panose="020B0604020202020204" pitchFamily="34" charset="0"/>
            </a:endParaRPr>
          </a:p>
        </p:txBody>
      </p:sp>
      <p:sp>
        <p:nvSpPr>
          <p:cNvPr id="17" name="Pijl: gekromd rechts 16">
            <a:extLst>
              <a:ext uri="{FF2B5EF4-FFF2-40B4-BE49-F238E27FC236}">
                <a16:creationId xmlns:a16="http://schemas.microsoft.com/office/drawing/2014/main" id="{F6487978-C54A-0D75-981A-D38CFBA6C80F}"/>
              </a:ext>
            </a:extLst>
          </p:cNvPr>
          <p:cNvSpPr/>
          <p:nvPr/>
        </p:nvSpPr>
        <p:spPr>
          <a:xfrm>
            <a:off x="2755174" y="3808201"/>
            <a:ext cx="426131" cy="122051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8" name="Pijl: gekromd rechts 17">
            <a:extLst>
              <a:ext uri="{FF2B5EF4-FFF2-40B4-BE49-F238E27FC236}">
                <a16:creationId xmlns:a16="http://schemas.microsoft.com/office/drawing/2014/main" id="{FA12C449-9D3E-7807-92C7-EBCAB736BDC2}"/>
              </a:ext>
            </a:extLst>
          </p:cNvPr>
          <p:cNvSpPr/>
          <p:nvPr/>
        </p:nvSpPr>
        <p:spPr>
          <a:xfrm>
            <a:off x="2755174" y="4995982"/>
            <a:ext cx="426131" cy="134609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9" name="Pijl: gekromd rechts 18">
            <a:extLst>
              <a:ext uri="{FF2B5EF4-FFF2-40B4-BE49-F238E27FC236}">
                <a16:creationId xmlns:a16="http://schemas.microsoft.com/office/drawing/2014/main" id="{BAAEC69E-4100-56E0-655D-5E2C4292FDA1}"/>
              </a:ext>
            </a:extLst>
          </p:cNvPr>
          <p:cNvSpPr/>
          <p:nvPr/>
        </p:nvSpPr>
        <p:spPr>
          <a:xfrm>
            <a:off x="2755173" y="2498340"/>
            <a:ext cx="426131" cy="1346091"/>
          </a:xfrm>
          <a:prstGeom prst="curvedRightArrow">
            <a:avLst>
              <a:gd name="adj1" fmla="val 25000"/>
              <a:gd name="adj2" fmla="val 50000"/>
              <a:gd name="adj3" fmla="val 14870"/>
            </a:avLst>
          </a:prstGeom>
          <a:solidFill>
            <a:schemeClr val="tx1"/>
          </a:solid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0" name="Tekstvak 19">
            <a:extLst>
              <a:ext uri="{FF2B5EF4-FFF2-40B4-BE49-F238E27FC236}">
                <a16:creationId xmlns:a16="http://schemas.microsoft.com/office/drawing/2014/main" id="{4C5C1740-B9A5-0D81-3B88-1E4E3A37AC77}"/>
              </a:ext>
            </a:extLst>
          </p:cNvPr>
          <p:cNvSpPr txBox="1"/>
          <p:nvPr/>
        </p:nvSpPr>
        <p:spPr>
          <a:xfrm>
            <a:off x="7707724" y="844147"/>
            <a:ext cx="1805751" cy="553998"/>
          </a:xfrm>
          <a:prstGeom prst="rect">
            <a:avLst/>
          </a:prstGeom>
          <a:noFill/>
          <a:ln>
            <a:solidFill>
              <a:srgbClr val="012169"/>
            </a:solidFill>
          </a:ln>
        </p:spPr>
        <p:txBody>
          <a:bodyPr wrap="none" rtlCol="0">
            <a:spAutoFit/>
          </a:bodyPr>
          <a:lstStyle/>
          <a:p>
            <a:pPr algn="ctr"/>
            <a:r>
              <a:rPr lang="nl-NL" b="1" err="1">
                <a:latin typeface="Arial" panose="020B0604020202020204" pitchFamily="34" charset="0"/>
                <a:cs typeface="Arial" panose="020B0604020202020204" pitchFamily="34" charset="0"/>
              </a:rPr>
              <a:t>HealthStat</a:t>
            </a:r>
            <a:endParaRPr lang="nl-NL" b="1">
              <a:latin typeface="Arial" panose="020B0604020202020204" pitchFamily="34" charset="0"/>
              <a:cs typeface="Arial" panose="020B0604020202020204" pitchFamily="34" charset="0"/>
            </a:endParaRPr>
          </a:p>
          <a:p>
            <a:pPr algn="ctr"/>
            <a:r>
              <a:rPr lang="nl-NL" sz="1200">
                <a:latin typeface="Arial" panose="020B0604020202020204" pitchFamily="34" charset="0"/>
                <a:cs typeface="Arial" panose="020B0604020202020204" pitchFamily="34" charset="0"/>
              </a:rPr>
              <a:t>FEEDBACK-RAPPORT</a:t>
            </a:r>
            <a:endParaRPr lang="nl-BE" sz="1200">
              <a:latin typeface="Arial" panose="020B0604020202020204" pitchFamily="34" charset="0"/>
              <a:cs typeface="Arial" panose="020B0604020202020204" pitchFamily="34" charset="0"/>
            </a:endParaRPr>
          </a:p>
        </p:txBody>
      </p:sp>
      <p:sp>
        <p:nvSpPr>
          <p:cNvPr id="36" name="Tekstvak 35">
            <a:extLst>
              <a:ext uri="{FF2B5EF4-FFF2-40B4-BE49-F238E27FC236}">
                <a16:creationId xmlns:a16="http://schemas.microsoft.com/office/drawing/2014/main" id="{5A39B853-2EC5-5A3F-3BA5-5C11CCEE7264}"/>
              </a:ext>
            </a:extLst>
          </p:cNvPr>
          <p:cNvSpPr txBox="1"/>
          <p:nvPr/>
        </p:nvSpPr>
        <p:spPr>
          <a:xfrm>
            <a:off x="7985924" y="4198597"/>
            <a:ext cx="1338828" cy="369332"/>
          </a:xfrm>
          <a:prstGeom prst="rect">
            <a:avLst/>
          </a:prstGeom>
          <a:noFill/>
          <a:ln w="38100">
            <a:solidFill>
              <a:srgbClr val="012169"/>
            </a:solidFill>
          </a:ln>
        </p:spPr>
        <p:txBody>
          <a:bodyPr wrap="square" rtlCol="0">
            <a:spAutoFit/>
          </a:bodyPr>
          <a:lstStyle/>
          <a:p>
            <a:r>
              <a:rPr lang="nl-NL">
                <a:latin typeface="Arial" panose="020B0604020202020204" pitchFamily="34" charset="0"/>
                <a:cs typeface="Arial" panose="020B0604020202020204" pitchFamily="34" charset="0"/>
              </a:rPr>
              <a:t>15/01/2024</a:t>
            </a:r>
          </a:p>
        </p:txBody>
      </p:sp>
      <p:sp>
        <p:nvSpPr>
          <p:cNvPr id="2" name="Tekstvak 1">
            <a:extLst>
              <a:ext uri="{FF2B5EF4-FFF2-40B4-BE49-F238E27FC236}">
                <a16:creationId xmlns:a16="http://schemas.microsoft.com/office/drawing/2014/main" id="{6DA87E18-8CC4-6ECB-BB55-206E72C2A8E8}"/>
              </a:ext>
            </a:extLst>
          </p:cNvPr>
          <p:cNvSpPr txBox="1"/>
          <p:nvPr/>
        </p:nvSpPr>
        <p:spPr>
          <a:xfrm>
            <a:off x="7963015" y="3284170"/>
            <a:ext cx="132170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10/11/2023</a:t>
            </a:r>
          </a:p>
        </p:txBody>
      </p:sp>
      <p:sp>
        <p:nvSpPr>
          <p:cNvPr id="5" name="Tekstvak 4">
            <a:extLst>
              <a:ext uri="{FF2B5EF4-FFF2-40B4-BE49-F238E27FC236}">
                <a16:creationId xmlns:a16="http://schemas.microsoft.com/office/drawing/2014/main" id="{B0DDB695-A4DD-E270-0B78-C306C29D4BBC}"/>
              </a:ext>
            </a:extLst>
          </p:cNvPr>
          <p:cNvSpPr txBox="1"/>
          <p:nvPr/>
        </p:nvSpPr>
        <p:spPr>
          <a:xfrm>
            <a:off x="7472480" y="4833722"/>
            <a:ext cx="133882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22/03/2024</a:t>
            </a:r>
          </a:p>
        </p:txBody>
      </p:sp>
      <p:sp>
        <p:nvSpPr>
          <p:cNvPr id="7" name="Tekstvak 6">
            <a:extLst>
              <a:ext uri="{FF2B5EF4-FFF2-40B4-BE49-F238E27FC236}">
                <a16:creationId xmlns:a16="http://schemas.microsoft.com/office/drawing/2014/main" id="{C6CD3BDC-63A1-B2F6-C4EE-1DB7DCBD1E72}"/>
              </a:ext>
            </a:extLst>
          </p:cNvPr>
          <p:cNvSpPr txBox="1"/>
          <p:nvPr/>
        </p:nvSpPr>
        <p:spPr>
          <a:xfrm>
            <a:off x="7472480" y="6157407"/>
            <a:ext cx="133882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22/06/2024</a:t>
            </a:r>
          </a:p>
        </p:txBody>
      </p:sp>
      <p:sp>
        <p:nvSpPr>
          <p:cNvPr id="8" name="Tekstvak 7">
            <a:extLst>
              <a:ext uri="{FF2B5EF4-FFF2-40B4-BE49-F238E27FC236}">
                <a16:creationId xmlns:a16="http://schemas.microsoft.com/office/drawing/2014/main" id="{787A1593-F25A-250E-D7ED-38FA3B210265}"/>
              </a:ext>
            </a:extLst>
          </p:cNvPr>
          <p:cNvSpPr txBox="1"/>
          <p:nvPr/>
        </p:nvSpPr>
        <p:spPr>
          <a:xfrm>
            <a:off x="3190953" y="844147"/>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cxnSp>
        <p:nvCxnSpPr>
          <p:cNvPr id="24" name="Verbindingslijn: gebogen 23">
            <a:extLst>
              <a:ext uri="{FF2B5EF4-FFF2-40B4-BE49-F238E27FC236}">
                <a16:creationId xmlns:a16="http://schemas.microsoft.com/office/drawing/2014/main" id="{D9C1D2D2-DB27-3194-C361-2125DC827B3C}"/>
              </a:ext>
            </a:extLst>
          </p:cNvPr>
          <p:cNvCxnSpPr>
            <a:cxnSpLocks/>
            <a:endCxn id="2" idx="0"/>
          </p:cNvCxnSpPr>
          <p:nvPr/>
        </p:nvCxnSpPr>
        <p:spPr>
          <a:xfrm>
            <a:off x="7256343" y="2980597"/>
            <a:ext cx="1367526" cy="30357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Verbindingslijn: gebogen 29">
            <a:extLst>
              <a:ext uri="{FF2B5EF4-FFF2-40B4-BE49-F238E27FC236}">
                <a16:creationId xmlns:a16="http://schemas.microsoft.com/office/drawing/2014/main" id="{27797FFC-717A-44AA-7995-3B712FDA6630}"/>
              </a:ext>
            </a:extLst>
          </p:cNvPr>
          <p:cNvCxnSpPr>
            <a:stCxn id="13" idx="3"/>
            <a:endCxn id="36" idx="0"/>
          </p:cNvCxnSpPr>
          <p:nvPr/>
        </p:nvCxnSpPr>
        <p:spPr>
          <a:xfrm>
            <a:off x="7283326" y="3864920"/>
            <a:ext cx="1372012" cy="3336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a:extLst>
              <a:ext uri="{FF2B5EF4-FFF2-40B4-BE49-F238E27FC236}">
                <a16:creationId xmlns:a16="http://schemas.microsoft.com/office/drawing/2014/main" id="{037F7E80-657A-073C-2EB3-5DA1F16DC79B}"/>
              </a:ext>
            </a:extLst>
          </p:cNvPr>
          <p:cNvCxnSpPr>
            <a:stCxn id="14" idx="3"/>
            <a:endCxn id="5" idx="1"/>
          </p:cNvCxnSpPr>
          <p:nvPr/>
        </p:nvCxnSpPr>
        <p:spPr>
          <a:xfrm>
            <a:off x="7280190" y="5017811"/>
            <a:ext cx="192290" cy="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FF055779-7590-A5E1-583C-24AEF267BED8}"/>
              </a:ext>
            </a:extLst>
          </p:cNvPr>
          <p:cNvCxnSpPr/>
          <p:nvPr/>
        </p:nvCxnSpPr>
        <p:spPr>
          <a:xfrm>
            <a:off x="7280190" y="6323806"/>
            <a:ext cx="192290" cy="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kstvak 20">
            <a:extLst>
              <a:ext uri="{FF2B5EF4-FFF2-40B4-BE49-F238E27FC236}">
                <a16:creationId xmlns:a16="http://schemas.microsoft.com/office/drawing/2014/main" id="{9F911FF3-19AD-6805-A8DD-EA3EDB6582AA}"/>
              </a:ext>
            </a:extLst>
          </p:cNvPr>
          <p:cNvSpPr txBox="1"/>
          <p:nvPr/>
        </p:nvSpPr>
        <p:spPr>
          <a:xfrm>
            <a:off x="0" y="1341101"/>
            <a:ext cx="2623187" cy="646331"/>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nl-NL" b="1">
                <a:solidFill>
                  <a:srgbClr val="FF0000"/>
                </a:solidFill>
              </a:rPr>
              <a:t>Registratie barometer </a:t>
            </a:r>
          </a:p>
          <a:p>
            <a:pPr marL="285750" indent="-285750">
              <a:buFont typeface="Wingdings" panose="05000000000000000000" pitchFamily="2" charset="2"/>
              <a:buChar char="§"/>
            </a:pPr>
            <a:r>
              <a:rPr lang="nl-NL" b="1" err="1">
                <a:solidFill>
                  <a:srgbClr val="FF0000"/>
                </a:solidFill>
              </a:rPr>
              <a:t>Recrutering</a:t>
            </a:r>
            <a:r>
              <a:rPr lang="nl-NL" b="1">
                <a:solidFill>
                  <a:srgbClr val="FF0000"/>
                </a:solidFill>
              </a:rPr>
              <a:t> huisartsen</a:t>
            </a:r>
            <a:endParaRPr lang="nl-BE" b="1">
              <a:solidFill>
                <a:srgbClr val="FF0000"/>
              </a:solidFill>
            </a:endParaRPr>
          </a:p>
        </p:txBody>
      </p:sp>
      <p:sp>
        <p:nvSpPr>
          <p:cNvPr id="23" name="Tekstvak 22">
            <a:extLst>
              <a:ext uri="{FF2B5EF4-FFF2-40B4-BE49-F238E27FC236}">
                <a16:creationId xmlns:a16="http://schemas.microsoft.com/office/drawing/2014/main" id="{307BFB35-F419-8389-C574-8BBF112D9E25}"/>
              </a:ext>
            </a:extLst>
          </p:cNvPr>
          <p:cNvSpPr txBox="1"/>
          <p:nvPr/>
        </p:nvSpPr>
        <p:spPr>
          <a:xfrm>
            <a:off x="3190828"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22/10/2023</a:t>
            </a:r>
            <a:endParaRPr lang="nl-BE" b="1">
              <a:solidFill>
                <a:srgbClr val="FF0000"/>
              </a:solidFill>
              <a:latin typeface="Arial" panose="020B0604020202020204" pitchFamily="34" charset="0"/>
              <a:cs typeface="Arial" panose="020B0604020202020204" pitchFamily="34" charset="0"/>
            </a:endParaRPr>
          </a:p>
        </p:txBody>
      </p:sp>
      <p:cxnSp>
        <p:nvCxnSpPr>
          <p:cNvPr id="26" name="Rechte verbindingslijn met pijl 25">
            <a:extLst>
              <a:ext uri="{FF2B5EF4-FFF2-40B4-BE49-F238E27FC236}">
                <a16:creationId xmlns:a16="http://schemas.microsoft.com/office/drawing/2014/main" id="{5AB83DB3-850F-F755-4CFF-BCB9EF2C64FE}"/>
              </a:ext>
            </a:extLst>
          </p:cNvPr>
          <p:cNvCxnSpPr>
            <a:stCxn id="21" idx="3"/>
            <a:endCxn id="23" idx="1"/>
          </p:cNvCxnSpPr>
          <p:nvPr/>
        </p:nvCxnSpPr>
        <p:spPr>
          <a:xfrm flipV="1">
            <a:off x="2623187"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AAFEDE2B-F4D3-41E3-6478-4C3C6F78D9E1}"/>
              </a:ext>
            </a:extLst>
          </p:cNvPr>
          <p:cNvSpPr txBox="1"/>
          <p:nvPr/>
        </p:nvSpPr>
        <p:spPr>
          <a:xfrm>
            <a:off x="5235102" y="852170"/>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34" name="Tekstvak 33">
            <a:extLst>
              <a:ext uri="{FF2B5EF4-FFF2-40B4-BE49-F238E27FC236}">
                <a16:creationId xmlns:a16="http://schemas.microsoft.com/office/drawing/2014/main" id="{FE5CBA33-0D19-3B2B-4D23-358C096F999F}"/>
              </a:ext>
            </a:extLst>
          </p:cNvPr>
          <p:cNvSpPr txBox="1"/>
          <p:nvPr/>
        </p:nvSpPr>
        <p:spPr>
          <a:xfrm>
            <a:off x="7985924"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10/2023</a:t>
            </a:r>
            <a:endParaRPr lang="nl-BE" b="1">
              <a:solidFill>
                <a:srgbClr val="FF0000"/>
              </a:solidFill>
              <a:latin typeface="Arial" panose="020B0604020202020204" pitchFamily="34" charset="0"/>
              <a:cs typeface="Arial" panose="020B0604020202020204" pitchFamily="34" charset="0"/>
            </a:endParaRPr>
          </a:p>
        </p:txBody>
      </p:sp>
      <p:cxnSp>
        <p:nvCxnSpPr>
          <p:cNvPr id="35" name="Rechte verbindingslijn met pijl 34">
            <a:extLst>
              <a:ext uri="{FF2B5EF4-FFF2-40B4-BE49-F238E27FC236}">
                <a16:creationId xmlns:a16="http://schemas.microsoft.com/office/drawing/2014/main" id="{933C7213-E717-3F97-B359-F381614F6D0D}"/>
              </a:ext>
            </a:extLst>
          </p:cNvPr>
          <p:cNvCxnSpPr>
            <a:cxnSpLocks/>
          </p:cNvCxnSpPr>
          <p:nvPr/>
        </p:nvCxnSpPr>
        <p:spPr>
          <a:xfrm flipH="1" flipV="1">
            <a:off x="9324752"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kstvak 37">
            <a:extLst>
              <a:ext uri="{FF2B5EF4-FFF2-40B4-BE49-F238E27FC236}">
                <a16:creationId xmlns:a16="http://schemas.microsoft.com/office/drawing/2014/main" id="{5A85CE5A-57E5-E2A9-FC6E-9C0C43C4DB38}"/>
              </a:ext>
            </a:extLst>
          </p:cNvPr>
          <p:cNvSpPr txBox="1"/>
          <p:nvPr/>
        </p:nvSpPr>
        <p:spPr>
          <a:xfrm>
            <a:off x="9891167" y="1341101"/>
            <a:ext cx="2300833" cy="646331"/>
          </a:xfrm>
          <a:prstGeom prst="rect">
            <a:avLst/>
          </a:prstGeom>
          <a:noFill/>
          <a:ln>
            <a:solidFill>
              <a:srgbClr val="FF0000"/>
            </a:solidFill>
          </a:ln>
        </p:spPr>
        <p:txBody>
          <a:bodyPr wrap="square" rtlCol="0">
            <a:spAutoFit/>
          </a:bodyPr>
          <a:lstStyle/>
          <a:p>
            <a:r>
              <a:rPr lang="nl-NL" b="1">
                <a:solidFill>
                  <a:srgbClr val="FF0000"/>
                </a:solidFill>
              </a:rPr>
              <a:t>Validatie-procedure</a:t>
            </a:r>
          </a:p>
          <a:p>
            <a:r>
              <a:rPr lang="nl-NL" b="1">
                <a:solidFill>
                  <a:srgbClr val="FF0000"/>
                </a:solidFill>
              </a:rPr>
              <a:t>RRN – RIZIV-nummer</a:t>
            </a:r>
            <a:endParaRPr lang="nl-BE" b="1">
              <a:solidFill>
                <a:srgbClr val="FF0000"/>
              </a:solidFill>
            </a:endParaRPr>
          </a:p>
        </p:txBody>
      </p:sp>
    </p:spTree>
    <p:extLst>
      <p:ext uri="{BB962C8B-B14F-4D97-AF65-F5344CB8AC3E}">
        <p14:creationId xmlns:p14="http://schemas.microsoft.com/office/powerpoint/2010/main" val="16104693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3C573A3D-15BB-EF3C-7064-F83597FC738F}"/>
              </a:ext>
            </a:extLst>
          </p:cNvPr>
          <p:cNvSpPr>
            <a:spLocks noGrp="1"/>
          </p:cNvSpPr>
          <p:nvPr>
            <p:ph type="dt" sz="half" idx="2"/>
          </p:nvPr>
        </p:nvSpPr>
        <p:spPr/>
        <p:txBody>
          <a:bodyPr/>
          <a:lstStyle/>
          <a:p>
            <a:fld id="{1949736B-26BE-467B-956D-E217544328B7}" type="datetime1">
              <a:rPr lang="nl-BE" smtClean="0"/>
              <a:t>24/10/2023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6E1B7968-23CF-A76C-9C86-54BE73E0E795}"/>
              </a:ext>
            </a:extLst>
          </p:cNvPr>
          <p:cNvSpPr>
            <a:spLocks noGrp="1"/>
          </p:cNvSpPr>
          <p:nvPr>
            <p:ph type="sldNum" sz="quarter" idx="4"/>
          </p:nvPr>
        </p:nvSpPr>
        <p:spPr/>
        <p:txBody>
          <a:bodyPr/>
          <a:lstStyle/>
          <a:p>
            <a:fld id="{237A5C56-B9E8-4E46-B944-E20B96CB342D}" type="slidenum">
              <a:rPr lang="nl-BE" smtClean="0"/>
              <a:pPr/>
              <a:t>84</a:t>
            </a:fld>
            <a:endParaRPr lang="nl-BE">
              <a:solidFill>
                <a:srgbClr val="012169"/>
              </a:solidFill>
            </a:endParaRPr>
          </a:p>
        </p:txBody>
      </p:sp>
      <p:sp>
        <p:nvSpPr>
          <p:cNvPr id="6" name="Titel 5">
            <a:extLst>
              <a:ext uri="{FF2B5EF4-FFF2-40B4-BE49-F238E27FC236}">
                <a16:creationId xmlns:a16="http://schemas.microsoft.com/office/drawing/2014/main" id="{D92AB1CA-F286-8D6B-AE36-38D07327AB58}"/>
              </a:ext>
            </a:extLst>
          </p:cNvPr>
          <p:cNvSpPr>
            <a:spLocks noGrp="1"/>
          </p:cNvSpPr>
          <p:nvPr>
            <p:ph type="ctrTitle"/>
          </p:nvPr>
        </p:nvSpPr>
        <p:spPr/>
        <p:txBody>
          <a:bodyPr/>
          <a:lstStyle/>
          <a:p>
            <a:r>
              <a:rPr lang="nl-NL"/>
              <a:t>TIJDSLIJN - ANTIBIOTICA BAROMETER </a:t>
            </a:r>
            <a:endParaRPr lang="nl-BE"/>
          </a:p>
        </p:txBody>
      </p:sp>
      <p:sp>
        <p:nvSpPr>
          <p:cNvPr id="9" name="Tekstvak 8">
            <a:extLst>
              <a:ext uri="{FF2B5EF4-FFF2-40B4-BE49-F238E27FC236}">
                <a16:creationId xmlns:a16="http://schemas.microsoft.com/office/drawing/2014/main" id="{FE32FA67-205F-E7E2-6E85-A8CDE160422B}"/>
              </a:ext>
            </a:extLst>
          </p:cNvPr>
          <p:cNvSpPr txBox="1"/>
          <p:nvPr/>
        </p:nvSpPr>
        <p:spPr>
          <a:xfrm>
            <a:off x="3181305" y="2398777"/>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23/10/2023</a:t>
            </a:r>
            <a:endParaRPr lang="nl-BE">
              <a:solidFill>
                <a:srgbClr val="012169"/>
              </a:solidFill>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6C7CA15-4C98-D6FE-E826-072934ECF6B8}"/>
              </a:ext>
            </a:extLst>
          </p:cNvPr>
          <p:cNvSpPr txBox="1"/>
          <p:nvPr/>
        </p:nvSpPr>
        <p:spPr>
          <a:xfrm>
            <a:off x="3181305" y="367797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21/12/2023</a:t>
            </a:r>
            <a:endParaRPr lang="nl-BE">
              <a:solidFill>
                <a:srgbClr val="012169"/>
              </a:solidFill>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0F4A9A7E-ED01-4FE9-6B0E-5EA5BE83563D}"/>
              </a:ext>
            </a:extLst>
          </p:cNvPr>
          <p:cNvSpPr txBox="1"/>
          <p:nvPr/>
        </p:nvSpPr>
        <p:spPr>
          <a:xfrm>
            <a:off x="3181305" y="4839440"/>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21/03/2024</a:t>
            </a:r>
            <a:endParaRPr lang="nl-BE">
              <a:solidFill>
                <a:srgbClr val="012169"/>
              </a:solidFill>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D41D7DBB-1171-5B08-A93E-F7219269061F}"/>
              </a:ext>
            </a:extLst>
          </p:cNvPr>
          <p:cNvSpPr txBox="1"/>
          <p:nvPr/>
        </p:nvSpPr>
        <p:spPr>
          <a:xfrm>
            <a:off x="4529781" y="1844326"/>
            <a:ext cx="2749471" cy="1477328"/>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21/06/2022 – 20/09/2022</a:t>
            </a:r>
          </a:p>
          <a:p>
            <a:r>
              <a:rPr lang="nl-NL">
                <a:solidFill>
                  <a:schemeClr val="bg1">
                    <a:lumMod val="50000"/>
                  </a:schemeClr>
                </a:solidFill>
                <a:latin typeface="Arial" panose="020B0604020202020204" pitchFamily="34" charset="0"/>
                <a:cs typeface="Arial" panose="020B0604020202020204" pitchFamily="34" charset="0"/>
              </a:rPr>
              <a:t>21/09/2022 – 20/12/2022</a:t>
            </a:r>
          </a:p>
          <a:p>
            <a:r>
              <a:rPr lang="nl-NL">
                <a:solidFill>
                  <a:schemeClr val="bg1">
                    <a:lumMod val="50000"/>
                  </a:schemeClr>
                </a:solidFill>
                <a:latin typeface="Arial" panose="020B0604020202020204" pitchFamily="34" charset="0"/>
                <a:cs typeface="Arial" panose="020B0604020202020204" pitchFamily="34" charset="0"/>
              </a:rPr>
              <a:t>21/12/2022 – 20/03/2023</a:t>
            </a:r>
          </a:p>
          <a:p>
            <a:r>
              <a:rPr lang="nl-NL">
                <a:solidFill>
                  <a:schemeClr val="bg1">
                    <a:lumMod val="50000"/>
                  </a:schemeClr>
                </a:solidFill>
                <a:latin typeface="Arial" panose="020B0604020202020204" pitchFamily="34" charset="0"/>
                <a:cs typeface="Arial" panose="020B0604020202020204" pitchFamily="34" charset="0"/>
              </a:rPr>
              <a:t>21/03/2023 – 20/06/2023</a:t>
            </a:r>
          </a:p>
          <a:p>
            <a:r>
              <a:rPr lang="nl-NL">
                <a:solidFill>
                  <a:schemeClr val="bg1">
                    <a:lumMod val="50000"/>
                  </a:schemeClr>
                </a:solidFill>
                <a:latin typeface="Arial" panose="020B0604020202020204" pitchFamily="34" charset="0"/>
                <a:cs typeface="Arial" panose="020B0604020202020204" pitchFamily="34" charset="0"/>
              </a:rPr>
              <a:t>21/06/2023 – 20/09/2023</a:t>
            </a:r>
          </a:p>
        </p:txBody>
      </p:sp>
      <p:sp>
        <p:nvSpPr>
          <p:cNvPr id="13" name="Tekstvak 12">
            <a:extLst>
              <a:ext uri="{FF2B5EF4-FFF2-40B4-BE49-F238E27FC236}">
                <a16:creationId xmlns:a16="http://schemas.microsoft.com/office/drawing/2014/main" id="{937A812D-2D76-AB76-CA8A-6031FD0A7AA9}"/>
              </a:ext>
            </a:extLst>
          </p:cNvPr>
          <p:cNvSpPr txBox="1"/>
          <p:nvPr/>
        </p:nvSpPr>
        <p:spPr>
          <a:xfrm>
            <a:off x="4533855" y="3680254"/>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21/09/2023 – 20/12/2023</a:t>
            </a:r>
          </a:p>
        </p:txBody>
      </p:sp>
      <p:sp>
        <p:nvSpPr>
          <p:cNvPr id="14" name="Tekstvak 13">
            <a:extLst>
              <a:ext uri="{FF2B5EF4-FFF2-40B4-BE49-F238E27FC236}">
                <a16:creationId xmlns:a16="http://schemas.microsoft.com/office/drawing/2014/main" id="{25BDAA2E-5396-B3F1-173D-F08CDEA0BF51}"/>
              </a:ext>
            </a:extLst>
          </p:cNvPr>
          <p:cNvSpPr txBox="1"/>
          <p:nvPr/>
        </p:nvSpPr>
        <p:spPr>
          <a:xfrm>
            <a:off x="4530719" y="483314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21/12/2023 – 20/03/2024</a:t>
            </a:r>
          </a:p>
        </p:txBody>
      </p:sp>
      <p:sp>
        <p:nvSpPr>
          <p:cNvPr id="15" name="Tekstvak 14">
            <a:extLst>
              <a:ext uri="{FF2B5EF4-FFF2-40B4-BE49-F238E27FC236}">
                <a16:creationId xmlns:a16="http://schemas.microsoft.com/office/drawing/2014/main" id="{51B60005-84BC-1700-729F-E0BFEBB01CEC}"/>
              </a:ext>
            </a:extLst>
          </p:cNvPr>
          <p:cNvSpPr txBox="1"/>
          <p:nvPr/>
        </p:nvSpPr>
        <p:spPr>
          <a:xfrm>
            <a:off x="4530719" y="6138265"/>
            <a:ext cx="2749471" cy="369332"/>
          </a:xfrm>
          <a:prstGeom prst="rect">
            <a:avLst/>
          </a:prstGeom>
          <a:noFill/>
          <a:ln w="9525">
            <a:solidFill>
              <a:schemeClr val="bg1">
                <a:lumMod val="50000"/>
              </a:schemeClr>
            </a:solidFill>
          </a:ln>
        </p:spPr>
        <p:txBody>
          <a:bodyPr wrap="none" rtlCol="0">
            <a:spAutoFit/>
          </a:bodyPr>
          <a:lstStyle/>
          <a:p>
            <a:r>
              <a:rPr lang="nl-NL">
                <a:solidFill>
                  <a:schemeClr val="bg1">
                    <a:lumMod val="50000"/>
                  </a:schemeClr>
                </a:solidFill>
                <a:latin typeface="Arial" panose="020B0604020202020204" pitchFamily="34" charset="0"/>
                <a:cs typeface="Arial" panose="020B0604020202020204" pitchFamily="34" charset="0"/>
              </a:rPr>
              <a:t>21/03/2024 – 20/06/2024</a:t>
            </a:r>
          </a:p>
        </p:txBody>
      </p:sp>
      <p:sp>
        <p:nvSpPr>
          <p:cNvPr id="16" name="Tekstvak 15">
            <a:extLst>
              <a:ext uri="{FF2B5EF4-FFF2-40B4-BE49-F238E27FC236}">
                <a16:creationId xmlns:a16="http://schemas.microsoft.com/office/drawing/2014/main" id="{06C984E7-007B-5048-44B2-C1DFCDCC0CD6}"/>
              </a:ext>
            </a:extLst>
          </p:cNvPr>
          <p:cNvSpPr txBox="1"/>
          <p:nvPr/>
        </p:nvSpPr>
        <p:spPr>
          <a:xfrm>
            <a:off x="3181305" y="6138265"/>
            <a:ext cx="1338828" cy="369332"/>
          </a:xfrm>
          <a:prstGeom prst="rect">
            <a:avLst/>
          </a:prstGeom>
          <a:noFill/>
          <a:ln>
            <a:solidFill>
              <a:schemeClr val="bg1">
                <a:lumMod val="50000"/>
              </a:schemeClr>
            </a:solidFill>
          </a:ln>
        </p:spPr>
        <p:txBody>
          <a:bodyPr wrap="none" rtlCol="0">
            <a:spAutoFit/>
          </a:bodyPr>
          <a:lstStyle/>
          <a:p>
            <a:r>
              <a:rPr lang="nl-NL">
                <a:solidFill>
                  <a:srgbClr val="012169"/>
                </a:solidFill>
                <a:latin typeface="Arial" panose="020B0604020202020204" pitchFamily="34" charset="0"/>
                <a:cs typeface="Arial" panose="020B0604020202020204" pitchFamily="34" charset="0"/>
              </a:rPr>
              <a:t>21/06/2024</a:t>
            </a:r>
            <a:endParaRPr lang="nl-BE">
              <a:solidFill>
                <a:srgbClr val="012169"/>
              </a:solidFill>
              <a:latin typeface="Arial" panose="020B0604020202020204" pitchFamily="34" charset="0"/>
              <a:cs typeface="Arial" panose="020B0604020202020204" pitchFamily="34" charset="0"/>
            </a:endParaRPr>
          </a:p>
        </p:txBody>
      </p:sp>
      <p:sp>
        <p:nvSpPr>
          <p:cNvPr id="17" name="Pijl: gekromd rechts 16">
            <a:extLst>
              <a:ext uri="{FF2B5EF4-FFF2-40B4-BE49-F238E27FC236}">
                <a16:creationId xmlns:a16="http://schemas.microsoft.com/office/drawing/2014/main" id="{F6487978-C54A-0D75-981A-D38CFBA6C80F}"/>
              </a:ext>
            </a:extLst>
          </p:cNvPr>
          <p:cNvSpPr/>
          <p:nvPr/>
        </p:nvSpPr>
        <p:spPr>
          <a:xfrm>
            <a:off x="2755174" y="3808201"/>
            <a:ext cx="426131" cy="122051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8" name="Pijl: gekromd rechts 17">
            <a:extLst>
              <a:ext uri="{FF2B5EF4-FFF2-40B4-BE49-F238E27FC236}">
                <a16:creationId xmlns:a16="http://schemas.microsoft.com/office/drawing/2014/main" id="{FA12C449-9D3E-7807-92C7-EBCAB736BDC2}"/>
              </a:ext>
            </a:extLst>
          </p:cNvPr>
          <p:cNvSpPr/>
          <p:nvPr/>
        </p:nvSpPr>
        <p:spPr>
          <a:xfrm>
            <a:off x="2755174" y="4995982"/>
            <a:ext cx="426131" cy="134609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9" name="Pijl: gekromd rechts 18">
            <a:extLst>
              <a:ext uri="{FF2B5EF4-FFF2-40B4-BE49-F238E27FC236}">
                <a16:creationId xmlns:a16="http://schemas.microsoft.com/office/drawing/2014/main" id="{BAAEC69E-4100-56E0-655D-5E2C4292FDA1}"/>
              </a:ext>
            </a:extLst>
          </p:cNvPr>
          <p:cNvSpPr/>
          <p:nvPr/>
        </p:nvSpPr>
        <p:spPr>
          <a:xfrm>
            <a:off x="2755173" y="2498340"/>
            <a:ext cx="426131" cy="1346091"/>
          </a:xfrm>
          <a:prstGeom prst="curvedRightArrow">
            <a:avLst>
              <a:gd name="adj1" fmla="val 25000"/>
              <a:gd name="adj2" fmla="val 50000"/>
              <a:gd name="adj3" fmla="val 14870"/>
            </a:avLst>
          </a:prstGeom>
          <a:solidFill>
            <a:schemeClr val="tx1"/>
          </a:solid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0" name="Tekstvak 19">
            <a:extLst>
              <a:ext uri="{FF2B5EF4-FFF2-40B4-BE49-F238E27FC236}">
                <a16:creationId xmlns:a16="http://schemas.microsoft.com/office/drawing/2014/main" id="{4C5C1740-B9A5-0D81-3B88-1E4E3A37AC77}"/>
              </a:ext>
            </a:extLst>
          </p:cNvPr>
          <p:cNvSpPr txBox="1"/>
          <p:nvPr/>
        </p:nvSpPr>
        <p:spPr>
          <a:xfrm>
            <a:off x="7707724" y="844147"/>
            <a:ext cx="1805751" cy="553998"/>
          </a:xfrm>
          <a:prstGeom prst="rect">
            <a:avLst/>
          </a:prstGeom>
          <a:noFill/>
          <a:ln>
            <a:solidFill>
              <a:srgbClr val="012169"/>
            </a:solidFill>
          </a:ln>
        </p:spPr>
        <p:txBody>
          <a:bodyPr wrap="none" rtlCol="0">
            <a:spAutoFit/>
          </a:bodyPr>
          <a:lstStyle/>
          <a:p>
            <a:pPr algn="ctr"/>
            <a:r>
              <a:rPr lang="nl-NL" b="1" err="1">
                <a:latin typeface="Arial" panose="020B0604020202020204" pitchFamily="34" charset="0"/>
                <a:cs typeface="Arial" panose="020B0604020202020204" pitchFamily="34" charset="0"/>
              </a:rPr>
              <a:t>HealthStat</a:t>
            </a:r>
            <a:endParaRPr lang="nl-NL" b="1">
              <a:latin typeface="Arial" panose="020B0604020202020204" pitchFamily="34" charset="0"/>
              <a:cs typeface="Arial" panose="020B0604020202020204" pitchFamily="34" charset="0"/>
            </a:endParaRPr>
          </a:p>
          <a:p>
            <a:pPr algn="ctr"/>
            <a:r>
              <a:rPr lang="nl-NL" sz="1200">
                <a:latin typeface="Arial" panose="020B0604020202020204" pitchFamily="34" charset="0"/>
                <a:cs typeface="Arial" panose="020B0604020202020204" pitchFamily="34" charset="0"/>
              </a:rPr>
              <a:t>FEEDBACK-RAPPORT</a:t>
            </a:r>
            <a:endParaRPr lang="nl-BE" sz="1200">
              <a:latin typeface="Arial" panose="020B0604020202020204" pitchFamily="34" charset="0"/>
              <a:cs typeface="Arial" panose="020B0604020202020204" pitchFamily="34" charset="0"/>
            </a:endParaRPr>
          </a:p>
        </p:txBody>
      </p:sp>
      <p:sp>
        <p:nvSpPr>
          <p:cNvPr id="36" name="Tekstvak 35">
            <a:extLst>
              <a:ext uri="{FF2B5EF4-FFF2-40B4-BE49-F238E27FC236}">
                <a16:creationId xmlns:a16="http://schemas.microsoft.com/office/drawing/2014/main" id="{5A39B853-2EC5-5A3F-3BA5-5C11CCEE7264}"/>
              </a:ext>
            </a:extLst>
          </p:cNvPr>
          <p:cNvSpPr txBox="1"/>
          <p:nvPr/>
        </p:nvSpPr>
        <p:spPr>
          <a:xfrm>
            <a:off x="7985924" y="4198597"/>
            <a:ext cx="1338828" cy="369332"/>
          </a:xfrm>
          <a:prstGeom prst="rect">
            <a:avLst/>
          </a:prstGeom>
          <a:noFill/>
          <a:ln w="38100">
            <a:solidFill>
              <a:srgbClr val="012169"/>
            </a:solidFill>
          </a:ln>
        </p:spPr>
        <p:txBody>
          <a:bodyPr wrap="square" rtlCol="0">
            <a:spAutoFit/>
          </a:bodyPr>
          <a:lstStyle/>
          <a:p>
            <a:r>
              <a:rPr lang="nl-NL">
                <a:latin typeface="Arial" panose="020B0604020202020204" pitchFamily="34" charset="0"/>
                <a:cs typeface="Arial" panose="020B0604020202020204" pitchFamily="34" charset="0"/>
              </a:rPr>
              <a:t>15/01/2024</a:t>
            </a:r>
          </a:p>
        </p:txBody>
      </p:sp>
      <p:sp>
        <p:nvSpPr>
          <p:cNvPr id="2" name="Tekstvak 1">
            <a:extLst>
              <a:ext uri="{FF2B5EF4-FFF2-40B4-BE49-F238E27FC236}">
                <a16:creationId xmlns:a16="http://schemas.microsoft.com/office/drawing/2014/main" id="{6DA87E18-8CC4-6ECB-BB55-206E72C2A8E8}"/>
              </a:ext>
            </a:extLst>
          </p:cNvPr>
          <p:cNvSpPr txBox="1"/>
          <p:nvPr/>
        </p:nvSpPr>
        <p:spPr>
          <a:xfrm>
            <a:off x="7963015" y="3284170"/>
            <a:ext cx="132170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10/11/2023</a:t>
            </a:r>
          </a:p>
        </p:txBody>
      </p:sp>
      <p:sp>
        <p:nvSpPr>
          <p:cNvPr id="5" name="Tekstvak 4">
            <a:extLst>
              <a:ext uri="{FF2B5EF4-FFF2-40B4-BE49-F238E27FC236}">
                <a16:creationId xmlns:a16="http://schemas.microsoft.com/office/drawing/2014/main" id="{B0DDB695-A4DD-E270-0B78-C306C29D4BBC}"/>
              </a:ext>
            </a:extLst>
          </p:cNvPr>
          <p:cNvSpPr txBox="1"/>
          <p:nvPr/>
        </p:nvSpPr>
        <p:spPr>
          <a:xfrm>
            <a:off x="7472480" y="4833722"/>
            <a:ext cx="133882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22/03/2024</a:t>
            </a:r>
          </a:p>
        </p:txBody>
      </p:sp>
      <p:sp>
        <p:nvSpPr>
          <p:cNvPr id="7" name="Tekstvak 6">
            <a:extLst>
              <a:ext uri="{FF2B5EF4-FFF2-40B4-BE49-F238E27FC236}">
                <a16:creationId xmlns:a16="http://schemas.microsoft.com/office/drawing/2014/main" id="{C6CD3BDC-63A1-B2F6-C4EE-1DB7DCBD1E72}"/>
              </a:ext>
            </a:extLst>
          </p:cNvPr>
          <p:cNvSpPr txBox="1"/>
          <p:nvPr/>
        </p:nvSpPr>
        <p:spPr>
          <a:xfrm>
            <a:off x="7472480" y="6157407"/>
            <a:ext cx="1338828" cy="369332"/>
          </a:xfrm>
          <a:prstGeom prst="rect">
            <a:avLst/>
          </a:prstGeom>
          <a:noFill/>
          <a:ln w="38100">
            <a:solidFill>
              <a:srgbClr val="012169"/>
            </a:solidFill>
          </a:ln>
        </p:spPr>
        <p:txBody>
          <a:bodyPr wrap="none" rtlCol="0">
            <a:spAutoFit/>
          </a:bodyPr>
          <a:lstStyle/>
          <a:p>
            <a:r>
              <a:rPr lang="nl-NL">
                <a:latin typeface="Arial" panose="020B0604020202020204" pitchFamily="34" charset="0"/>
                <a:cs typeface="Arial" panose="020B0604020202020204" pitchFamily="34" charset="0"/>
              </a:rPr>
              <a:t>22/06/2024</a:t>
            </a:r>
          </a:p>
        </p:txBody>
      </p:sp>
      <p:sp>
        <p:nvSpPr>
          <p:cNvPr id="8" name="Tekstvak 7">
            <a:extLst>
              <a:ext uri="{FF2B5EF4-FFF2-40B4-BE49-F238E27FC236}">
                <a16:creationId xmlns:a16="http://schemas.microsoft.com/office/drawing/2014/main" id="{787A1593-F25A-250E-D7ED-38FA3B210265}"/>
              </a:ext>
            </a:extLst>
          </p:cNvPr>
          <p:cNvSpPr txBox="1"/>
          <p:nvPr/>
        </p:nvSpPr>
        <p:spPr>
          <a:xfrm>
            <a:off x="3190953" y="844147"/>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cxnSp>
        <p:nvCxnSpPr>
          <p:cNvPr id="24" name="Verbindingslijn: gebogen 23">
            <a:extLst>
              <a:ext uri="{FF2B5EF4-FFF2-40B4-BE49-F238E27FC236}">
                <a16:creationId xmlns:a16="http://schemas.microsoft.com/office/drawing/2014/main" id="{D9C1D2D2-DB27-3194-C361-2125DC827B3C}"/>
              </a:ext>
            </a:extLst>
          </p:cNvPr>
          <p:cNvCxnSpPr>
            <a:cxnSpLocks/>
            <a:endCxn id="2" idx="0"/>
          </p:cNvCxnSpPr>
          <p:nvPr/>
        </p:nvCxnSpPr>
        <p:spPr>
          <a:xfrm>
            <a:off x="7256343" y="2980597"/>
            <a:ext cx="1367526" cy="30357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Verbindingslijn: gebogen 29">
            <a:extLst>
              <a:ext uri="{FF2B5EF4-FFF2-40B4-BE49-F238E27FC236}">
                <a16:creationId xmlns:a16="http://schemas.microsoft.com/office/drawing/2014/main" id="{27797FFC-717A-44AA-7995-3B712FDA6630}"/>
              </a:ext>
            </a:extLst>
          </p:cNvPr>
          <p:cNvCxnSpPr>
            <a:stCxn id="13" idx="3"/>
            <a:endCxn id="36" idx="0"/>
          </p:cNvCxnSpPr>
          <p:nvPr/>
        </p:nvCxnSpPr>
        <p:spPr>
          <a:xfrm>
            <a:off x="7283326" y="3864920"/>
            <a:ext cx="1372012" cy="3336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a:extLst>
              <a:ext uri="{FF2B5EF4-FFF2-40B4-BE49-F238E27FC236}">
                <a16:creationId xmlns:a16="http://schemas.microsoft.com/office/drawing/2014/main" id="{037F7E80-657A-073C-2EB3-5DA1F16DC79B}"/>
              </a:ext>
            </a:extLst>
          </p:cNvPr>
          <p:cNvCxnSpPr>
            <a:stCxn id="14" idx="3"/>
            <a:endCxn id="5" idx="1"/>
          </p:cNvCxnSpPr>
          <p:nvPr/>
        </p:nvCxnSpPr>
        <p:spPr>
          <a:xfrm>
            <a:off x="7280190" y="5017811"/>
            <a:ext cx="192290" cy="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FF055779-7590-A5E1-583C-24AEF267BED8}"/>
              </a:ext>
            </a:extLst>
          </p:cNvPr>
          <p:cNvCxnSpPr/>
          <p:nvPr/>
        </p:nvCxnSpPr>
        <p:spPr>
          <a:xfrm>
            <a:off x="7280190" y="6323806"/>
            <a:ext cx="192290" cy="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kstvak 20">
            <a:extLst>
              <a:ext uri="{FF2B5EF4-FFF2-40B4-BE49-F238E27FC236}">
                <a16:creationId xmlns:a16="http://schemas.microsoft.com/office/drawing/2014/main" id="{9F911FF3-19AD-6805-A8DD-EA3EDB6582AA}"/>
              </a:ext>
            </a:extLst>
          </p:cNvPr>
          <p:cNvSpPr txBox="1"/>
          <p:nvPr/>
        </p:nvSpPr>
        <p:spPr>
          <a:xfrm>
            <a:off x="0" y="1341101"/>
            <a:ext cx="2623187" cy="646331"/>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nl-NL" b="1">
                <a:solidFill>
                  <a:srgbClr val="FF0000"/>
                </a:solidFill>
              </a:rPr>
              <a:t>Registratie barometer </a:t>
            </a:r>
          </a:p>
          <a:p>
            <a:pPr marL="285750" indent="-285750">
              <a:buFont typeface="Wingdings" panose="05000000000000000000" pitchFamily="2" charset="2"/>
              <a:buChar char="§"/>
            </a:pPr>
            <a:r>
              <a:rPr lang="nl-NL" b="1" err="1">
                <a:solidFill>
                  <a:srgbClr val="FF0000"/>
                </a:solidFill>
              </a:rPr>
              <a:t>Recrutering</a:t>
            </a:r>
            <a:r>
              <a:rPr lang="nl-NL" b="1">
                <a:solidFill>
                  <a:srgbClr val="FF0000"/>
                </a:solidFill>
              </a:rPr>
              <a:t> huisartsen</a:t>
            </a:r>
            <a:endParaRPr lang="nl-BE" b="1">
              <a:solidFill>
                <a:srgbClr val="FF0000"/>
              </a:solidFill>
            </a:endParaRPr>
          </a:p>
        </p:txBody>
      </p:sp>
      <p:sp>
        <p:nvSpPr>
          <p:cNvPr id="23" name="Tekstvak 22">
            <a:extLst>
              <a:ext uri="{FF2B5EF4-FFF2-40B4-BE49-F238E27FC236}">
                <a16:creationId xmlns:a16="http://schemas.microsoft.com/office/drawing/2014/main" id="{307BFB35-F419-8389-C574-8BBF112D9E25}"/>
              </a:ext>
            </a:extLst>
          </p:cNvPr>
          <p:cNvSpPr txBox="1"/>
          <p:nvPr/>
        </p:nvSpPr>
        <p:spPr>
          <a:xfrm>
            <a:off x="3190828"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22/10/2023</a:t>
            </a:r>
            <a:endParaRPr lang="nl-BE" b="1">
              <a:solidFill>
                <a:srgbClr val="FF0000"/>
              </a:solidFill>
              <a:latin typeface="Arial" panose="020B0604020202020204" pitchFamily="34" charset="0"/>
              <a:cs typeface="Arial" panose="020B0604020202020204" pitchFamily="34" charset="0"/>
            </a:endParaRPr>
          </a:p>
        </p:txBody>
      </p:sp>
      <p:cxnSp>
        <p:nvCxnSpPr>
          <p:cNvPr id="26" name="Rechte verbindingslijn met pijl 25">
            <a:extLst>
              <a:ext uri="{FF2B5EF4-FFF2-40B4-BE49-F238E27FC236}">
                <a16:creationId xmlns:a16="http://schemas.microsoft.com/office/drawing/2014/main" id="{5AB83DB3-850F-F755-4CFF-BCB9EF2C64FE}"/>
              </a:ext>
            </a:extLst>
          </p:cNvPr>
          <p:cNvCxnSpPr>
            <a:stCxn id="21" idx="3"/>
            <a:endCxn id="23" idx="1"/>
          </p:cNvCxnSpPr>
          <p:nvPr/>
        </p:nvCxnSpPr>
        <p:spPr>
          <a:xfrm flipV="1">
            <a:off x="2623187"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AAFEDE2B-F4D3-41E3-6478-4C3C6F78D9E1}"/>
              </a:ext>
            </a:extLst>
          </p:cNvPr>
          <p:cNvSpPr txBox="1"/>
          <p:nvPr/>
        </p:nvSpPr>
        <p:spPr>
          <a:xfrm>
            <a:off x="5235102" y="852170"/>
            <a:ext cx="1338828" cy="584775"/>
          </a:xfrm>
          <a:prstGeom prst="rect">
            <a:avLst/>
          </a:prstGeom>
          <a:noFill/>
          <a:ln>
            <a:solidFill>
              <a:srgbClr val="012169"/>
            </a:solidFill>
          </a:ln>
        </p:spPr>
        <p:txBody>
          <a:bodyPr wrap="square" rtlCol="0">
            <a:spAutoFit/>
          </a:bodyPr>
          <a:lstStyle/>
          <a:p>
            <a:pPr algn="ctr"/>
            <a:r>
              <a:rPr lang="nl-NL" b="1">
                <a:solidFill>
                  <a:srgbClr val="012169"/>
                </a:solidFill>
                <a:latin typeface="Arial" panose="020B0604020202020204" pitchFamily="34" charset="0"/>
                <a:cs typeface="Arial" panose="020B0604020202020204" pitchFamily="34" charset="0"/>
              </a:rPr>
              <a:t>EMD</a:t>
            </a:r>
          </a:p>
          <a:p>
            <a:pPr algn="ctr"/>
            <a:r>
              <a:rPr lang="nl-NL" sz="1000">
                <a:solidFill>
                  <a:srgbClr val="012169"/>
                </a:solidFill>
                <a:latin typeface="Arial" panose="020B0604020202020204" pitchFamily="34" charset="0"/>
                <a:cs typeface="Arial" panose="020B0604020202020204" pitchFamily="34" charset="0"/>
              </a:rPr>
              <a:t>DATA-COLLECTIE</a:t>
            </a:r>
            <a:r>
              <a:rPr lang="nl-NL" sz="1400">
                <a:solidFill>
                  <a:srgbClr val="012169"/>
                </a:solidFill>
                <a:latin typeface="Arial" panose="020B0604020202020204" pitchFamily="34" charset="0"/>
                <a:cs typeface="Arial" panose="020B0604020202020204" pitchFamily="34" charset="0"/>
              </a:rPr>
              <a:t> </a:t>
            </a:r>
          </a:p>
        </p:txBody>
      </p:sp>
      <p:sp>
        <p:nvSpPr>
          <p:cNvPr id="34" name="Tekstvak 33">
            <a:extLst>
              <a:ext uri="{FF2B5EF4-FFF2-40B4-BE49-F238E27FC236}">
                <a16:creationId xmlns:a16="http://schemas.microsoft.com/office/drawing/2014/main" id="{FE5CBA33-0D19-3B2B-4D23-358C096F999F}"/>
              </a:ext>
            </a:extLst>
          </p:cNvPr>
          <p:cNvSpPr txBox="1"/>
          <p:nvPr/>
        </p:nvSpPr>
        <p:spPr>
          <a:xfrm>
            <a:off x="7985924" y="1479600"/>
            <a:ext cx="1338829" cy="369332"/>
          </a:xfrm>
          <a:prstGeom prst="rect">
            <a:avLst/>
          </a:prstGeom>
          <a:noFill/>
          <a:ln>
            <a:solidFill>
              <a:srgbClr val="FF0000"/>
            </a:solidFill>
          </a:ln>
        </p:spPr>
        <p:txBody>
          <a:bodyPr wrap="square" rtlCol="0">
            <a:spAutoFit/>
          </a:bodyPr>
          <a:lstStyle/>
          <a:p>
            <a:r>
              <a:rPr lang="nl-NL" b="1">
                <a:solidFill>
                  <a:srgbClr val="FF0000"/>
                </a:solidFill>
                <a:latin typeface="Arial" panose="020B0604020202020204" pitchFamily="34" charset="0"/>
                <a:cs typeface="Arial" panose="020B0604020202020204" pitchFamily="34" charset="0"/>
              </a:rPr>
              <a:t>10/2023</a:t>
            </a:r>
            <a:endParaRPr lang="nl-BE" b="1">
              <a:solidFill>
                <a:srgbClr val="FF0000"/>
              </a:solidFill>
              <a:latin typeface="Arial" panose="020B0604020202020204" pitchFamily="34" charset="0"/>
              <a:cs typeface="Arial" panose="020B0604020202020204" pitchFamily="34" charset="0"/>
            </a:endParaRPr>
          </a:p>
        </p:txBody>
      </p:sp>
      <p:cxnSp>
        <p:nvCxnSpPr>
          <p:cNvPr id="35" name="Rechte verbindingslijn met pijl 34">
            <a:extLst>
              <a:ext uri="{FF2B5EF4-FFF2-40B4-BE49-F238E27FC236}">
                <a16:creationId xmlns:a16="http://schemas.microsoft.com/office/drawing/2014/main" id="{933C7213-E717-3F97-B359-F381614F6D0D}"/>
              </a:ext>
            </a:extLst>
          </p:cNvPr>
          <p:cNvCxnSpPr>
            <a:cxnSpLocks/>
          </p:cNvCxnSpPr>
          <p:nvPr/>
        </p:nvCxnSpPr>
        <p:spPr>
          <a:xfrm flipH="1" flipV="1">
            <a:off x="9324752" y="1664266"/>
            <a:ext cx="567641"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kstvak 37">
            <a:extLst>
              <a:ext uri="{FF2B5EF4-FFF2-40B4-BE49-F238E27FC236}">
                <a16:creationId xmlns:a16="http://schemas.microsoft.com/office/drawing/2014/main" id="{5A85CE5A-57E5-E2A9-FC6E-9C0C43C4DB38}"/>
              </a:ext>
            </a:extLst>
          </p:cNvPr>
          <p:cNvSpPr txBox="1"/>
          <p:nvPr/>
        </p:nvSpPr>
        <p:spPr>
          <a:xfrm>
            <a:off x="9891167" y="1341101"/>
            <a:ext cx="2300833" cy="646331"/>
          </a:xfrm>
          <a:prstGeom prst="rect">
            <a:avLst/>
          </a:prstGeom>
          <a:noFill/>
          <a:ln>
            <a:solidFill>
              <a:srgbClr val="FF0000"/>
            </a:solidFill>
          </a:ln>
        </p:spPr>
        <p:txBody>
          <a:bodyPr wrap="square" rtlCol="0">
            <a:spAutoFit/>
          </a:bodyPr>
          <a:lstStyle/>
          <a:p>
            <a:r>
              <a:rPr lang="nl-NL" b="1">
                <a:solidFill>
                  <a:srgbClr val="FF0000"/>
                </a:solidFill>
              </a:rPr>
              <a:t>Validatie-procedure</a:t>
            </a:r>
          </a:p>
          <a:p>
            <a:r>
              <a:rPr lang="nl-NL" b="1">
                <a:solidFill>
                  <a:srgbClr val="FF0000"/>
                </a:solidFill>
              </a:rPr>
              <a:t>RRN – RIZIV-nummer</a:t>
            </a:r>
            <a:endParaRPr lang="nl-BE" b="1">
              <a:solidFill>
                <a:srgbClr val="FF0000"/>
              </a:solidFill>
            </a:endParaRPr>
          </a:p>
        </p:txBody>
      </p:sp>
      <p:sp>
        <p:nvSpPr>
          <p:cNvPr id="39" name="Tekstvak 38">
            <a:extLst>
              <a:ext uri="{FF2B5EF4-FFF2-40B4-BE49-F238E27FC236}">
                <a16:creationId xmlns:a16="http://schemas.microsoft.com/office/drawing/2014/main" id="{AC224FFE-6778-8E76-F79A-7C78872D8A61}"/>
              </a:ext>
            </a:extLst>
          </p:cNvPr>
          <p:cNvSpPr txBox="1"/>
          <p:nvPr/>
        </p:nvSpPr>
        <p:spPr>
          <a:xfrm>
            <a:off x="9284723" y="3284170"/>
            <a:ext cx="1641796" cy="369332"/>
          </a:xfrm>
          <a:prstGeom prst="rect">
            <a:avLst/>
          </a:prstGeom>
          <a:solidFill>
            <a:srgbClr val="012169"/>
          </a:solidFill>
          <a:ln w="38100">
            <a:solidFill>
              <a:srgbClr val="012169"/>
            </a:solidFill>
          </a:ln>
        </p:spPr>
        <p:txBody>
          <a:bodyPr wrap="none" rtlCol="0">
            <a:spAutoFit/>
          </a:bodyPr>
          <a:lstStyle/>
          <a:p>
            <a:r>
              <a:rPr lang="nl-NL">
                <a:solidFill>
                  <a:schemeClr val="bg1"/>
                </a:solidFill>
                <a:latin typeface="Arial" panose="020B0604020202020204" pitchFamily="34" charset="0"/>
                <a:cs typeface="Arial" panose="020B0604020202020204" pitchFamily="34" charset="0"/>
                <a:sym typeface="Wingdings" panose="05000000000000000000" pitchFamily="2" charset="2"/>
              </a:rPr>
              <a:t> Intervisie 1</a:t>
            </a:r>
            <a:endParaRPr lang="nl-NL">
              <a:solidFill>
                <a:schemeClr val="bg1"/>
              </a:solidFill>
              <a:latin typeface="Arial" panose="020B0604020202020204" pitchFamily="34" charset="0"/>
              <a:cs typeface="Arial" panose="020B0604020202020204" pitchFamily="34" charset="0"/>
            </a:endParaRPr>
          </a:p>
        </p:txBody>
      </p:sp>
      <p:sp>
        <p:nvSpPr>
          <p:cNvPr id="40" name="Tekstvak 39">
            <a:extLst>
              <a:ext uri="{FF2B5EF4-FFF2-40B4-BE49-F238E27FC236}">
                <a16:creationId xmlns:a16="http://schemas.microsoft.com/office/drawing/2014/main" id="{DCD18B4E-B002-F048-9411-693E17E6A51A}"/>
              </a:ext>
            </a:extLst>
          </p:cNvPr>
          <p:cNvSpPr txBox="1"/>
          <p:nvPr/>
        </p:nvSpPr>
        <p:spPr>
          <a:xfrm>
            <a:off x="9322198" y="4198597"/>
            <a:ext cx="1641796" cy="369332"/>
          </a:xfrm>
          <a:prstGeom prst="rect">
            <a:avLst/>
          </a:prstGeom>
          <a:solidFill>
            <a:srgbClr val="012169"/>
          </a:solidFill>
          <a:ln w="38100">
            <a:solidFill>
              <a:srgbClr val="012169"/>
            </a:solidFill>
          </a:ln>
        </p:spPr>
        <p:txBody>
          <a:bodyPr wrap="none" rtlCol="0">
            <a:spAutoFit/>
          </a:bodyPr>
          <a:lstStyle/>
          <a:p>
            <a:r>
              <a:rPr lang="nl-NL">
                <a:solidFill>
                  <a:schemeClr val="bg1"/>
                </a:solidFill>
                <a:latin typeface="Arial" panose="020B0604020202020204" pitchFamily="34" charset="0"/>
                <a:cs typeface="Arial" panose="020B0604020202020204" pitchFamily="34" charset="0"/>
                <a:sym typeface="Wingdings" panose="05000000000000000000" pitchFamily="2" charset="2"/>
              </a:rPr>
              <a:t> Intervisie 2</a:t>
            </a:r>
            <a:endParaRPr lang="nl-NL">
              <a:solidFill>
                <a:schemeClr val="bg1"/>
              </a:solidFill>
              <a:latin typeface="Arial" panose="020B0604020202020204" pitchFamily="34" charset="0"/>
              <a:cs typeface="Arial" panose="020B0604020202020204" pitchFamily="34" charset="0"/>
            </a:endParaRPr>
          </a:p>
        </p:txBody>
      </p:sp>
      <p:sp>
        <p:nvSpPr>
          <p:cNvPr id="41" name="Tekstvak 40">
            <a:extLst>
              <a:ext uri="{FF2B5EF4-FFF2-40B4-BE49-F238E27FC236}">
                <a16:creationId xmlns:a16="http://schemas.microsoft.com/office/drawing/2014/main" id="{C6F615D5-D927-9EC2-ECA3-0482C69D3270}"/>
              </a:ext>
            </a:extLst>
          </p:cNvPr>
          <p:cNvSpPr txBox="1"/>
          <p:nvPr/>
        </p:nvSpPr>
        <p:spPr>
          <a:xfrm>
            <a:off x="8802081" y="4833145"/>
            <a:ext cx="1590500" cy="369332"/>
          </a:xfrm>
          <a:prstGeom prst="rect">
            <a:avLst/>
          </a:prstGeom>
          <a:solidFill>
            <a:srgbClr val="012169"/>
          </a:solidFill>
          <a:ln w="38100">
            <a:solidFill>
              <a:srgbClr val="012169"/>
            </a:solidFill>
          </a:ln>
        </p:spPr>
        <p:txBody>
          <a:bodyPr wrap="none" rtlCol="0">
            <a:spAutoFit/>
          </a:bodyPr>
          <a:lstStyle/>
          <a:p>
            <a:r>
              <a:rPr lang="nl-NL">
                <a:solidFill>
                  <a:schemeClr val="bg1"/>
                </a:solidFill>
                <a:latin typeface="Arial" panose="020B0604020202020204" pitchFamily="34" charset="0"/>
                <a:cs typeface="Arial" panose="020B0604020202020204" pitchFamily="34" charset="0"/>
                <a:sym typeface="Wingdings" panose="05000000000000000000" pitchFamily="2" charset="2"/>
              </a:rPr>
              <a:t> Intervisie 3</a:t>
            </a:r>
            <a:endParaRPr lang="nl-NL">
              <a:solidFill>
                <a:schemeClr val="bg1"/>
              </a:solidFill>
              <a:latin typeface="Arial" panose="020B0604020202020204" pitchFamily="34" charset="0"/>
              <a:cs typeface="Arial" panose="020B0604020202020204" pitchFamily="34" charset="0"/>
            </a:endParaRPr>
          </a:p>
        </p:txBody>
      </p:sp>
      <p:sp>
        <p:nvSpPr>
          <p:cNvPr id="42" name="Tekstvak 41">
            <a:extLst>
              <a:ext uri="{FF2B5EF4-FFF2-40B4-BE49-F238E27FC236}">
                <a16:creationId xmlns:a16="http://schemas.microsoft.com/office/drawing/2014/main" id="{19FCCE4C-DAE6-3F40-DE30-1FC42FC38E8D}"/>
              </a:ext>
            </a:extLst>
          </p:cNvPr>
          <p:cNvSpPr txBox="1"/>
          <p:nvPr/>
        </p:nvSpPr>
        <p:spPr>
          <a:xfrm>
            <a:off x="8817071" y="6157407"/>
            <a:ext cx="1590500" cy="369332"/>
          </a:xfrm>
          <a:prstGeom prst="rect">
            <a:avLst/>
          </a:prstGeom>
          <a:solidFill>
            <a:srgbClr val="012169"/>
          </a:solidFill>
          <a:ln w="38100">
            <a:solidFill>
              <a:srgbClr val="012169"/>
            </a:solidFill>
          </a:ln>
        </p:spPr>
        <p:txBody>
          <a:bodyPr wrap="none" rtlCol="0">
            <a:spAutoFit/>
          </a:bodyPr>
          <a:lstStyle/>
          <a:p>
            <a:r>
              <a:rPr lang="nl-NL">
                <a:solidFill>
                  <a:schemeClr val="bg1"/>
                </a:solidFill>
                <a:latin typeface="Arial" panose="020B0604020202020204" pitchFamily="34" charset="0"/>
                <a:cs typeface="Arial" panose="020B0604020202020204" pitchFamily="34" charset="0"/>
                <a:sym typeface="Wingdings" panose="05000000000000000000" pitchFamily="2" charset="2"/>
              </a:rPr>
              <a:t> Intervisie 4</a:t>
            </a:r>
            <a:endParaRPr lang="nl-NL">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7588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C236CB7-0CB1-D8E2-B078-81B8D837945C}"/>
              </a:ext>
            </a:extLst>
          </p:cNvPr>
          <p:cNvSpPr>
            <a:spLocks noGrp="1"/>
          </p:cNvSpPr>
          <p:nvPr>
            <p:ph type="dt" sz="half" idx="2"/>
          </p:nvPr>
        </p:nvSpPr>
        <p:spPr/>
        <p:txBody>
          <a:bodyPr/>
          <a:lstStyle/>
          <a:p>
            <a:fld id="{5F741B5F-DD60-4287-8003-BBADEE55C12F}" type="datetime1">
              <a:rPr lang="nl-BE" smtClean="0"/>
              <a:t>24/10/2023</a:t>
            </a:fld>
            <a:endParaRPr lang="nl-BE"/>
          </a:p>
        </p:txBody>
      </p:sp>
      <p:sp>
        <p:nvSpPr>
          <p:cNvPr id="3" name="Tijdelijke aanduiding voor dianummer 2">
            <a:extLst>
              <a:ext uri="{FF2B5EF4-FFF2-40B4-BE49-F238E27FC236}">
                <a16:creationId xmlns:a16="http://schemas.microsoft.com/office/drawing/2014/main" id="{D70D3403-B324-9996-7645-6B6EBC1AC312}"/>
              </a:ext>
            </a:extLst>
          </p:cNvPr>
          <p:cNvSpPr>
            <a:spLocks noGrp="1"/>
          </p:cNvSpPr>
          <p:nvPr>
            <p:ph type="sldNum" sz="quarter" idx="4"/>
          </p:nvPr>
        </p:nvSpPr>
        <p:spPr/>
        <p:txBody>
          <a:bodyPr/>
          <a:lstStyle/>
          <a:p>
            <a:fld id="{237A5C56-B9E8-4E46-B944-E20B96CB342D}" type="slidenum">
              <a:rPr lang="nl-BE" smtClean="0"/>
              <a:pPr/>
              <a:t>85</a:t>
            </a:fld>
            <a:endParaRPr lang="nl-BE">
              <a:solidFill>
                <a:schemeClr val="bg1"/>
              </a:solidFill>
            </a:endParaRPr>
          </a:p>
        </p:txBody>
      </p:sp>
      <p:sp>
        <p:nvSpPr>
          <p:cNvPr id="7" name="Titel 6">
            <a:extLst>
              <a:ext uri="{FF2B5EF4-FFF2-40B4-BE49-F238E27FC236}">
                <a16:creationId xmlns:a16="http://schemas.microsoft.com/office/drawing/2014/main" id="{4D110158-E093-E677-53CE-C18E48BA2B56}"/>
              </a:ext>
            </a:extLst>
          </p:cNvPr>
          <p:cNvSpPr>
            <a:spLocks noGrp="1"/>
          </p:cNvSpPr>
          <p:nvPr>
            <p:ph type="ctrTitle"/>
          </p:nvPr>
        </p:nvSpPr>
        <p:spPr/>
        <p:txBody>
          <a:bodyPr/>
          <a:lstStyle/>
          <a:p>
            <a:r>
              <a:rPr lang="nl-NL"/>
              <a:t>TIJDSLIJN</a:t>
            </a:r>
            <a:endParaRPr lang="nl-BE"/>
          </a:p>
        </p:txBody>
      </p:sp>
      <p:sp>
        <p:nvSpPr>
          <p:cNvPr id="32" name="Tekstvak 31">
            <a:extLst>
              <a:ext uri="{FF2B5EF4-FFF2-40B4-BE49-F238E27FC236}">
                <a16:creationId xmlns:a16="http://schemas.microsoft.com/office/drawing/2014/main" id="{95019700-6B53-EFCF-7C85-6220C211343F}"/>
              </a:ext>
            </a:extLst>
          </p:cNvPr>
          <p:cNvSpPr txBox="1"/>
          <p:nvPr/>
        </p:nvSpPr>
        <p:spPr>
          <a:xfrm>
            <a:off x="4524701" y="2148013"/>
            <a:ext cx="2764346" cy="369332"/>
          </a:xfrm>
          <a:prstGeom prst="rect">
            <a:avLst/>
          </a:prstGeom>
          <a:noFill/>
          <a:ln>
            <a:solidFill>
              <a:schemeClr val="tx1"/>
            </a:solidFill>
          </a:ln>
        </p:spPr>
        <p:txBody>
          <a:bodyPr wrap="none" rtlCol="0">
            <a:spAutoFit/>
          </a:bodyPr>
          <a:lstStyle/>
          <a:p>
            <a:r>
              <a:rPr lang="nl-NL" b="1"/>
              <a:t>Intervisie (voorbereiding)  </a:t>
            </a:r>
            <a:endParaRPr lang="nl-BE" b="1"/>
          </a:p>
        </p:txBody>
      </p:sp>
      <p:sp>
        <p:nvSpPr>
          <p:cNvPr id="34" name="Tekstvak 33">
            <a:extLst>
              <a:ext uri="{FF2B5EF4-FFF2-40B4-BE49-F238E27FC236}">
                <a16:creationId xmlns:a16="http://schemas.microsoft.com/office/drawing/2014/main" id="{0F205510-218C-B36E-A53D-4A99BE7CAFDC}"/>
              </a:ext>
            </a:extLst>
          </p:cNvPr>
          <p:cNvSpPr txBox="1"/>
          <p:nvPr/>
        </p:nvSpPr>
        <p:spPr>
          <a:xfrm>
            <a:off x="4524701" y="4024522"/>
            <a:ext cx="2764346" cy="369332"/>
          </a:xfrm>
          <a:prstGeom prst="rect">
            <a:avLst/>
          </a:prstGeom>
          <a:noFill/>
          <a:ln>
            <a:solidFill>
              <a:schemeClr val="tx1"/>
            </a:solidFill>
          </a:ln>
        </p:spPr>
        <p:txBody>
          <a:bodyPr wrap="square" rtlCol="0">
            <a:spAutoFit/>
          </a:bodyPr>
          <a:lstStyle/>
          <a:p>
            <a:r>
              <a:rPr lang="nl-NL" b="1"/>
              <a:t>Intervisie (afwerking)   </a:t>
            </a:r>
            <a:endParaRPr lang="nl-BE" b="1"/>
          </a:p>
        </p:txBody>
      </p:sp>
      <p:sp>
        <p:nvSpPr>
          <p:cNvPr id="4" name="Tekstvak 3">
            <a:extLst>
              <a:ext uri="{FF2B5EF4-FFF2-40B4-BE49-F238E27FC236}">
                <a16:creationId xmlns:a16="http://schemas.microsoft.com/office/drawing/2014/main" id="{1E6A8ED8-8C2B-71A2-0D8B-8785E759E4E8}"/>
              </a:ext>
            </a:extLst>
          </p:cNvPr>
          <p:cNvSpPr txBox="1"/>
          <p:nvPr/>
        </p:nvSpPr>
        <p:spPr>
          <a:xfrm>
            <a:off x="7289047" y="3756391"/>
            <a:ext cx="2881366" cy="923330"/>
          </a:xfrm>
          <a:prstGeom prst="rect">
            <a:avLst/>
          </a:prstGeom>
          <a:noFill/>
          <a:ln>
            <a:solidFill>
              <a:schemeClr val="tx1"/>
            </a:solidFill>
          </a:ln>
        </p:spPr>
        <p:txBody>
          <a:bodyPr wrap="square" rtlCol="0">
            <a:spAutoFit/>
          </a:bodyPr>
          <a:lstStyle/>
          <a:p>
            <a:pPr algn="ctr"/>
            <a:r>
              <a:rPr lang="nl-NL" b="1"/>
              <a:t>Accreditatie</a:t>
            </a:r>
          </a:p>
          <a:p>
            <a:pPr algn="ctr"/>
            <a:r>
              <a:rPr lang="nl-NL" b="1"/>
              <a:t>Actieplan doorsturen </a:t>
            </a:r>
          </a:p>
          <a:p>
            <a:pPr algn="ctr"/>
            <a:r>
              <a:rPr lang="nl-NL" b="1"/>
              <a:t>Vergoeding </a:t>
            </a:r>
            <a:r>
              <a:rPr lang="nl-NL" b="1" err="1"/>
              <a:t>local</a:t>
            </a:r>
            <a:r>
              <a:rPr lang="nl-NL" b="1"/>
              <a:t> </a:t>
            </a:r>
            <a:r>
              <a:rPr lang="nl-NL" b="1" err="1"/>
              <a:t>champion</a:t>
            </a:r>
            <a:r>
              <a:rPr lang="nl-NL" b="1"/>
              <a:t> </a:t>
            </a:r>
            <a:endParaRPr lang="nl-BE" b="1"/>
          </a:p>
        </p:txBody>
      </p:sp>
      <p:sp>
        <p:nvSpPr>
          <p:cNvPr id="5" name="Tekstvak 4">
            <a:extLst>
              <a:ext uri="{FF2B5EF4-FFF2-40B4-BE49-F238E27FC236}">
                <a16:creationId xmlns:a16="http://schemas.microsoft.com/office/drawing/2014/main" id="{9F51A9A5-8A29-7622-E475-D8D5DA0F0A04}"/>
              </a:ext>
            </a:extLst>
          </p:cNvPr>
          <p:cNvSpPr txBox="1"/>
          <p:nvPr/>
        </p:nvSpPr>
        <p:spPr>
          <a:xfrm>
            <a:off x="7289047" y="1732514"/>
            <a:ext cx="2881366" cy="1200329"/>
          </a:xfrm>
          <a:prstGeom prst="rect">
            <a:avLst/>
          </a:prstGeom>
          <a:noFill/>
          <a:ln>
            <a:solidFill>
              <a:schemeClr val="tx1"/>
            </a:solidFill>
          </a:ln>
        </p:spPr>
        <p:txBody>
          <a:bodyPr wrap="square" rtlCol="0">
            <a:spAutoFit/>
          </a:bodyPr>
          <a:lstStyle/>
          <a:p>
            <a:pPr algn="ctr"/>
            <a:r>
              <a:rPr lang="nl-NL" b="1"/>
              <a:t>Datumprik </a:t>
            </a:r>
          </a:p>
          <a:p>
            <a:pPr algn="ctr"/>
            <a:r>
              <a:rPr lang="nl-NL" b="1"/>
              <a:t>Uitnodiging + instructies  </a:t>
            </a:r>
          </a:p>
          <a:p>
            <a:pPr algn="ctr"/>
            <a:r>
              <a:rPr lang="nl-NL" b="1"/>
              <a:t>Praktische voorbereiding</a:t>
            </a:r>
          </a:p>
          <a:p>
            <a:pPr algn="ctr"/>
            <a:r>
              <a:rPr lang="nl-NL" b="1"/>
              <a:t>Inhoudelijke voorbereiding </a:t>
            </a:r>
            <a:endParaRPr lang="nl-BE" b="1"/>
          </a:p>
        </p:txBody>
      </p:sp>
      <p:cxnSp>
        <p:nvCxnSpPr>
          <p:cNvPr id="11" name="Rechte verbindingslijn 10">
            <a:extLst>
              <a:ext uri="{FF2B5EF4-FFF2-40B4-BE49-F238E27FC236}">
                <a16:creationId xmlns:a16="http://schemas.microsoft.com/office/drawing/2014/main" id="{0A318525-5A45-A561-1158-4892F4D46A57}"/>
              </a:ext>
            </a:extLst>
          </p:cNvPr>
          <p:cNvCxnSpPr>
            <a:cxnSpLocks/>
            <a:stCxn id="32" idx="1"/>
          </p:cNvCxnSpPr>
          <p:nvPr/>
        </p:nvCxnSpPr>
        <p:spPr>
          <a:xfrm flipH="1">
            <a:off x="3922332" y="2332679"/>
            <a:ext cx="602369" cy="9532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56A1A966-488C-4CCA-33D8-CD22C5345A96}"/>
              </a:ext>
            </a:extLst>
          </p:cNvPr>
          <p:cNvCxnSpPr>
            <a:cxnSpLocks/>
            <a:stCxn id="34" idx="1"/>
          </p:cNvCxnSpPr>
          <p:nvPr/>
        </p:nvCxnSpPr>
        <p:spPr>
          <a:xfrm flipH="1" flipV="1">
            <a:off x="3901186" y="3285972"/>
            <a:ext cx="623515" cy="923216"/>
          </a:xfrm>
          <a:prstGeom prst="line">
            <a:avLst/>
          </a:prstGeom>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3A122EFC-924A-03AF-8B2C-89717880589C}"/>
              </a:ext>
            </a:extLst>
          </p:cNvPr>
          <p:cNvSpPr txBox="1"/>
          <p:nvPr/>
        </p:nvSpPr>
        <p:spPr>
          <a:xfrm>
            <a:off x="942625" y="2517345"/>
            <a:ext cx="2958561"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10/11/2023: intervisie 1 </a:t>
            </a:r>
            <a:endParaRPr lang="nl-BE" b="1">
              <a:solidFill>
                <a:schemeClr val="bg1"/>
              </a:solidFill>
            </a:endParaRPr>
          </a:p>
        </p:txBody>
      </p:sp>
      <p:sp>
        <p:nvSpPr>
          <p:cNvPr id="8" name="Tekstvak 7">
            <a:extLst>
              <a:ext uri="{FF2B5EF4-FFF2-40B4-BE49-F238E27FC236}">
                <a16:creationId xmlns:a16="http://schemas.microsoft.com/office/drawing/2014/main" id="{46EA5E30-938C-56DF-42D8-60FD35ABB1A2}"/>
              </a:ext>
            </a:extLst>
          </p:cNvPr>
          <p:cNvSpPr txBox="1"/>
          <p:nvPr/>
        </p:nvSpPr>
        <p:spPr>
          <a:xfrm>
            <a:off x="953199" y="2932843"/>
            <a:ext cx="2947988" cy="369332"/>
          </a:xfrm>
          <a:prstGeom prst="rect">
            <a:avLst/>
          </a:prstGeom>
          <a:solidFill>
            <a:srgbClr val="012169"/>
          </a:solidFill>
          <a:ln>
            <a:solidFill>
              <a:srgbClr val="012169"/>
            </a:solidFill>
          </a:ln>
        </p:spPr>
        <p:txBody>
          <a:bodyPr wrap="square" rtlCol="0">
            <a:spAutoFit/>
          </a:bodyPr>
          <a:lstStyle/>
          <a:p>
            <a:r>
              <a:rPr lang="nl-NL" b="1">
                <a:solidFill>
                  <a:schemeClr val="bg1"/>
                </a:solidFill>
              </a:rPr>
              <a:t>&gt; 15/01/2024: intervisie 2</a:t>
            </a:r>
            <a:endParaRPr lang="nl-BE" b="1">
              <a:solidFill>
                <a:schemeClr val="bg1"/>
              </a:solidFill>
            </a:endParaRPr>
          </a:p>
        </p:txBody>
      </p:sp>
      <p:sp>
        <p:nvSpPr>
          <p:cNvPr id="9" name="Tekstvak 8">
            <a:extLst>
              <a:ext uri="{FF2B5EF4-FFF2-40B4-BE49-F238E27FC236}">
                <a16:creationId xmlns:a16="http://schemas.microsoft.com/office/drawing/2014/main" id="{5E2FDE93-ECCD-3512-513D-EB061C8F2DBF}"/>
              </a:ext>
            </a:extLst>
          </p:cNvPr>
          <p:cNvSpPr txBox="1"/>
          <p:nvPr/>
        </p:nvSpPr>
        <p:spPr>
          <a:xfrm>
            <a:off x="953200" y="3348341"/>
            <a:ext cx="2958562"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22/03/2024: intervisie 3</a:t>
            </a:r>
            <a:endParaRPr lang="nl-BE" b="1">
              <a:solidFill>
                <a:schemeClr val="bg1"/>
              </a:solidFill>
            </a:endParaRPr>
          </a:p>
        </p:txBody>
      </p:sp>
      <p:sp>
        <p:nvSpPr>
          <p:cNvPr id="10" name="Tekstvak 9">
            <a:extLst>
              <a:ext uri="{FF2B5EF4-FFF2-40B4-BE49-F238E27FC236}">
                <a16:creationId xmlns:a16="http://schemas.microsoft.com/office/drawing/2014/main" id="{F17B8B0F-B2C9-3D3F-39E6-287BF83FD640}"/>
              </a:ext>
            </a:extLst>
          </p:cNvPr>
          <p:cNvSpPr txBox="1"/>
          <p:nvPr/>
        </p:nvSpPr>
        <p:spPr>
          <a:xfrm>
            <a:off x="953199" y="3756391"/>
            <a:ext cx="2958563"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22/06/2024: intervisie 4</a:t>
            </a:r>
            <a:endParaRPr lang="nl-BE" b="1">
              <a:solidFill>
                <a:schemeClr val="bg1"/>
              </a:solidFill>
            </a:endParaRPr>
          </a:p>
        </p:txBody>
      </p:sp>
    </p:spTree>
    <p:extLst>
      <p:ext uri="{BB962C8B-B14F-4D97-AF65-F5344CB8AC3E}">
        <p14:creationId xmlns:p14="http://schemas.microsoft.com/office/powerpoint/2010/main" val="35827519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C236CB7-0CB1-D8E2-B078-81B8D837945C}"/>
              </a:ext>
            </a:extLst>
          </p:cNvPr>
          <p:cNvSpPr>
            <a:spLocks noGrp="1"/>
          </p:cNvSpPr>
          <p:nvPr>
            <p:ph type="dt" sz="half" idx="2"/>
          </p:nvPr>
        </p:nvSpPr>
        <p:spPr/>
        <p:txBody>
          <a:bodyPr/>
          <a:lstStyle/>
          <a:p>
            <a:fld id="{5F741B5F-DD60-4287-8003-BBADEE55C12F}" type="datetime1">
              <a:rPr lang="nl-BE" smtClean="0"/>
              <a:t>24/10/2023</a:t>
            </a:fld>
            <a:endParaRPr lang="nl-BE"/>
          </a:p>
        </p:txBody>
      </p:sp>
      <p:sp>
        <p:nvSpPr>
          <p:cNvPr id="3" name="Tijdelijke aanduiding voor dianummer 2">
            <a:extLst>
              <a:ext uri="{FF2B5EF4-FFF2-40B4-BE49-F238E27FC236}">
                <a16:creationId xmlns:a16="http://schemas.microsoft.com/office/drawing/2014/main" id="{D70D3403-B324-9996-7645-6B6EBC1AC312}"/>
              </a:ext>
            </a:extLst>
          </p:cNvPr>
          <p:cNvSpPr>
            <a:spLocks noGrp="1"/>
          </p:cNvSpPr>
          <p:nvPr>
            <p:ph type="sldNum" sz="quarter" idx="4"/>
          </p:nvPr>
        </p:nvSpPr>
        <p:spPr/>
        <p:txBody>
          <a:bodyPr/>
          <a:lstStyle/>
          <a:p>
            <a:fld id="{237A5C56-B9E8-4E46-B944-E20B96CB342D}" type="slidenum">
              <a:rPr lang="nl-BE" smtClean="0"/>
              <a:pPr/>
              <a:t>86</a:t>
            </a:fld>
            <a:endParaRPr lang="nl-BE">
              <a:solidFill>
                <a:schemeClr val="bg1"/>
              </a:solidFill>
            </a:endParaRPr>
          </a:p>
        </p:txBody>
      </p:sp>
      <p:sp>
        <p:nvSpPr>
          <p:cNvPr id="7" name="Titel 6">
            <a:extLst>
              <a:ext uri="{FF2B5EF4-FFF2-40B4-BE49-F238E27FC236}">
                <a16:creationId xmlns:a16="http://schemas.microsoft.com/office/drawing/2014/main" id="{4D110158-E093-E677-53CE-C18E48BA2B56}"/>
              </a:ext>
            </a:extLst>
          </p:cNvPr>
          <p:cNvSpPr>
            <a:spLocks noGrp="1"/>
          </p:cNvSpPr>
          <p:nvPr>
            <p:ph type="ctrTitle"/>
          </p:nvPr>
        </p:nvSpPr>
        <p:spPr/>
        <p:txBody>
          <a:bodyPr/>
          <a:lstStyle/>
          <a:p>
            <a:r>
              <a:rPr lang="nl-NL"/>
              <a:t>TIJDSLIJN</a:t>
            </a:r>
            <a:endParaRPr lang="nl-BE"/>
          </a:p>
        </p:txBody>
      </p:sp>
      <p:sp>
        <p:nvSpPr>
          <p:cNvPr id="18" name="Tekstvak 17">
            <a:extLst>
              <a:ext uri="{FF2B5EF4-FFF2-40B4-BE49-F238E27FC236}">
                <a16:creationId xmlns:a16="http://schemas.microsoft.com/office/drawing/2014/main" id="{DAB96771-D80B-52F9-EE48-7DC04A977D11}"/>
              </a:ext>
            </a:extLst>
          </p:cNvPr>
          <p:cNvSpPr txBox="1"/>
          <p:nvPr/>
        </p:nvSpPr>
        <p:spPr>
          <a:xfrm>
            <a:off x="996950" y="1124973"/>
            <a:ext cx="6178372" cy="369332"/>
          </a:xfrm>
          <a:prstGeom prst="rect">
            <a:avLst/>
          </a:prstGeom>
          <a:noFill/>
          <a:ln>
            <a:solidFill>
              <a:schemeClr val="tx1"/>
            </a:solidFill>
          </a:ln>
        </p:spPr>
        <p:txBody>
          <a:bodyPr wrap="square" rtlCol="0">
            <a:spAutoFit/>
          </a:bodyPr>
          <a:lstStyle/>
          <a:p>
            <a:r>
              <a:rPr lang="nl-NL" b="1">
                <a:solidFill>
                  <a:srgbClr val="FF0000"/>
                </a:solidFill>
              </a:rPr>
              <a:t>= 22/10/2023: deadline deelname barometer + </a:t>
            </a:r>
            <a:r>
              <a:rPr lang="nl-NL" b="1" err="1">
                <a:solidFill>
                  <a:srgbClr val="FF0000"/>
                </a:solidFill>
              </a:rPr>
              <a:t>recrutering</a:t>
            </a:r>
            <a:r>
              <a:rPr lang="nl-NL" b="1">
                <a:solidFill>
                  <a:srgbClr val="FF0000"/>
                </a:solidFill>
              </a:rPr>
              <a:t> HA</a:t>
            </a:r>
            <a:endParaRPr lang="nl-BE" b="1">
              <a:solidFill>
                <a:srgbClr val="FF0000"/>
              </a:solidFill>
            </a:endParaRPr>
          </a:p>
        </p:txBody>
      </p:sp>
      <p:sp>
        <p:nvSpPr>
          <p:cNvPr id="27" name="Tekstvak 26">
            <a:extLst>
              <a:ext uri="{FF2B5EF4-FFF2-40B4-BE49-F238E27FC236}">
                <a16:creationId xmlns:a16="http://schemas.microsoft.com/office/drawing/2014/main" id="{B84167EB-5443-C30C-55EA-EACE52246904}"/>
              </a:ext>
            </a:extLst>
          </p:cNvPr>
          <p:cNvSpPr txBox="1"/>
          <p:nvPr/>
        </p:nvSpPr>
        <p:spPr>
          <a:xfrm>
            <a:off x="996950" y="1750626"/>
            <a:ext cx="6178372" cy="369332"/>
          </a:xfrm>
          <a:prstGeom prst="rect">
            <a:avLst/>
          </a:prstGeom>
          <a:noFill/>
          <a:ln>
            <a:solidFill>
              <a:schemeClr val="tx1"/>
            </a:solidFill>
          </a:ln>
        </p:spPr>
        <p:txBody>
          <a:bodyPr wrap="square" rtlCol="0">
            <a:spAutoFit/>
          </a:bodyPr>
          <a:lstStyle/>
          <a:p>
            <a:r>
              <a:rPr lang="nl-NL" b="1"/>
              <a:t>= 23/10/2023: data-collectie + </a:t>
            </a:r>
            <a:r>
              <a:rPr lang="nl-NL" b="1" err="1"/>
              <a:t>queries</a:t>
            </a:r>
            <a:r>
              <a:rPr lang="nl-NL" b="1"/>
              <a:t>  </a:t>
            </a:r>
            <a:endParaRPr lang="nl-BE" b="1"/>
          </a:p>
        </p:txBody>
      </p:sp>
      <p:sp>
        <p:nvSpPr>
          <p:cNvPr id="28" name="Tekstvak 27">
            <a:extLst>
              <a:ext uri="{FF2B5EF4-FFF2-40B4-BE49-F238E27FC236}">
                <a16:creationId xmlns:a16="http://schemas.microsoft.com/office/drawing/2014/main" id="{834FFFAF-318E-F23C-9E82-01204E28FC73}"/>
              </a:ext>
            </a:extLst>
          </p:cNvPr>
          <p:cNvSpPr txBox="1"/>
          <p:nvPr/>
        </p:nvSpPr>
        <p:spPr>
          <a:xfrm>
            <a:off x="996950" y="2793381"/>
            <a:ext cx="6178371" cy="369332"/>
          </a:xfrm>
          <a:prstGeom prst="rect">
            <a:avLst/>
          </a:prstGeom>
          <a:noFill/>
          <a:ln>
            <a:solidFill>
              <a:schemeClr val="tx1"/>
            </a:solidFill>
          </a:ln>
        </p:spPr>
        <p:txBody>
          <a:bodyPr wrap="square" rtlCol="0">
            <a:spAutoFit/>
          </a:bodyPr>
          <a:lstStyle/>
          <a:p>
            <a:r>
              <a:rPr lang="nl-NL" b="1"/>
              <a:t>= 21/12/2023: data-collectie + </a:t>
            </a:r>
            <a:r>
              <a:rPr lang="nl-NL" b="1" err="1"/>
              <a:t>queries</a:t>
            </a:r>
            <a:r>
              <a:rPr lang="nl-NL" b="1"/>
              <a:t> </a:t>
            </a:r>
            <a:endParaRPr lang="nl-BE" b="1"/>
          </a:p>
        </p:txBody>
      </p:sp>
      <p:sp>
        <p:nvSpPr>
          <p:cNvPr id="29" name="Tekstvak 28">
            <a:extLst>
              <a:ext uri="{FF2B5EF4-FFF2-40B4-BE49-F238E27FC236}">
                <a16:creationId xmlns:a16="http://schemas.microsoft.com/office/drawing/2014/main" id="{EF4B1171-7A4C-24E4-75F0-CDA3F6CB96CA}"/>
              </a:ext>
            </a:extLst>
          </p:cNvPr>
          <p:cNvSpPr txBox="1"/>
          <p:nvPr/>
        </p:nvSpPr>
        <p:spPr>
          <a:xfrm>
            <a:off x="996950" y="3993878"/>
            <a:ext cx="6175146" cy="369332"/>
          </a:xfrm>
          <a:prstGeom prst="rect">
            <a:avLst/>
          </a:prstGeom>
          <a:noFill/>
          <a:ln>
            <a:solidFill>
              <a:schemeClr val="tx1"/>
            </a:solidFill>
          </a:ln>
        </p:spPr>
        <p:txBody>
          <a:bodyPr wrap="square" rtlCol="0">
            <a:spAutoFit/>
          </a:bodyPr>
          <a:lstStyle/>
          <a:p>
            <a:r>
              <a:rPr lang="nl-NL" b="1"/>
              <a:t>= 21/03/2024: data-collectie + </a:t>
            </a:r>
            <a:r>
              <a:rPr lang="nl-NL" b="1" err="1"/>
              <a:t>queries</a:t>
            </a:r>
            <a:r>
              <a:rPr lang="nl-NL" b="1"/>
              <a:t> </a:t>
            </a:r>
            <a:endParaRPr lang="nl-BE" b="1"/>
          </a:p>
        </p:txBody>
      </p:sp>
      <p:sp>
        <p:nvSpPr>
          <p:cNvPr id="30" name="Tekstvak 29">
            <a:extLst>
              <a:ext uri="{FF2B5EF4-FFF2-40B4-BE49-F238E27FC236}">
                <a16:creationId xmlns:a16="http://schemas.microsoft.com/office/drawing/2014/main" id="{0AA4EBBE-0523-6FE7-ACB0-7725CA390187}"/>
              </a:ext>
            </a:extLst>
          </p:cNvPr>
          <p:cNvSpPr txBox="1"/>
          <p:nvPr/>
        </p:nvSpPr>
        <p:spPr>
          <a:xfrm>
            <a:off x="996950" y="5141645"/>
            <a:ext cx="6175146" cy="369332"/>
          </a:xfrm>
          <a:prstGeom prst="rect">
            <a:avLst/>
          </a:prstGeom>
          <a:noFill/>
          <a:ln>
            <a:solidFill>
              <a:schemeClr val="tx1"/>
            </a:solidFill>
          </a:ln>
        </p:spPr>
        <p:txBody>
          <a:bodyPr wrap="square" rtlCol="0">
            <a:spAutoFit/>
          </a:bodyPr>
          <a:lstStyle/>
          <a:p>
            <a:r>
              <a:rPr lang="nl-NL" b="1"/>
              <a:t>= 21/06/2024: data-collectie + </a:t>
            </a:r>
            <a:r>
              <a:rPr lang="nl-NL" b="1" err="1"/>
              <a:t>queries</a:t>
            </a:r>
            <a:r>
              <a:rPr lang="nl-NL" b="1"/>
              <a:t> </a:t>
            </a:r>
            <a:endParaRPr lang="nl-BE" b="1"/>
          </a:p>
        </p:txBody>
      </p:sp>
      <p:sp>
        <p:nvSpPr>
          <p:cNvPr id="33" name="Tekstvak 32">
            <a:extLst>
              <a:ext uri="{FF2B5EF4-FFF2-40B4-BE49-F238E27FC236}">
                <a16:creationId xmlns:a16="http://schemas.microsoft.com/office/drawing/2014/main" id="{E6688800-2CB7-35F4-8029-8FA88D9CA1E9}"/>
              </a:ext>
            </a:extLst>
          </p:cNvPr>
          <p:cNvSpPr txBox="1"/>
          <p:nvPr/>
        </p:nvSpPr>
        <p:spPr>
          <a:xfrm>
            <a:off x="2398605" y="2167728"/>
            <a:ext cx="4773491"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10/11/2023: intervisie 1 </a:t>
            </a:r>
            <a:endParaRPr lang="nl-BE" b="1">
              <a:solidFill>
                <a:schemeClr val="bg1"/>
              </a:solidFill>
            </a:endParaRPr>
          </a:p>
        </p:txBody>
      </p:sp>
      <p:sp>
        <p:nvSpPr>
          <p:cNvPr id="6" name="Tekstvak 5">
            <a:extLst>
              <a:ext uri="{FF2B5EF4-FFF2-40B4-BE49-F238E27FC236}">
                <a16:creationId xmlns:a16="http://schemas.microsoft.com/office/drawing/2014/main" id="{A2AFB512-1466-FEFA-EA57-F3F8B0131E94}"/>
              </a:ext>
            </a:extLst>
          </p:cNvPr>
          <p:cNvSpPr txBox="1"/>
          <p:nvPr/>
        </p:nvSpPr>
        <p:spPr>
          <a:xfrm>
            <a:off x="2398605" y="3210483"/>
            <a:ext cx="4773491" cy="369332"/>
          </a:xfrm>
          <a:prstGeom prst="rect">
            <a:avLst/>
          </a:prstGeom>
          <a:solidFill>
            <a:srgbClr val="012169"/>
          </a:solidFill>
          <a:ln>
            <a:solidFill>
              <a:srgbClr val="012169"/>
            </a:solidFill>
          </a:ln>
        </p:spPr>
        <p:txBody>
          <a:bodyPr wrap="square" rtlCol="0">
            <a:spAutoFit/>
          </a:bodyPr>
          <a:lstStyle/>
          <a:p>
            <a:r>
              <a:rPr lang="nl-NL" b="1">
                <a:solidFill>
                  <a:schemeClr val="bg1"/>
                </a:solidFill>
              </a:rPr>
              <a:t>&gt; 15/01/2024: intervisie 2</a:t>
            </a:r>
            <a:endParaRPr lang="nl-BE" b="1">
              <a:solidFill>
                <a:schemeClr val="bg1"/>
              </a:solidFill>
            </a:endParaRPr>
          </a:p>
        </p:txBody>
      </p:sp>
      <p:sp>
        <p:nvSpPr>
          <p:cNvPr id="14" name="Tekstvak 13">
            <a:extLst>
              <a:ext uri="{FF2B5EF4-FFF2-40B4-BE49-F238E27FC236}">
                <a16:creationId xmlns:a16="http://schemas.microsoft.com/office/drawing/2014/main" id="{2FF5E33C-A7F8-B258-8198-CBE00E059AFF}"/>
              </a:ext>
            </a:extLst>
          </p:cNvPr>
          <p:cNvSpPr txBox="1"/>
          <p:nvPr/>
        </p:nvSpPr>
        <p:spPr>
          <a:xfrm>
            <a:off x="2398605" y="4410980"/>
            <a:ext cx="4773491"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22/03/2024: intervisie 3</a:t>
            </a:r>
            <a:endParaRPr lang="nl-BE" b="1">
              <a:solidFill>
                <a:schemeClr val="bg1"/>
              </a:solidFill>
            </a:endParaRPr>
          </a:p>
        </p:txBody>
      </p:sp>
      <p:sp>
        <p:nvSpPr>
          <p:cNvPr id="31" name="Tekstvak 30">
            <a:extLst>
              <a:ext uri="{FF2B5EF4-FFF2-40B4-BE49-F238E27FC236}">
                <a16:creationId xmlns:a16="http://schemas.microsoft.com/office/drawing/2014/main" id="{AE6AF001-448C-B07A-F2B3-4E2D3F59B484}"/>
              </a:ext>
            </a:extLst>
          </p:cNvPr>
          <p:cNvSpPr txBox="1"/>
          <p:nvPr/>
        </p:nvSpPr>
        <p:spPr>
          <a:xfrm>
            <a:off x="2398605" y="5558747"/>
            <a:ext cx="4773491" cy="369332"/>
          </a:xfrm>
          <a:prstGeom prst="rect">
            <a:avLst/>
          </a:prstGeom>
          <a:solidFill>
            <a:srgbClr val="012169"/>
          </a:solidFill>
          <a:ln>
            <a:solidFill>
              <a:schemeClr val="tx1"/>
            </a:solidFill>
          </a:ln>
        </p:spPr>
        <p:txBody>
          <a:bodyPr wrap="square" rtlCol="0">
            <a:spAutoFit/>
          </a:bodyPr>
          <a:lstStyle/>
          <a:p>
            <a:r>
              <a:rPr lang="nl-NL" b="1">
                <a:solidFill>
                  <a:schemeClr val="bg1"/>
                </a:solidFill>
              </a:rPr>
              <a:t>&gt; 22/06/2024: intervisie 4</a:t>
            </a:r>
            <a:endParaRPr lang="nl-BE" b="1">
              <a:solidFill>
                <a:schemeClr val="bg1"/>
              </a:solidFill>
            </a:endParaRPr>
          </a:p>
        </p:txBody>
      </p:sp>
      <p:pic>
        <p:nvPicPr>
          <p:cNvPr id="4" name="Afbeelding 3" descr="Afbeelding met Lettertype, Graphics, cirkel, logo&#10;&#10;Automatisch gegenereerde beschrijving">
            <a:extLst>
              <a:ext uri="{FF2B5EF4-FFF2-40B4-BE49-F238E27FC236}">
                <a16:creationId xmlns:a16="http://schemas.microsoft.com/office/drawing/2014/main" id="{E35EF611-642F-1A15-2DD7-C061C816A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1474" y="23748"/>
            <a:ext cx="1409201" cy="1035077"/>
          </a:xfrm>
          <a:prstGeom prst="rect">
            <a:avLst/>
          </a:prstGeom>
        </p:spPr>
      </p:pic>
      <p:sp>
        <p:nvSpPr>
          <p:cNvPr id="5" name="Pijl: omlaag 4">
            <a:extLst>
              <a:ext uri="{FF2B5EF4-FFF2-40B4-BE49-F238E27FC236}">
                <a16:creationId xmlns:a16="http://schemas.microsoft.com/office/drawing/2014/main" id="{8F4E1901-1570-AA5B-A646-79E71231C0A9}"/>
              </a:ext>
            </a:extLst>
          </p:cNvPr>
          <p:cNvSpPr/>
          <p:nvPr/>
        </p:nvSpPr>
        <p:spPr>
          <a:xfrm>
            <a:off x="7267574" y="1124973"/>
            <a:ext cx="600075" cy="4803106"/>
          </a:xfrm>
          <a:prstGeom prst="downArrow">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PROCESEVALUATIE</a:t>
            </a:r>
            <a:endParaRPr lang="nl-BE"/>
          </a:p>
        </p:txBody>
      </p:sp>
    </p:spTree>
    <p:extLst>
      <p:ext uri="{BB962C8B-B14F-4D97-AF65-F5344CB8AC3E}">
        <p14:creationId xmlns:p14="http://schemas.microsoft.com/office/powerpoint/2010/main" val="32690096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C62ADF7E-6893-1A93-5BE0-EED94FA6D4E9}"/>
              </a:ext>
            </a:extLst>
          </p:cNvPr>
          <p:cNvSpPr>
            <a:spLocks noGrp="1"/>
          </p:cNvSpPr>
          <p:nvPr>
            <p:ph type="body" sz="quarter" idx="10"/>
          </p:nvPr>
        </p:nvSpPr>
        <p:spPr>
          <a:xfrm>
            <a:off x="885107" y="1029656"/>
            <a:ext cx="10812078" cy="5313362"/>
          </a:xfrm>
        </p:spPr>
        <p:txBody>
          <a:bodyPr/>
          <a:lstStyle/>
          <a:p>
            <a:r>
              <a:rPr lang="nl-NL" sz="1600"/>
              <a:t>Status </a:t>
            </a:r>
            <a:r>
              <a:rPr lang="nl-NL" sz="1600">
                <a:sym typeface="Wingdings" panose="05000000000000000000" pitchFamily="2" charset="2"/>
              </a:rPr>
              <a:t> aantal en profiel (voor Vlaanderen en Wallonië) </a:t>
            </a:r>
            <a:r>
              <a:rPr lang="nl-NL" sz="1600">
                <a:solidFill>
                  <a:srgbClr val="FF0000"/>
                </a:solidFill>
                <a:sym typeface="Wingdings" panose="05000000000000000000" pitchFamily="2" charset="2"/>
              </a:rPr>
              <a:t> registratie via https://forms.office.com/e/esVcDrXnzU </a:t>
            </a:r>
            <a:r>
              <a:rPr lang="nl-NL" sz="1600">
                <a:solidFill>
                  <a:srgbClr val="FF0000"/>
                </a:solidFill>
              </a:rPr>
              <a:t> </a:t>
            </a:r>
          </a:p>
          <a:p>
            <a:r>
              <a:rPr lang="nl-NL" sz="1600"/>
              <a:t>Voordelen voor deelname </a:t>
            </a:r>
          </a:p>
          <a:p>
            <a:pPr lvl="1"/>
            <a:r>
              <a:rPr lang="nl-NL"/>
              <a:t>Geïntegreerde praktijkpremie </a:t>
            </a:r>
          </a:p>
          <a:p>
            <a:pPr lvl="1"/>
            <a:r>
              <a:rPr lang="nl-NL"/>
              <a:t>Dubbele accrediteringspunten voor deelname aan intervisies </a:t>
            </a:r>
          </a:p>
          <a:p>
            <a:pPr lvl="1"/>
            <a:r>
              <a:rPr lang="nl-NL"/>
              <a:t>Expertise en ervaring </a:t>
            </a:r>
          </a:p>
          <a:p>
            <a:pPr lvl="1"/>
            <a:r>
              <a:rPr lang="nl-NL"/>
              <a:t>Kwaliteitsvol voorschrijfgedrag voor prioritair thema op vlak van (</a:t>
            </a:r>
            <a:r>
              <a:rPr lang="nl-NL" err="1"/>
              <a:t>inter</a:t>
            </a:r>
            <a:r>
              <a:rPr lang="nl-NL"/>
              <a:t>)nationaal gezondheidsbeleid</a:t>
            </a:r>
          </a:p>
          <a:p>
            <a:r>
              <a:rPr lang="nl-NL" sz="1600" err="1"/>
              <a:t>CareConnect</a:t>
            </a:r>
            <a:r>
              <a:rPr lang="nl-NL" sz="1600"/>
              <a:t> (voorkeur, maar geen must)</a:t>
            </a:r>
          </a:p>
          <a:p>
            <a:r>
              <a:rPr lang="nl-NL" sz="1600"/>
              <a:t>Grootte van de groep (10-tal) </a:t>
            </a:r>
          </a:p>
          <a:p>
            <a:r>
              <a:rPr lang="nl-NL" sz="1600"/>
              <a:t>Eigen netwerk </a:t>
            </a:r>
          </a:p>
          <a:p>
            <a:pPr lvl="1"/>
            <a:r>
              <a:rPr lang="nl-NL"/>
              <a:t>Praktijk, PO-groep, CRA, HAK, LOK, lokale verankering, ... </a:t>
            </a:r>
          </a:p>
          <a:p>
            <a:r>
              <a:rPr lang="nl-NL" sz="1600"/>
              <a:t>Algemeen netwerk + toewijzingen</a:t>
            </a:r>
          </a:p>
          <a:p>
            <a:pPr lvl="1"/>
            <a:r>
              <a:rPr lang="nl-NL" err="1"/>
              <a:t>Evikey</a:t>
            </a:r>
            <a:r>
              <a:rPr lang="nl-NL"/>
              <a:t>-website: https://www.evikey.be/nl/project/doelmatig-gebruik-van-antibiotica/ </a:t>
            </a:r>
          </a:p>
          <a:p>
            <a:pPr lvl="1"/>
            <a:r>
              <a:rPr lang="nl-NL"/>
              <a:t>ACHG-website: AB-</a:t>
            </a:r>
            <a:r>
              <a:rPr lang="nl-NL" err="1"/>
              <a:t>webinar</a:t>
            </a:r>
            <a:r>
              <a:rPr lang="nl-NL"/>
              <a:t> 13/09/2023 (deel 3): https://www.achg.be/webinars</a:t>
            </a:r>
          </a:p>
          <a:p>
            <a:pPr lvl="1"/>
            <a:r>
              <a:rPr lang="nl-NL"/>
              <a:t>Nieuwsbrief Domus Medica</a:t>
            </a:r>
          </a:p>
          <a:p>
            <a:pPr lvl="1"/>
            <a:r>
              <a:rPr lang="nl-NL" err="1"/>
              <a:t>Mailing-lijst</a:t>
            </a:r>
            <a:r>
              <a:rPr lang="nl-NL"/>
              <a:t> naar (LOK, HAK, ...)  </a:t>
            </a:r>
          </a:p>
          <a:p>
            <a:pPr marL="0" indent="0">
              <a:buNone/>
            </a:pPr>
            <a:r>
              <a:rPr lang="nl-NL" sz="1600">
                <a:sym typeface="Wingdings" panose="05000000000000000000" pitchFamily="2" charset="2"/>
              </a:rPr>
              <a:t>         </a:t>
            </a:r>
            <a:r>
              <a:rPr lang="nl-NL" sz="1600"/>
              <a:t>Praktijk zoekt “</a:t>
            </a:r>
            <a:r>
              <a:rPr lang="nl-NL" sz="1600" err="1"/>
              <a:t>local</a:t>
            </a:r>
            <a:r>
              <a:rPr lang="nl-NL" sz="1600"/>
              <a:t> </a:t>
            </a:r>
            <a:r>
              <a:rPr lang="nl-NL" sz="1600" err="1"/>
              <a:t>champion</a:t>
            </a:r>
            <a:r>
              <a:rPr lang="nl-NL" sz="1600"/>
              <a:t>”! </a:t>
            </a:r>
          </a:p>
          <a:p>
            <a:r>
              <a:rPr lang="nl-NL" sz="1600"/>
              <a:t>Waarmee kan de projectgroep u nog ondersteuning bieden? </a:t>
            </a:r>
            <a:r>
              <a:rPr lang="nl-NL" sz="1600">
                <a:solidFill>
                  <a:srgbClr val="FF0000"/>
                </a:solidFill>
                <a:sym typeface="Wingdings" panose="05000000000000000000" pitchFamily="2" charset="2"/>
              </a:rPr>
              <a:t> </a:t>
            </a:r>
            <a:r>
              <a:rPr lang="nl-NL" sz="1600" err="1">
                <a:solidFill>
                  <a:srgbClr val="FF0000"/>
                </a:solidFill>
                <a:sym typeface="Wingdings" panose="05000000000000000000" pitchFamily="2" charset="2"/>
              </a:rPr>
              <a:t>cfr</a:t>
            </a:r>
            <a:r>
              <a:rPr lang="nl-NL" sz="1600">
                <a:solidFill>
                  <a:srgbClr val="FF0000"/>
                </a:solidFill>
                <a:sym typeface="Wingdings" panose="05000000000000000000" pitchFamily="2" charset="2"/>
              </a:rPr>
              <a:t>. toestemming delen van contactgegevens </a:t>
            </a:r>
            <a:endParaRPr lang="nl-NL" sz="1600">
              <a:solidFill>
                <a:srgbClr val="FF0000"/>
              </a:solidFill>
            </a:endParaRPr>
          </a:p>
          <a:p>
            <a:pPr marL="0" indent="0">
              <a:buNone/>
            </a:pPr>
            <a:endParaRPr lang="nl-BE" sz="1600"/>
          </a:p>
        </p:txBody>
      </p:sp>
      <p:sp>
        <p:nvSpPr>
          <p:cNvPr id="2" name="Tijdelijke aanduiding voor datum 1">
            <a:extLst>
              <a:ext uri="{FF2B5EF4-FFF2-40B4-BE49-F238E27FC236}">
                <a16:creationId xmlns:a16="http://schemas.microsoft.com/office/drawing/2014/main" id="{8B1E8BC2-2F5E-DB14-26AF-A1D11858D74A}"/>
              </a:ext>
            </a:extLst>
          </p:cNvPr>
          <p:cNvSpPr>
            <a:spLocks noGrp="1"/>
          </p:cNvSpPr>
          <p:nvPr>
            <p:ph type="dt" sz="half" idx="2"/>
          </p:nvPr>
        </p:nvSpPr>
        <p:spPr/>
        <p:txBody>
          <a:bodyPr/>
          <a:lstStyle/>
          <a:p>
            <a:fld id="{39C3ACD8-36CF-4FBD-8DC4-896ADE8E1478}" type="datetime1">
              <a:rPr lang="nl-BE" smtClean="0"/>
              <a:t>24/10/2023</a:t>
            </a:fld>
            <a:endParaRPr lang="nl-BE"/>
          </a:p>
        </p:txBody>
      </p:sp>
      <p:sp>
        <p:nvSpPr>
          <p:cNvPr id="3" name="Tijdelijke aanduiding voor dianummer 2">
            <a:extLst>
              <a:ext uri="{FF2B5EF4-FFF2-40B4-BE49-F238E27FC236}">
                <a16:creationId xmlns:a16="http://schemas.microsoft.com/office/drawing/2014/main" id="{39B80A25-2EF7-7395-8FFB-66A200A82B85}"/>
              </a:ext>
            </a:extLst>
          </p:cNvPr>
          <p:cNvSpPr>
            <a:spLocks noGrp="1"/>
          </p:cNvSpPr>
          <p:nvPr>
            <p:ph type="sldNum" sz="quarter" idx="4"/>
          </p:nvPr>
        </p:nvSpPr>
        <p:spPr/>
        <p:txBody>
          <a:bodyPr/>
          <a:lstStyle/>
          <a:p>
            <a:fld id="{237A5C56-B9E8-4E46-B944-E20B96CB342D}" type="slidenum">
              <a:rPr lang="nl-BE" smtClean="0"/>
              <a:pPr/>
              <a:t>87</a:t>
            </a:fld>
            <a:endParaRPr lang="nl-BE">
              <a:solidFill>
                <a:schemeClr val="bg1"/>
              </a:solidFill>
            </a:endParaRPr>
          </a:p>
        </p:txBody>
      </p:sp>
      <p:sp>
        <p:nvSpPr>
          <p:cNvPr id="7" name="Titel 6">
            <a:extLst>
              <a:ext uri="{FF2B5EF4-FFF2-40B4-BE49-F238E27FC236}">
                <a16:creationId xmlns:a16="http://schemas.microsoft.com/office/drawing/2014/main" id="{AE814ACD-B470-09F2-90D2-6D35BA427B9F}"/>
              </a:ext>
            </a:extLst>
          </p:cNvPr>
          <p:cNvSpPr>
            <a:spLocks noGrp="1"/>
          </p:cNvSpPr>
          <p:nvPr>
            <p:ph type="ctrTitle"/>
          </p:nvPr>
        </p:nvSpPr>
        <p:spPr/>
        <p:txBody>
          <a:bodyPr/>
          <a:lstStyle/>
          <a:p>
            <a:r>
              <a:rPr lang="nl-NL"/>
              <a:t>RECRUTERING HUISARTSEN</a:t>
            </a:r>
            <a:endParaRPr lang="nl-BE"/>
          </a:p>
        </p:txBody>
      </p:sp>
    </p:spTree>
    <p:extLst>
      <p:ext uri="{BB962C8B-B14F-4D97-AF65-F5344CB8AC3E}">
        <p14:creationId xmlns:p14="http://schemas.microsoft.com/office/powerpoint/2010/main" val="38839058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E220E4F3-8AEE-4FBA-CEEF-32153D03C3B2}"/>
              </a:ext>
            </a:extLst>
          </p:cNvPr>
          <p:cNvSpPr>
            <a:spLocks noGrp="1"/>
          </p:cNvSpPr>
          <p:nvPr>
            <p:ph type="body" sz="quarter" idx="10"/>
          </p:nvPr>
        </p:nvSpPr>
        <p:spPr/>
        <p:txBody>
          <a:bodyPr/>
          <a:lstStyle/>
          <a:p>
            <a:r>
              <a:rPr lang="nl-NL"/>
              <a:t>Format: live of online</a:t>
            </a:r>
          </a:p>
          <a:p>
            <a:pPr marL="0" indent="0">
              <a:buNone/>
            </a:pPr>
            <a:r>
              <a:rPr lang="nl-NL"/>
              <a:t> </a:t>
            </a:r>
          </a:p>
          <a:p>
            <a:r>
              <a:rPr lang="nl-NL"/>
              <a:t>Ondersteunend materiaal: v</a:t>
            </a:r>
            <a:r>
              <a:rPr lang="nl-NL" sz="1800"/>
              <a:t>oorbeeldmails, leidraad, templates voor presentatie </a:t>
            </a:r>
          </a:p>
          <a:p>
            <a:pPr marL="0" indent="0">
              <a:buNone/>
            </a:pPr>
            <a:endParaRPr lang="nl-NL" sz="1800"/>
          </a:p>
          <a:p>
            <a:r>
              <a:rPr lang="nl-NL"/>
              <a:t>Accreditering:</a:t>
            </a:r>
          </a:p>
          <a:p>
            <a:pPr lvl="1"/>
            <a:r>
              <a:rPr lang="nl-NL" sz="1800"/>
              <a:t>Dubbele accreditering is aangevraagd</a:t>
            </a:r>
          </a:p>
          <a:p>
            <a:pPr lvl="1"/>
            <a:r>
              <a:rPr lang="nl-NL" sz="1800"/>
              <a:t>Centrale aanvraag via Domus Medica (</a:t>
            </a:r>
            <a:r>
              <a:rPr lang="nl-NL" sz="1800" err="1"/>
              <a:t>QuestionPro</a:t>
            </a:r>
            <a:r>
              <a:rPr lang="nl-NL" sz="1800"/>
              <a:t>-link) </a:t>
            </a:r>
          </a:p>
          <a:p>
            <a:endParaRPr lang="nl-NL"/>
          </a:p>
          <a:p>
            <a:r>
              <a:rPr lang="nl-NL"/>
              <a:t>Feedback naar projectgroep:</a:t>
            </a:r>
          </a:p>
          <a:p>
            <a:pPr lvl="1"/>
            <a:r>
              <a:rPr lang="nl-NL" sz="1800">
                <a:sym typeface="Wingdings" panose="05000000000000000000" pitchFamily="2" charset="2"/>
              </a:rPr>
              <a:t>digitaal actieplan </a:t>
            </a:r>
          </a:p>
          <a:p>
            <a:pPr lvl="1"/>
            <a:r>
              <a:rPr lang="nl-NL" sz="1800">
                <a:sym typeface="Wingdings" panose="05000000000000000000" pitchFamily="2" charset="2"/>
              </a:rPr>
              <a:t>vragen en ervaringen  </a:t>
            </a:r>
          </a:p>
          <a:p>
            <a:endParaRPr lang="nl-NL">
              <a:sym typeface="Wingdings" panose="05000000000000000000" pitchFamily="2" charset="2"/>
            </a:endParaRPr>
          </a:p>
          <a:p>
            <a:r>
              <a:rPr lang="nl-NL">
                <a:sym typeface="Wingdings" panose="05000000000000000000" pitchFamily="2" charset="2"/>
              </a:rPr>
              <a:t>Vergoeding NA elke intervisie en indienen van digitaal actieplan: </a:t>
            </a:r>
          </a:p>
          <a:p>
            <a:pPr lvl="1"/>
            <a:r>
              <a:rPr lang="nl-NL" sz="1800">
                <a:sym typeface="Wingdings" panose="05000000000000000000" pitchFamily="2" charset="2"/>
              </a:rPr>
              <a:t>Factuur </a:t>
            </a:r>
          </a:p>
          <a:p>
            <a:pPr lvl="1"/>
            <a:r>
              <a:rPr lang="nl-NL" sz="1800">
                <a:sym typeface="Wingdings" panose="05000000000000000000" pitchFamily="2" charset="2"/>
              </a:rPr>
              <a:t>“bewijs geleverd werk”</a:t>
            </a:r>
          </a:p>
        </p:txBody>
      </p:sp>
      <p:sp>
        <p:nvSpPr>
          <p:cNvPr id="2" name="Tijdelijke aanduiding voor datum 1">
            <a:extLst>
              <a:ext uri="{FF2B5EF4-FFF2-40B4-BE49-F238E27FC236}">
                <a16:creationId xmlns:a16="http://schemas.microsoft.com/office/drawing/2014/main" id="{C79DAAFC-4A58-051A-12EF-7EE44994CC24}"/>
              </a:ext>
            </a:extLst>
          </p:cNvPr>
          <p:cNvSpPr>
            <a:spLocks noGrp="1"/>
          </p:cNvSpPr>
          <p:nvPr>
            <p:ph type="dt" sz="half" idx="2"/>
          </p:nvPr>
        </p:nvSpPr>
        <p:spPr/>
        <p:txBody>
          <a:bodyPr/>
          <a:lstStyle/>
          <a:p>
            <a:fld id="{35FE1D6F-8BB5-4368-AD45-881D72D8A090}" type="datetime1">
              <a:rPr lang="nl-BE" smtClean="0"/>
              <a:t>24/10/2023</a:t>
            </a:fld>
            <a:endParaRPr lang="nl-BE"/>
          </a:p>
        </p:txBody>
      </p:sp>
      <p:sp>
        <p:nvSpPr>
          <p:cNvPr id="3" name="Tijdelijke aanduiding voor dianummer 2">
            <a:extLst>
              <a:ext uri="{FF2B5EF4-FFF2-40B4-BE49-F238E27FC236}">
                <a16:creationId xmlns:a16="http://schemas.microsoft.com/office/drawing/2014/main" id="{A3320A93-F2B2-CE41-5B14-7CC246B860B1}"/>
              </a:ext>
            </a:extLst>
          </p:cNvPr>
          <p:cNvSpPr>
            <a:spLocks noGrp="1"/>
          </p:cNvSpPr>
          <p:nvPr>
            <p:ph type="sldNum" sz="quarter" idx="4"/>
          </p:nvPr>
        </p:nvSpPr>
        <p:spPr/>
        <p:txBody>
          <a:bodyPr/>
          <a:lstStyle/>
          <a:p>
            <a:fld id="{237A5C56-B9E8-4E46-B944-E20B96CB342D}" type="slidenum">
              <a:rPr lang="nl-BE" smtClean="0"/>
              <a:pPr/>
              <a:t>88</a:t>
            </a:fld>
            <a:endParaRPr lang="nl-BE">
              <a:solidFill>
                <a:schemeClr val="bg1"/>
              </a:solidFill>
            </a:endParaRPr>
          </a:p>
        </p:txBody>
      </p:sp>
      <p:sp>
        <p:nvSpPr>
          <p:cNvPr id="7" name="Titel 6">
            <a:extLst>
              <a:ext uri="{FF2B5EF4-FFF2-40B4-BE49-F238E27FC236}">
                <a16:creationId xmlns:a16="http://schemas.microsoft.com/office/drawing/2014/main" id="{E97008D2-1823-2FF2-5A72-247DBC39625A}"/>
              </a:ext>
            </a:extLst>
          </p:cNvPr>
          <p:cNvSpPr>
            <a:spLocks noGrp="1"/>
          </p:cNvSpPr>
          <p:nvPr>
            <p:ph type="ctrTitle"/>
          </p:nvPr>
        </p:nvSpPr>
        <p:spPr/>
        <p:txBody>
          <a:bodyPr/>
          <a:lstStyle/>
          <a:p>
            <a:r>
              <a:rPr lang="nl-NL"/>
              <a:t>INTERVISIES </a:t>
            </a:r>
            <a:endParaRPr lang="nl-BE"/>
          </a:p>
        </p:txBody>
      </p:sp>
    </p:spTree>
    <p:extLst>
      <p:ext uri="{BB962C8B-B14F-4D97-AF65-F5344CB8AC3E}">
        <p14:creationId xmlns:p14="http://schemas.microsoft.com/office/powerpoint/2010/main" val="31166660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E220E4F3-8AEE-4FBA-CEEF-32153D03C3B2}"/>
              </a:ext>
            </a:extLst>
          </p:cNvPr>
          <p:cNvSpPr>
            <a:spLocks noGrp="1"/>
          </p:cNvSpPr>
          <p:nvPr>
            <p:ph type="body" sz="quarter" idx="10"/>
          </p:nvPr>
        </p:nvSpPr>
        <p:spPr/>
        <p:txBody>
          <a:bodyPr/>
          <a:lstStyle/>
          <a:p>
            <a:r>
              <a:rPr lang="nl-NL"/>
              <a:t>Domus Medica (projectcoördinatie): </a:t>
            </a:r>
          </a:p>
          <a:p>
            <a:pPr marL="0" indent="0">
              <a:buNone/>
            </a:pPr>
            <a:r>
              <a:rPr lang="nl-NL"/>
              <a:t>	</a:t>
            </a:r>
            <a:r>
              <a:rPr lang="nl-NL">
                <a:hlinkClick r:id="rId2"/>
              </a:rPr>
              <a:t>anneleen.janssen@domusmedica.be</a:t>
            </a:r>
            <a:endParaRPr lang="nl-NL"/>
          </a:p>
          <a:p>
            <a:pPr marL="0" indent="0">
              <a:buNone/>
            </a:pPr>
            <a:endParaRPr lang="nl-NL"/>
          </a:p>
          <a:p>
            <a:r>
              <a:rPr lang="nl-NL"/>
              <a:t>Proces-</a:t>
            </a:r>
            <a:r>
              <a:rPr lang="nl-NL" err="1"/>
              <a:t>facilitatoren</a:t>
            </a:r>
            <a:r>
              <a:rPr lang="nl-NL"/>
              <a:t>: </a:t>
            </a:r>
          </a:p>
          <a:p>
            <a:pPr marL="0" indent="0">
              <a:buNone/>
            </a:pPr>
            <a:r>
              <a:rPr lang="nl-NL"/>
              <a:t>	consortium-partners (KUL, </a:t>
            </a:r>
            <a:r>
              <a:rPr lang="nl-NL" err="1"/>
              <a:t>UAntwerpen</a:t>
            </a:r>
            <a:r>
              <a:rPr lang="nl-NL"/>
              <a:t>, </a:t>
            </a:r>
            <a:r>
              <a:rPr lang="nl-NL" err="1"/>
              <a:t>UGent</a:t>
            </a:r>
            <a:r>
              <a:rPr lang="nl-NL"/>
              <a:t>, </a:t>
            </a:r>
            <a:r>
              <a:rPr lang="nl-NL" err="1"/>
              <a:t>Uliège</a:t>
            </a:r>
            <a:r>
              <a:rPr lang="nl-NL"/>
              <a:t>, ULB) + extern  </a:t>
            </a:r>
          </a:p>
          <a:p>
            <a:pPr marL="0" indent="0">
              <a:buNone/>
            </a:pPr>
            <a:endParaRPr lang="nl-NL"/>
          </a:p>
          <a:p>
            <a:r>
              <a:rPr lang="nl-NL"/>
              <a:t> Experten: </a:t>
            </a:r>
          </a:p>
          <a:p>
            <a:pPr marL="0" indent="0">
              <a:buNone/>
            </a:pPr>
            <a:r>
              <a:rPr lang="nl-NL"/>
              <a:t>	interne en externe experten betrokken bij de ontwikkeling van verschillende werkpakketten</a:t>
            </a:r>
          </a:p>
          <a:p>
            <a:pPr marL="0" indent="0">
              <a:buNone/>
            </a:pPr>
            <a:endParaRPr lang="nl-NL"/>
          </a:p>
        </p:txBody>
      </p:sp>
      <p:sp>
        <p:nvSpPr>
          <p:cNvPr id="2" name="Tijdelijke aanduiding voor datum 1">
            <a:extLst>
              <a:ext uri="{FF2B5EF4-FFF2-40B4-BE49-F238E27FC236}">
                <a16:creationId xmlns:a16="http://schemas.microsoft.com/office/drawing/2014/main" id="{C79DAAFC-4A58-051A-12EF-7EE44994CC24}"/>
              </a:ext>
            </a:extLst>
          </p:cNvPr>
          <p:cNvSpPr>
            <a:spLocks noGrp="1"/>
          </p:cNvSpPr>
          <p:nvPr>
            <p:ph type="dt" sz="half" idx="2"/>
          </p:nvPr>
        </p:nvSpPr>
        <p:spPr/>
        <p:txBody>
          <a:bodyPr/>
          <a:lstStyle/>
          <a:p>
            <a:fld id="{35FE1D6F-8BB5-4368-AD45-881D72D8A090}" type="datetime1">
              <a:rPr lang="nl-BE" smtClean="0"/>
              <a:t>24/10/2023</a:t>
            </a:fld>
            <a:endParaRPr lang="nl-BE"/>
          </a:p>
        </p:txBody>
      </p:sp>
      <p:sp>
        <p:nvSpPr>
          <p:cNvPr id="3" name="Tijdelijke aanduiding voor dianummer 2">
            <a:extLst>
              <a:ext uri="{FF2B5EF4-FFF2-40B4-BE49-F238E27FC236}">
                <a16:creationId xmlns:a16="http://schemas.microsoft.com/office/drawing/2014/main" id="{A3320A93-F2B2-CE41-5B14-7CC246B860B1}"/>
              </a:ext>
            </a:extLst>
          </p:cNvPr>
          <p:cNvSpPr>
            <a:spLocks noGrp="1"/>
          </p:cNvSpPr>
          <p:nvPr>
            <p:ph type="sldNum" sz="quarter" idx="4"/>
          </p:nvPr>
        </p:nvSpPr>
        <p:spPr/>
        <p:txBody>
          <a:bodyPr/>
          <a:lstStyle/>
          <a:p>
            <a:fld id="{237A5C56-B9E8-4E46-B944-E20B96CB342D}" type="slidenum">
              <a:rPr lang="nl-BE" smtClean="0"/>
              <a:pPr/>
              <a:t>89</a:t>
            </a:fld>
            <a:endParaRPr lang="nl-BE">
              <a:solidFill>
                <a:schemeClr val="bg1"/>
              </a:solidFill>
            </a:endParaRPr>
          </a:p>
        </p:txBody>
      </p:sp>
      <p:sp>
        <p:nvSpPr>
          <p:cNvPr id="7" name="Titel 6">
            <a:extLst>
              <a:ext uri="{FF2B5EF4-FFF2-40B4-BE49-F238E27FC236}">
                <a16:creationId xmlns:a16="http://schemas.microsoft.com/office/drawing/2014/main" id="{E97008D2-1823-2FF2-5A72-247DBC39625A}"/>
              </a:ext>
            </a:extLst>
          </p:cNvPr>
          <p:cNvSpPr>
            <a:spLocks noGrp="1"/>
          </p:cNvSpPr>
          <p:nvPr>
            <p:ph type="ctrTitle"/>
          </p:nvPr>
        </p:nvSpPr>
        <p:spPr/>
        <p:txBody>
          <a:bodyPr/>
          <a:lstStyle/>
          <a:p>
            <a:r>
              <a:rPr lang="nl-NL"/>
              <a:t>AANSPREEKPUNT </a:t>
            </a:r>
            <a:endParaRPr lang="nl-BE"/>
          </a:p>
        </p:txBody>
      </p:sp>
    </p:spTree>
    <p:extLst>
      <p:ext uri="{BB962C8B-B14F-4D97-AF65-F5344CB8AC3E}">
        <p14:creationId xmlns:p14="http://schemas.microsoft.com/office/powerpoint/2010/main" val="2447042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E7CD6EEE-1062-FBBF-4AB8-B113D9B59D5A}"/>
              </a:ext>
            </a:extLst>
          </p:cNvPr>
          <p:cNvSpPr>
            <a:spLocks noGrp="1"/>
          </p:cNvSpPr>
          <p:nvPr>
            <p:ph type="dt" sz="half" idx="2"/>
          </p:nvPr>
        </p:nvSpPr>
        <p:spPr/>
        <p:txBody>
          <a:bodyPr/>
          <a:lstStyle/>
          <a:p>
            <a:fld id="{EFFC07E5-813A-4900-8F66-C531DACF561B}" type="datetime1">
              <a:rPr lang="nl-BE" smtClean="0"/>
              <a:t>24/10/2023</a:t>
            </a:fld>
            <a:endParaRPr lang="nl-BE"/>
          </a:p>
        </p:txBody>
      </p:sp>
      <p:sp>
        <p:nvSpPr>
          <p:cNvPr id="4" name="Tijdelijke aanduiding voor dianummer 3">
            <a:extLst>
              <a:ext uri="{FF2B5EF4-FFF2-40B4-BE49-F238E27FC236}">
                <a16:creationId xmlns:a16="http://schemas.microsoft.com/office/drawing/2014/main" id="{DD9BB25E-01F1-0A1B-9ADC-8BC277603C91}"/>
              </a:ext>
            </a:extLst>
          </p:cNvPr>
          <p:cNvSpPr>
            <a:spLocks noGrp="1"/>
          </p:cNvSpPr>
          <p:nvPr>
            <p:ph type="sldNum" sz="quarter" idx="4"/>
          </p:nvPr>
        </p:nvSpPr>
        <p:spPr/>
        <p:txBody>
          <a:bodyPr/>
          <a:lstStyle/>
          <a:p>
            <a:fld id="{237A5C56-B9E8-4E46-B944-E20B96CB342D}" type="slidenum">
              <a:rPr lang="nl-BE" smtClean="0"/>
              <a:pPr/>
              <a:t>9</a:t>
            </a:fld>
            <a:endParaRPr lang="nl-BE">
              <a:solidFill>
                <a:schemeClr val="bg1"/>
              </a:solidFill>
            </a:endParaRPr>
          </a:p>
        </p:txBody>
      </p:sp>
      <p:sp>
        <p:nvSpPr>
          <p:cNvPr id="5" name="Titel 4">
            <a:extLst>
              <a:ext uri="{FF2B5EF4-FFF2-40B4-BE49-F238E27FC236}">
                <a16:creationId xmlns:a16="http://schemas.microsoft.com/office/drawing/2014/main" id="{DA30FD20-6EFE-032C-4AAB-3BECC35870F1}"/>
              </a:ext>
            </a:extLst>
          </p:cNvPr>
          <p:cNvSpPr>
            <a:spLocks noGrp="1"/>
          </p:cNvSpPr>
          <p:nvPr>
            <p:ph type="ctrTitle"/>
          </p:nvPr>
        </p:nvSpPr>
        <p:spPr/>
        <p:txBody>
          <a:bodyPr/>
          <a:lstStyle/>
          <a:p>
            <a:r>
              <a:rPr lang="nl-NL"/>
              <a:t>SAMENVATTING PROJECT </a:t>
            </a:r>
            <a:endParaRPr lang="nl-BE"/>
          </a:p>
        </p:txBody>
      </p:sp>
      <p:pic>
        <p:nvPicPr>
          <p:cNvPr id="6" name="Picture 5" descr="A close-up of a project&#10;&#10;Description automatically generated">
            <a:extLst>
              <a:ext uri="{FF2B5EF4-FFF2-40B4-BE49-F238E27FC236}">
                <a16:creationId xmlns:a16="http://schemas.microsoft.com/office/drawing/2014/main" id="{BD393EF3-E154-4EB8-97A6-E4FE1EA0C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0188" y="852170"/>
            <a:ext cx="3979000" cy="56280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94997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207FCE-9F11-40B6-938F-0BB900BB2576}"/>
              </a:ext>
            </a:extLst>
          </p:cNvPr>
          <p:cNvSpPr>
            <a:spLocks noGrp="1"/>
          </p:cNvSpPr>
          <p:nvPr>
            <p:ph type="body" sz="quarter" idx="10"/>
          </p:nvPr>
        </p:nvSpPr>
        <p:spPr>
          <a:xfrm>
            <a:off x="989013" y="1166813"/>
            <a:ext cx="11164716" cy="5313362"/>
          </a:xfrm>
        </p:spPr>
        <p:txBody>
          <a:bodyPr/>
          <a:lstStyle/>
          <a:p>
            <a:r>
              <a:rPr lang="en-US" err="1"/>
              <a:t>Inhoudelijke</a:t>
            </a:r>
            <a:r>
              <a:rPr lang="en-US"/>
              <a:t> </a:t>
            </a:r>
            <a:r>
              <a:rPr lang="en-US" err="1"/>
              <a:t>vragen</a:t>
            </a:r>
            <a:r>
              <a:rPr lang="en-US"/>
              <a:t> </a:t>
            </a:r>
          </a:p>
          <a:p>
            <a:pPr marL="0" indent="0">
              <a:buNone/>
            </a:pPr>
            <a:r>
              <a:rPr lang="en-US">
                <a:sym typeface="Wingdings" panose="05000000000000000000" pitchFamily="2" charset="2"/>
              </a:rPr>
              <a:t>	 </a:t>
            </a:r>
            <a:r>
              <a:rPr lang="en-US" err="1">
                <a:sym typeface="Wingdings" panose="05000000000000000000" pitchFamily="2" charset="2"/>
              </a:rPr>
              <a:t>Waar</a:t>
            </a:r>
            <a:r>
              <a:rPr lang="en-US">
                <a:sym typeface="Wingdings" panose="05000000000000000000" pitchFamily="2" charset="2"/>
              </a:rPr>
              <a:t> </a:t>
            </a:r>
            <a:r>
              <a:rPr lang="en-US" err="1">
                <a:sym typeface="Wingdings" panose="05000000000000000000" pitchFamily="2" charset="2"/>
              </a:rPr>
              <a:t>kan</a:t>
            </a:r>
            <a:r>
              <a:rPr lang="en-US">
                <a:sym typeface="Wingdings" panose="05000000000000000000" pitchFamily="2" charset="2"/>
              </a:rPr>
              <a:t> </a:t>
            </a:r>
            <a:r>
              <a:rPr lang="en-US" err="1">
                <a:sym typeface="Wingdings" panose="05000000000000000000" pitchFamily="2" charset="2"/>
              </a:rPr>
              <a:t>ik</a:t>
            </a:r>
            <a:r>
              <a:rPr lang="en-US">
                <a:sym typeface="Wingdings" panose="05000000000000000000" pitchFamily="2" charset="2"/>
              </a:rPr>
              <a:t> data over AMR </a:t>
            </a:r>
            <a:r>
              <a:rPr lang="en-US" err="1">
                <a:sym typeface="Wingdings" panose="05000000000000000000" pitchFamily="2" charset="2"/>
              </a:rPr>
              <a:t>terugvinden</a:t>
            </a:r>
            <a:r>
              <a:rPr lang="en-US">
                <a:sym typeface="Wingdings" panose="05000000000000000000" pitchFamily="2" charset="2"/>
              </a:rPr>
              <a:t> (One Health, EARS-net, …)?</a:t>
            </a:r>
          </a:p>
          <a:p>
            <a:pPr marL="0" indent="0">
              <a:buNone/>
            </a:pPr>
            <a:r>
              <a:rPr lang="en-US">
                <a:sym typeface="Wingdings" panose="05000000000000000000" pitchFamily="2" charset="2"/>
              </a:rPr>
              <a:t>	 In Nederland minder </a:t>
            </a:r>
            <a:r>
              <a:rPr lang="en-US" err="1">
                <a:sym typeface="Wingdings" panose="05000000000000000000" pitchFamily="2" charset="2"/>
              </a:rPr>
              <a:t>antibiotica</a:t>
            </a:r>
            <a:r>
              <a:rPr lang="en-US">
                <a:sym typeface="Wingdings" panose="05000000000000000000" pitchFamily="2" charset="2"/>
              </a:rPr>
              <a:t> maar </a:t>
            </a:r>
            <a:r>
              <a:rPr lang="en-US" err="1">
                <a:sym typeface="Wingdings" panose="05000000000000000000" pitchFamily="2" charset="2"/>
              </a:rPr>
              <a:t>niet</a:t>
            </a:r>
            <a:r>
              <a:rPr lang="en-US">
                <a:sym typeface="Wingdings" panose="05000000000000000000" pitchFamily="2" charset="2"/>
              </a:rPr>
              <a:t> </a:t>
            </a:r>
            <a:r>
              <a:rPr lang="en-US" err="1">
                <a:sym typeface="Wingdings" panose="05000000000000000000" pitchFamily="2" charset="2"/>
              </a:rPr>
              <a:t>meer</a:t>
            </a:r>
            <a:r>
              <a:rPr lang="en-US">
                <a:sym typeface="Wingdings" panose="05000000000000000000" pitchFamily="2" charset="2"/>
              </a:rPr>
              <a:t> </a:t>
            </a:r>
            <a:r>
              <a:rPr lang="en-US" err="1">
                <a:sym typeface="Wingdings" panose="05000000000000000000" pitchFamily="2" charset="2"/>
              </a:rPr>
              <a:t>complicaties</a:t>
            </a:r>
            <a:r>
              <a:rPr lang="en-US">
                <a:sym typeface="Wingdings" panose="05000000000000000000" pitchFamily="2" charset="2"/>
              </a:rPr>
              <a:t>?</a:t>
            </a:r>
          </a:p>
          <a:p>
            <a:pPr marL="0" indent="0">
              <a:buNone/>
            </a:pPr>
            <a:r>
              <a:rPr lang="en-US">
                <a:sym typeface="Wingdings" panose="05000000000000000000" pitchFamily="2" charset="2"/>
              </a:rPr>
              <a:t>	 Wat met </a:t>
            </a:r>
            <a:r>
              <a:rPr lang="en-US" err="1">
                <a:sym typeface="Wingdings" panose="05000000000000000000" pitchFamily="2" charset="2"/>
              </a:rPr>
              <a:t>voorschrijfgedrag</a:t>
            </a:r>
            <a:r>
              <a:rPr lang="en-US">
                <a:sym typeface="Wingdings" panose="05000000000000000000" pitchFamily="2" charset="2"/>
              </a:rPr>
              <a:t> van </a:t>
            </a:r>
            <a:r>
              <a:rPr lang="en-US" err="1">
                <a:sym typeface="Wingdings" panose="05000000000000000000" pitchFamily="2" charset="2"/>
              </a:rPr>
              <a:t>tandartsen</a:t>
            </a:r>
            <a:r>
              <a:rPr lang="en-US">
                <a:sym typeface="Wingdings" panose="05000000000000000000" pitchFamily="2" charset="2"/>
              </a:rPr>
              <a:t> </a:t>
            </a:r>
            <a:r>
              <a:rPr lang="en-US" err="1">
                <a:sym typeface="Wingdings" panose="05000000000000000000" pitchFamily="2" charset="2"/>
              </a:rPr>
              <a:t>en</a:t>
            </a:r>
            <a:r>
              <a:rPr lang="en-US">
                <a:sym typeface="Wingdings" panose="05000000000000000000" pitchFamily="2" charset="2"/>
              </a:rPr>
              <a:t> </a:t>
            </a:r>
            <a:r>
              <a:rPr lang="en-US" err="1">
                <a:sym typeface="Wingdings" panose="05000000000000000000" pitchFamily="2" charset="2"/>
              </a:rPr>
              <a:t>specialisten</a:t>
            </a:r>
            <a:r>
              <a:rPr lang="en-US">
                <a:sym typeface="Wingdings" panose="05000000000000000000" pitchFamily="2" charset="2"/>
              </a:rPr>
              <a:t>? </a:t>
            </a:r>
          </a:p>
          <a:p>
            <a:pPr marL="0" indent="0">
              <a:buNone/>
            </a:pPr>
            <a:r>
              <a:rPr lang="en-US">
                <a:sym typeface="Wingdings" panose="05000000000000000000" pitchFamily="2" charset="2"/>
              </a:rPr>
              <a:t>	 …  </a:t>
            </a:r>
            <a:endParaRPr lang="en-US"/>
          </a:p>
          <a:p>
            <a:pPr marL="0" indent="0">
              <a:buNone/>
            </a:pPr>
            <a:endParaRPr lang="en-US"/>
          </a:p>
          <a:p>
            <a:r>
              <a:rPr lang="en-US"/>
              <a:t>Barometer </a:t>
            </a:r>
            <a:r>
              <a:rPr lang="en-US" err="1"/>
              <a:t>vragen</a:t>
            </a:r>
            <a:r>
              <a:rPr lang="en-US"/>
              <a:t> </a:t>
            </a:r>
          </a:p>
          <a:p>
            <a:pPr marL="457200" lvl="1" indent="0">
              <a:buNone/>
            </a:pPr>
            <a:r>
              <a:rPr lang="en-US" sz="1800">
                <a:sym typeface="Wingdings" panose="05000000000000000000" pitchFamily="2" charset="2"/>
              </a:rPr>
              <a:t>	 FAQ op website KUL/</a:t>
            </a:r>
            <a:r>
              <a:rPr lang="en-US" sz="1800" err="1">
                <a:sym typeface="Wingdings" panose="05000000000000000000" pitchFamily="2" charset="2"/>
              </a:rPr>
              <a:t>Intego</a:t>
            </a:r>
            <a:endParaRPr lang="en-US" sz="1800">
              <a:sym typeface="Wingdings" panose="05000000000000000000" pitchFamily="2" charset="2"/>
            </a:endParaRPr>
          </a:p>
          <a:p>
            <a:pPr marL="457200" lvl="1" indent="0">
              <a:buNone/>
            </a:pPr>
            <a:r>
              <a:rPr lang="en-US" sz="1800">
                <a:sym typeface="Wingdings" panose="05000000000000000000" pitchFamily="2" charset="2"/>
              </a:rPr>
              <a:t>	 … </a:t>
            </a:r>
          </a:p>
          <a:p>
            <a:endParaRPr lang="en-US">
              <a:sym typeface="Wingdings" panose="05000000000000000000" pitchFamily="2" charset="2"/>
            </a:endParaRPr>
          </a:p>
          <a:p>
            <a:r>
              <a:rPr lang="en-US" err="1">
                <a:sym typeface="Wingdings" panose="05000000000000000000" pitchFamily="2" charset="2"/>
              </a:rPr>
              <a:t>Praktische</a:t>
            </a:r>
            <a:r>
              <a:rPr lang="en-US">
                <a:sym typeface="Wingdings" panose="05000000000000000000" pitchFamily="2" charset="2"/>
              </a:rPr>
              <a:t> </a:t>
            </a:r>
            <a:r>
              <a:rPr lang="en-US" err="1">
                <a:sym typeface="Wingdings" panose="05000000000000000000" pitchFamily="2" charset="2"/>
              </a:rPr>
              <a:t>vragen</a:t>
            </a:r>
            <a:r>
              <a:rPr lang="en-US">
                <a:sym typeface="Wingdings" panose="05000000000000000000" pitchFamily="2" charset="2"/>
              </a:rPr>
              <a:t> </a:t>
            </a:r>
          </a:p>
          <a:p>
            <a:pPr marL="457200" lvl="1" indent="0">
              <a:buNone/>
            </a:pPr>
            <a:r>
              <a:rPr lang="en-US" sz="1800">
                <a:sym typeface="Wingdings" panose="05000000000000000000" pitchFamily="2" charset="2"/>
              </a:rPr>
              <a:t>	 </a:t>
            </a:r>
            <a:r>
              <a:rPr lang="en-US" sz="1800" err="1">
                <a:sym typeface="Wingdings" panose="05000000000000000000" pitchFamily="2" charset="2"/>
              </a:rPr>
              <a:t>Beschikbaarheid</a:t>
            </a:r>
            <a:r>
              <a:rPr lang="en-US" sz="1800">
                <a:sym typeface="Wingdings" panose="05000000000000000000" pitchFamily="2" charset="2"/>
              </a:rPr>
              <a:t> van </a:t>
            </a:r>
            <a:r>
              <a:rPr lang="en-US" sz="1800" err="1">
                <a:sym typeface="Wingdings" panose="05000000000000000000" pitchFamily="2" charset="2"/>
              </a:rPr>
              <a:t>ondersteunende</a:t>
            </a:r>
            <a:r>
              <a:rPr lang="en-US" sz="1800">
                <a:sym typeface="Wingdings" panose="05000000000000000000" pitchFamily="2" charset="2"/>
              </a:rPr>
              <a:t> </a:t>
            </a:r>
            <a:r>
              <a:rPr lang="en-US" sz="1800" err="1">
                <a:sym typeface="Wingdings" panose="05000000000000000000" pitchFamily="2" charset="2"/>
              </a:rPr>
              <a:t>documenten</a:t>
            </a:r>
            <a:endParaRPr lang="en-US" sz="1800">
              <a:sym typeface="Wingdings" panose="05000000000000000000" pitchFamily="2" charset="2"/>
            </a:endParaRPr>
          </a:p>
          <a:p>
            <a:pPr marL="457200" lvl="1" indent="0">
              <a:buNone/>
            </a:pPr>
            <a:r>
              <a:rPr lang="en-US" sz="1800">
                <a:sym typeface="Wingdings" panose="05000000000000000000" pitchFamily="2" charset="2"/>
              </a:rPr>
              <a:t>		</a:t>
            </a:r>
            <a:r>
              <a:rPr lang="en-US" sz="1800" err="1">
                <a:sym typeface="Wingdings" panose="05000000000000000000" pitchFamily="2" charset="2"/>
              </a:rPr>
              <a:t>waar</a:t>
            </a:r>
            <a:r>
              <a:rPr lang="en-US" sz="1800">
                <a:sym typeface="Wingdings" panose="05000000000000000000" pitchFamily="2" charset="2"/>
              </a:rPr>
              <a:t>: via toolkit </a:t>
            </a:r>
            <a:r>
              <a:rPr lang="en-US" sz="1800" err="1">
                <a:sym typeface="Wingdings" panose="05000000000000000000" pitchFamily="2" charset="2"/>
              </a:rPr>
              <a:t>en</a:t>
            </a:r>
            <a:r>
              <a:rPr lang="en-US" sz="1800">
                <a:sym typeface="Wingdings" panose="05000000000000000000" pitchFamily="2" charset="2"/>
              </a:rPr>
              <a:t> mailbox</a:t>
            </a:r>
          </a:p>
          <a:p>
            <a:pPr marL="457200" lvl="1" indent="0">
              <a:buNone/>
            </a:pPr>
            <a:r>
              <a:rPr lang="en-US" sz="1800">
                <a:sym typeface="Wingdings" panose="05000000000000000000" pitchFamily="2" charset="2"/>
              </a:rPr>
              <a:t>		</a:t>
            </a:r>
            <a:r>
              <a:rPr lang="en-US" sz="1800" err="1">
                <a:sym typeface="Wingdings" panose="05000000000000000000" pitchFamily="2" charset="2"/>
              </a:rPr>
              <a:t>wanneer</a:t>
            </a:r>
            <a:r>
              <a:rPr lang="en-US" sz="1800">
                <a:sym typeface="Wingdings" panose="05000000000000000000" pitchFamily="2" charset="2"/>
              </a:rPr>
              <a:t>: </a:t>
            </a:r>
            <a:r>
              <a:rPr lang="en-US" sz="1800" err="1">
                <a:sym typeface="Wingdings" panose="05000000000000000000" pitchFamily="2" charset="2"/>
              </a:rPr>
              <a:t>komende</a:t>
            </a:r>
            <a:r>
              <a:rPr lang="en-US" sz="1800">
                <a:sym typeface="Wingdings" panose="05000000000000000000" pitchFamily="2" charset="2"/>
              </a:rPr>
              <a:t> </a:t>
            </a:r>
            <a:r>
              <a:rPr lang="en-US" sz="1800" err="1">
                <a:sym typeface="Wingdings" panose="05000000000000000000" pitchFamily="2" charset="2"/>
              </a:rPr>
              <a:t>weken</a:t>
            </a:r>
            <a:r>
              <a:rPr lang="en-US" sz="1800">
                <a:sym typeface="Wingdings" panose="05000000000000000000" pitchFamily="2" charset="2"/>
              </a:rPr>
              <a:t> </a:t>
            </a:r>
            <a:r>
              <a:rPr lang="en-US" sz="1800" err="1">
                <a:sym typeface="Wingdings" panose="05000000000000000000" pitchFamily="2" charset="2"/>
              </a:rPr>
              <a:t>na</a:t>
            </a:r>
            <a:r>
              <a:rPr lang="en-US" sz="1800">
                <a:sym typeface="Wingdings" panose="05000000000000000000" pitchFamily="2" charset="2"/>
              </a:rPr>
              <a:t> </a:t>
            </a:r>
            <a:r>
              <a:rPr lang="en-US" sz="1800" err="1">
                <a:sym typeface="Wingdings" panose="05000000000000000000" pitchFamily="2" charset="2"/>
              </a:rPr>
              <a:t>revisie</a:t>
            </a:r>
            <a:r>
              <a:rPr lang="en-US" sz="1800">
                <a:sym typeface="Wingdings" panose="05000000000000000000" pitchFamily="2" charset="2"/>
              </a:rPr>
              <a:t> met input van training, FOD, </a:t>
            </a:r>
            <a:r>
              <a:rPr lang="en-US" sz="1800" err="1">
                <a:sym typeface="Wingdings" panose="05000000000000000000" pitchFamily="2" charset="2"/>
              </a:rPr>
              <a:t>consortiumpartners</a:t>
            </a:r>
            <a:r>
              <a:rPr lang="en-US" sz="1800">
                <a:sym typeface="Wingdings" panose="05000000000000000000" pitchFamily="2" charset="2"/>
              </a:rPr>
              <a:t> </a:t>
            </a:r>
          </a:p>
          <a:p>
            <a:pPr marL="457200" lvl="1" indent="0">
              <a:buNone/>
            </a:pPr>
            <a:r>
              <a:rPr lang="en-US" sz="1800">
                <a:sym typeface="Wingdings" panose="05000000000000000000" pitchFamily="2" charset="2"/>
              </a:rPr>
              <a:t>	</a:t>
            </a:r>
          </a:p>
          <a:p>
            <a:pPr marL="457200" lvl="1" indent="0">
              <a:buNone/>
            </a:pPr>
            <a:endParaRPr lang="en-US" sz="1800"/>
          </a:p>
        </p:txBody>
      </p:sp>
      <p:sp>
        <p:nvSpPr>
          <p:cNvPr id="3" name="Date Placeholder 2">
            <a:extLst>
              <a:ext uri="{FF2B5EF4-FFF2-40B4-BE49-F238E27FC236}">
                <a16:creationId xmlns:a16="http://schemas.microsoft.com/office/drawing/2014/main" id="{177DC6FC-D157-4128-B039-F21467808B27}"/>
              </a:ext>
            </a:extLst>
          </p:cNvPr>
          <p:cNvSpPr>
            <a:spLocks noGrp="1"/>
          </p:cNvSpPr>
          <p:nvPr>
            <p:ph type="dt" sz="half" idx="2"/>
          </p:nvPr>
        </p:nvSpPr>
        <p:spPr/>
        <p:txBody>
          <a:bodyPr/>
          <a:lstStyle/>
          <a:p>
            <a:fld id="{4A10DE2B-8120-4CAD-9CC1-AF80DC1D56D6}" type="datetime1">
              <a:rPr lang="nl-BE" smtClean="0"/>
              <a:t>24/10/2023</a:t>
            </a:fld>
            <a:endParaRPr lang="nl-BE"/>
          </a:p>
        </p:txBody>
      </p:sp>
      <p:sp>
        <p:nvSpPr>
          <p:cNvPr id="4" name="Slide Number Placeholder 3">
            <a:extLst>
              <a:ext uri="{FF2B5EF4-FFF2-40B4-BE49-F238E27FC236}">
                <a16:creationId xmlns:a16="http://schemas.microsoft.com/office/drawing/2014/main" id="{020033D0-949F-4A3A-8A0C-B25D2999DB2F}"/>
              </a:ext>
            </a:extLst>
          </p:cNvPr>
          <p:cNvSpPr>
            <a:spLocks noGrp="1"/>
          </p:cNvSpPr>
          <p:nvPr>
            <p:ph type="sldNum" sz="quarter" idx="4"/>
          </p:nvPr>
        </p:nvSpPr>
        <p:spPr/>
        <p:txBody>
          <a:bodyPr/>
          <a:lstStyle/>
          <a:p>
            <a:fld id="{237A5C56-B9E8-4E46-B944-E20B96CB342D}" type="slidenum">
              <a:rPr lang="nl-BE" smtClean="0"/>
              <a:pPr/>
              <a:t>90</a:t>
            </a:fld>
            <a:endParaRPr lang="nl-BE">
              <a:solidFill>
                <a:schemeClr val="bg1"/>
              </a:solidFill>
            </a:endParaRPr>
          </a:p>
        </p:txBody>
      </p:sp>
      <p:sp>
        <p:nvSpPr>
          <p:cNvPr id="5" name="Title 4">
            <a:extLst>
              <a:ext uri="{FF2B5EF4-FFF2-40B4-BE49-F238E27FC236}">
                <a16:creationId xmlns:a16="http://schemas.microsoft.com/office/drawing/2014/main" id="{F9AC0D86-15F5-4993-BB7B-B94860253390}"/>
              </a:ext>
            </a:extLst>
          </p:cNvPr>
          <p:cNvSpPr>
            <a:spLocks noGrp="1"/>
          </p:cNvSpPr>
          <p:nvPr>
            <p:ph type="ctrTitle"/>
          </p:nvPr>
        </p:nvSpPr>
        <p:spPr/>
        <p:txBody>
          <a:bodyPr/>
          <a:lstStyle/>
          <a:p>
            <a:r>
              <a:rPr lang="nl-NL"/>
              <a:t>VRAGEN  </a:t>
            </a:r>
            <a:endParaRPr lang="en-US"/>
          </a:p>
        </p:txBody>
      </p:sp>
    </p:spTree>
    <p:extLst>
      <p:ext uri="{BB962C8B-B14F-4D97-AF65-F5344CB8AC3E}">
        <p14:creationId xmlns:p14="http://schemas.microsoft.com/office/powerpoint/2010/main" val="36394845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DEDB4A7-1E4C-41E9-B58C-DC30E24576E3}"/>
              </a:ext>
            </a:extLst>
          </p:cNvPr>
          <p:cNvSpPr>
            <a:spLocks noGrp="1"/>
          </p:cNvSpPr>
          <p:nvPr>
            <p:ph type="title"/>
          </p:nvPr>
        </p:nvSpPr>
        <p:spPr/>
        <p:txBody>
          <a:bodyPr>
            <a:normAutofit/>
          </a:bodyPr>
          <a:lstStyle/>
          <a:p>
            <a:r>
              <a:rPr lang="nl-NL"/>
              <a:t>SLOT </a:t>
            </a:r>
            <a:endParaRPr lang="nl-BE"/>
          </a:p>
        </p:txBody>
      </p:sp>
      <p:sp>
        <p:nvSpPr>
          <p:cNvPr id="2" name="Tijdelijke aanduiding voor datum 1">
            <a:extLst>
              <a:ext uri="{FF2B5EF4-FFF2-40B4-BE49-F238E27FC236}">
                <a16:creationId xmlns:a16="http://schemas.microsoft.com/office/drawing/2014/main" id="{EAC5C49A-6FA0-0C16-E419-D0D1AD64003C}"/>
              </a:ext>
            </a:extLst>
          </p:cNvPr>
          <p:cNvSpPr>
            <a:spLocks noGrp="1"/>
          </p:cNvSpPr>
          <p:nvPr>
            <p:ph type="dt" sz="half" idx="2"/>
          </p:nvPr>
        </p:nvSpPr>
        <p:spPr/>
        <p:txBody>
          <a:bodyPr/>
          <a:lstStyle/>
          <a:p>
            <a:fld id="{DCEFC82C-4111-4C51-9B04-713938EE8E9F}" type="datetime1">
              <a:rPr lang="nl-BE" smtClean="0"/>
              <a:t>24/10/2023</a:t>
            </a:fld>
            <a:endParaRPr lang="nl-BE"/>
          </a:p>
        </p:txBody>
      </p:sp>
      <p:sp>
        <p:nvSpPr>
          <p:cNvPr id="3" name="Tijdelijke aanduiding voor dianummer 2">
            <a:extLst>
              <a:ext uri="{FF2B5EF4-FFF2-40B4-BE49-F238E27FC236}">
                <a16:creationId xmlns:a16="http://schemas.microsoft.com/office/drawing/2014/main" id="{1C10E883-5870-DD7C-327E-A96542DB77D9}"/>
              </a:ext>
            </a:extLst>
          </p:cNvPr>
          <p:cNvSpPr>
            <a:spLocks noGrp="1"/>
          </p:cNvSpPr>
          <p:nvPr>
            <p:ph type="sldNum" sz="quarter" idx="4"/>
          </p:nvPr>
        </p:nvSpPr>
        <p:spPr/>
        <p:txBody>
          <a:bodyPr/>
          <a:lstStyle/>
          <a:p>
            <a:fld id="{237A5C56-B9E8-4E46-B944-E20B96CB342D}" type="slidenum">
              <a:rPr lang="nl-BE" smtClean="0"/>
              <a:pPr/>
              <a:t>91</a:t>
            </a:fld>
            <a:endParaRPr lang="nl-BE">
              <a:solidFill>
                <a:schemeClr val="bg1"/>
              </a:solidFill>
            </a:endParaRPr>
          </a:p>
        </p:txBody>
      </p:sp>
      <p:sp>
        <p:nvSpPr>
          <p:cNvPr id="11" name="Tijdelijke aanduiding voor inhoud 7">
            <a:extLst>
              <a:ext uri="{FF2B5EF4-FFF2-40B4-BE49-F238E27FC236}">
                <a16:creationId xmlns:a16="http://schemas.microsoft.com/office/drawing/2014/main" id="{86AEB077-908E-CFE7-8F88-BBFC0F4BC29C}"/>
              </a:ext>
            </a:extLst>
          </p:cNvPr>
          <p:cNvSpPr>
            <a:spLocks noGrp="1"/>
          </p:cNvSpPr>
          <p:nvPr>
            <p:ph idx="1"/>
          </p:nvPr>
        </p:nvSpPr>
        <p:spPr>
          <a:xfrm>
            <a:off x="6492240" y="999461"/>
            <a:ext cx="5572760" cy="5480714"/>
          </a:xfrm>
        </p:spPr>
        <p:txBody>
          <a:bodyPr/>
          <a:lstStyle/>
          <a:p>
            <a:pPr marL="0" indent="0">
              <a:buNone/>
            </a:pPr>
            <a:r>
              <a:rPr lang="nl-NL"/>
              <a:t>Wat neem je mee naar huis:  </a:t>
            </a:r>
          </a:p>
          <a:p>
            <a:pPr lvl="1"/>
            <a:r>
              <a:rPr lang="nl-NL"/>
              <a:t>Kernvraag?</a:t>
            </a:r>
          </a:p>
          <a:p>
            <a:pPr lvl="1"/>
            <a:r>
              <a:rPr lang="nl-NL"/>
              <a:t>Kernboodschap? </a:t>
            </a:r>
          </a:p>
          <a:p>
            <a:pPr marL="0" indent="0">
              <a:buNone/>
            </a:pPr>
            <a:endParaRPr lang="nl-NL"/>
          </a:p>
          <a:p>
            <a:pPr marL="0" indent="0">
              <a:buNone/>
            </a:pPr>
            <a:r>
              <a:rPr lang="nl-NL"/>
              <a:t>Praktische afspraken </a:t>
            </a:r>
          </a:p>
          <a:p>
            <a:pPr lvl="1"/>
            <a:r>
              <a:rPr lang="nl-NL" sz="2000"/>
              <a:t>Catering </a:t>
            </a:r>
          </a:p>
          <a:p>
            <a:pPr lvl="1"/>
            <a:r>
              <a:rPr lang="nl-NL" sz="2000"/>
              <a:t>Accreditering</a:t>
            </a:r>
          </a:p>
          <a:p>
            <a:pPr lvl="1"/>
            <a:r>
              <a:rPr lang="nl-NL" sz="2000"/>
              <a:t>Toestemming delen van contactgegevens</a:t>
            </a:r>
          </a:p>
          <a:p>
            <a:pPr marL="0" indent="0">
              <a:buNone/>
            </a:pPr>
            <a:r>
              <a:rPr lang="nl-NL" sz="2000"/>
              <a:t> </a:t>
            </a:r>
          </a:p>
          <a:p>
            <a:pPr marL="0" indent="0">
              <a:buNone/>
            </a:pPr>
            <a:r>
              <a:rPr lang="nl-NL"/>
              <a:t>U ontvangt</a:t>
            </a:r>
          </a:p>
          <a:p>
            <a:pPr lvl="1"/>
            <a:r>
              <a:rPr lang="nl-NL" sz="2000"/>
              <a:t>profiel van de casussen </a:t>
            </a:r>
          </a:p>
          <a:p>
            <a:pPr marL="457200" lvl="1" indent="0">
              <a:buNone/>
            </a:pPr>
            <a:endParaRPr lang="nl-NL" sz="2000"/>
          </a:p>
          <a:p>
            <a:pPr marL="457200" lvl="1" indent="0">
              <a:buNone/>
            </a:pPr>
            <a:endParaRPr lang="nl-NL"/>
          </a:p>
          <a:p>
            <a:pPr marL="457200" lvl="1" indent="0">
              <a:buNone/>
            </a:pPr>
            <a:endParaRPr lang="nl-NL"/>
          </a:p>
          <a:p>
            <a:pPr marL="457200" lvl="1" indent="0">
              <a:buNone/>
            </a:pPr>
            <a:endParaRPr lang="nl-NL"/>
          </a:p>
          <a:p>
            <a:pPr marL="457200" lvl="1" indent="0">
              <a:buNone/>
            </a:pPr>
            <a:endParaRPr lang="nl-NL"/>
          </a:p>
          <a:p>
            <a:pPr marL="457200" lvl="1" indent="0">
              <a:buNone/>
            </a:pPr>
            <a:endParaRPr lang="nl-BE"/>
          </a:p>
          <a:p>
            <a:pPr marL="0" indent="0">
              <a:buNone/>
            </a:pPr>
            <a:endParaRPr lang="nl-BE"/>
          </a:p>
          <a:p>
            <a:pPr marL="0" indent="0" algn="r">
              <a:buNone/>
            </a:pPr>
            <a:r>
              <a:rPr lang="nl-BE"/>
              <a:t>Domus Medica </a:t>
            </a:r>
          </a:p>
        </p:txBody>
      </p:sp>
    </p:spTree>
    <p:extLst>
      <p:ext uri="{BB962C8B-B14F-4D97-AF65-F5344CB8AC3E}">
        <p14:creationId xmlns:p14="http://schemas.microsoft.com/office/powerpoint/2010/main" val="32780869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24/10/2023</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a:t>Implementatieproject</a:t>
            </a:r>
            <a:endParaRPr lang="nl-BE"/>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a:t>Lokaal </a:t>
            </a:r>
            <a:r>
              <a:rPr lang="nl-NL" err="1"/>
              <a:t>antibioticastewardship</a:t>
            </a:r>
            <a:endParaRPr lang="nl-NL"/>
          </a:p>
          <a:p>
            <a:r>
              <a:rPr lang="nl-NL"/>
              <a:t>luchtweginfecties </a:t>
            </a:r>
            <a:endParaRPr lang="nl-BE"/>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137764" y="3695701"/>
            <a:ext cx="9638146" cy="2676004"/>
          </a:xfrm>
        </p:spPr>
        <p:txBody>
          <a:bodyPr/>
          <a:lstStyle/>
          <a:p>
            <a:r>
              <a:rPr lang="nl-BE" sz="1400" i="0"/>
              <a:t>Anthierens Sibyl, Coenen Samuel, Colliers Annelies (</a:t>
            </a:r>
            <a:r>
              <a:rPr lang="nl-BE" sz="1400" i="0" err="1"/>
              <a:t>UAntwerpen</a:t>
            </a:r>
            <a:r>
              <a:rPr lang="nl-BE" sz="1400" i="0"/>
              <a:t>)</a:t>
            </a:r>
          </a:p>
          <a:p>
            <a:r>
              <a:rPr lang="nl-BE" sz="1400" i="0"/>
              <a:t>Soetaert Justine, Vaes Bert, </a:t>
            </a:r>
            <a:r>
              <a:rPr lang="nl-BE" sz="1400" i="0" err="1"/>
              <a:t>Vandenbruel</a:t>
            </a:r>
            <a:r>
              <a:rPr lang="nl-BE" sz="1400" i="0"/>
              <a:t> Ann, </a:t>
            </a:r>
            <a:r>
              <a:rPr lang="nl-BE" sz="1400" i="0" err="1"/>
              <a:t>Vandenbulcke</a:t>
            </a:r>
            <a:r>
              <a:rPr lang="nl-BE" sz="1400" i="0"/>
              <a:t> Steve, Verbakel Jan (KUL) </a:t>
            </a:r>
          </a:p>
          <a:p>
            <a:r>
              <a:rPr lang="nl-BE" sz="1400" i="0"/>
              <a:t>De Sutter An, Heytens Stefan (</a:t>
            </a:r>
            <a:r>
              <a:rPr lang="nl-BE" sz="1400" i="0" err="1"/>
              <a:t>UGent</a:t>
            </a:r>
            <a:r>
              <a:rPr lang="nl-BE" sz="1400" i="0"/>
              <a:t>)  </a:t>
            </a:r>
          </a:p>
          <a:p>
            <a:r>
              <a:rPr lang="nl-BE" sz="1400" i="0"/>
              <a:t>Buret Laetitia, Digregorio Marina, Laverdeur Justine, </a:t>
            </a:r>
            <a:r>
              <a:rPr lang="nl-BE" sz="1400" i="0" err="1"/>
              <a:t>Lenoir</a:t>
            </a:r>
            <a:r>
              <a:rPr lang="nl-BE" sz="1400" i="0"/>
              <a:t> Anne-Laure, Scholtes Beatrice (</a:t>
            </a:r>
            <a:r>
              <a:rPr lang="nl-BE" sz="1400" i="0" err="1"/>
              <a:t>ULiège</a:t>
            </a:r>
            <a:r>
              <a:rPr lang="nl-BE" sz="1400" i="0"/>
              <a:t>)   </a:t>
            </a:r>
          </a:p>
          <a:p>
            <a:r>
              <a:rPr lang="nl-BE" sz="1400" i="0" err="1"/>
              <a:t>Fauquert</a:t>
            </a:r>
            <a:r>
              <a:rPr lang="nl-BE" sz="1400" i="0"/>
              <a:t> Benjamin, </a:t>
            </a:r>
            <a:r>
              <a:rPr lang="nl-BE" sz="1400" i="0" err="1"/>
              <a:t>Kacenelenbogen</a:t>
            </a:r>
            <a:r>
              <a:rPr lang="nl-BE" sz="1400" i="0"/>
              <a:t> Nadine, Mokrane Saphia, Offermans Anne-Marie, Simonis Virginie (ULB) </a:t>
            </a:r>
          </a:p>
          <a:p>
            <a:r>
              <a:rPr lang="nl-BE" sz="1400" i="0"/>
              <a:t>Grielens Lisa, Janssen Anneleen, Vanholle Stijn (Domus Medica)</a:t>
            </a:r>
          </a:p>
          <a:p>
            <a:r>
              <a:rPr lang="nl-BE" sz="1400" i="0" err="1"/>
              <a:t>External</a:t>
            </a:r>
            <a:r>
              <a:rPr lang="nl-BE" sz="1400" i="0"/>
              <a:t> experts: </a:t>
            </a:r>
          </a:p>
          <a:p>
            <a:r>
              <a:rPr lang="nl-BE" sz="1400" i="0"/>
              <a:t>Belche </a:t>
            </a:r>
            <a:r>
              <a:rPr lang="nl-BE" sz="1400" i="0" err="1"/>
              <a:t>Jean-Luc</a:t>
            </a:r>
            <a:r>
              <a:rPr lang="nl-BE" sz="1400" i="0"/>
              <a:t> (</a:t>
            </a:r>
            <a:r>
              <a:rPr lang="nl-BE" sz="1400" i="0" err="1"/>
              <a:t>ULiège</a:t>
            </a:r>
            <a:r>
              <a:rPr lang="nl-BE" sz="1400" i="0"/>
              <a:t>), Joly Louise (</a:t>
            </a:r>
            <a:r>
              <a:rPr lang="nl-BE" sz="1400" i="0" err="1"/>
              <a:t>ULiège</a:t>
            </a:r>
            <a:r>
              <a:rPr lang="nl-BE" sz="1400" i="0"/>
              <a:t>), Lauwerier Emelien (</a:t>
            </a:r>
            <a:r>
              <a:rPr lang="nl-BE" sz="1400" i="0" err="1"/>
              <a:t>UGent</a:t>
            </a:r>
            <a:r>
              <a:rPr lang="nl-BE" sz="1400" i="0"/>
              <a:t>), Vandeput Olivia (ICHO) </a:t>
            </a:r>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
        <p:nvSpPr>
          <p:cNvPr id="13" name="Titel 3">
            <a:extLst>
              <a:ext uri="{FF2B5EF4-FFF2-40B4-BE49-F238E27FC236}">
                <a16:creationId xmlns:a16="http://schemas.microsoft.com/office/drawing/2014/main" id="{97BC743E-D63E-78D4-036D-2E83F2A2DED7}"/>
              </a:ext>
            </a:extLst>
          </p:cNvPr>
          <p:cNvSpPr txBox="1">
            <a:spLocks/>
          </p:cNvSpPr>
          <p:nvPr/>
        </p:nvSpPr>
        <p:spPr>
          <a:xfrm>
            <a:off x="913309" y="276680"/>
            <a:ext cx="8528050" cy="581026"/>
          </a:xfrm>
          <a:prstGeom prst="rect">
            <a:avLst/>
          </a:prstGeom>
        </p:spPr>
        <p:txBody>
          <a:bodyPr anchor="b">
            <a:normAutofit/>
          </a:bodyPr>
          <a:lstStyle>
            <a:lvl1pPr algn="l" defTabSz="914400" rtl="0" eaLnBrk="1" latinLnBrk="0" hangingPunct="1">
              <a:lnSpc>
                <a:spcPct val="90000"/>
              </a:lnSpc>
              <a:spcBef>
                <a:spcPct val="0"/>
              </a:spcBef>
              <a:buNone/>
              <a:defRPr sz="3200" b="1" kern="1200" spc="600">
                <a:solidFill>
                  <a:schemeClr val="bg1"/>
                </a:solidFill>
                <a:latin typeface="Arial" panose="020B0604020202020204" pitchFamily="34" charset="0"/>
                <a:ea typeface="+mj-ea"/>
                <a:cs typeface="Arial" panose="020B0604020202020204" pitchFamily="34" charset="0"/>
              </a:defRPr>
            </a:lvl1pPr>
          </a:lstStyle>
          <a:p>
            <a:r>
              <a:rPr lang="nl-NL"/>
              <a:t>BEDANKT EN VEEL SUCCES</a:t>
            </a:r>
            <a:endParaRPr lang="nl-BE"/>
          </a:p>
        </p:txBody>
      </p:sp>
    </p:spTree>
    <p:extLst>
      <p:ext uri="{BB962C8B-B14F-4D97-AF65-F5344CB8AC3E}">
        <p14:creationId xmlns:p14="http://schemas.microsoft.com/office/powerpoint/2010/main" val="1388211942"/>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Powerpoint_UGent_NL_PP">
  <a:themeElements>
    <a:clrScheme name="Universiteit Gent">
      <a:dk1>
        <a:sysClr val="windowText" lastClr="000000"/>
      </a:dk1>
      <a:lt1>
        <a:sysClr val="window" lastClr="FFFFFF"/>
      </a:lt1>
      <a:dk2>
        <a:srgbClr val="1E64C8"/>
      </a:dk2>
      <a:lt2>
        <a:srgbClr val="FFD200"/>
      </a:lt2>
      <a:accent1>
        <a:srgbClr val="1E64C8"/>
      </a:accent1>
      <a:accent2>
        <a:srgbClr val="FFD200"/>
      </a:accent2>
      <a:accent3>
        <a:srgbClr val="A5A5A5"/>
      </a:accent3>
      <a:accent4>
        <a:srgbClr val="FFC000"/>
      </a:accent4>
      <a:accent5>
        <a:srgbClr val="4472C4"/>
      </a:accent5>
      <a:accent6>
        <a:srgbClr val="70AD47"/>
      </a:accent6>
      <a:hlink>
        <a:srgbClr val="0563C1"/>
      </a:hlink>
      <a:folHlink>
        <a:srgbClr val="954F72"/>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triangle" w="lg" len="lg"/>
          <a:tailEnd type="triangl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20000"/>
          </a:lnSpc>
          <a:defRPr sz="2500" smtClean="0"/>
        </a:defPPr>
      </a:lstStyle>
    </a:txDef>
  </a:objectDefaults>
  <a:extraClrSchemeLst/>
  <a:extLst>
    <a:ext uri="{05A4C25C-085E-4340-85A3-A5531E510DB2}">
      <thm15:themeFamily xmlns:thm15="http://schemas.microsoft.com/office/thememl/2012/main" name="Presentatie-NL-PS_1_0_13.potx" id="{FCF52A8F-25E1-417F-B1E9-6802C1D8A249}" vid="{7D9DA8C9-D7BC-4D7C-88CF-E359BC78DC3B}"/>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13c660a783e3bb3990ed8406669d109c">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d535b5e59f3c67a4b6ef9418c68332f0"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5271a8a-dc7d-43ae-a5d5-da8347727f89" xsi:nil="true"/>
    <MediaLengthInSeconds xmlns="c409d909-52ea-4e2a-92a9-a0d586a36708" xsi:nil="true"/>
    <lcf76f155ced4ddcb4097134ff3c332f xmlns="c409d909-52ea-4e2a-92a9-a0d586a36708">
      <Terms xmlns="http://schemas.microsoft.com/office/infopath/2007/PartnerControls"/>
    </lcf76f155ced4ddcb4097134ff3c332f>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Props1.xml><?xml version="1.0" encoding="utf-8"?>
<ds:datastoreItem xmlns:ds="http://schemas.openxmlformats.org/officeDocument/2006/customXml" ds:itemID="{16EC589C-BF1A-4AE5-A578-8F21D61B1672}"/>
</file>

<file path=customXml/itemProps2.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3.xml><?xml version="1.0" encoding="utf-8"?>
<ds:datastoreItem xmlns:ds="http://schemas.openxmlformats.org/officeDocument/2006/customXml" ds:itemID="{82D36158-B4A8-4D15-8546-4D280EEAD00C}">
  <ds:schemaRefs>
    <ds:schemaRef ds:uri="http://www.w3.org/XML/1998/namespace"/>
    <ds:schemaRef ds:uri="c409d909-52ea-4e2a-92a9-a0d586a36708"/>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elements/1.1/"/>
    <ds:schemaRef ds:uri="85271a8a-dc7d-43ae-a5d5-da8347727f89"/>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5842</Words>
  <Application>Microsoft Office PowerPoint</Application>
  <PresentationFormat>Breedbeeld</PresentationFormat>
  <Paragraphs>1339</Paragraphs>
  <Slides>92</Slides>
  <Notes>45</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92</vt:i4>
      </vt:variant>
    </vt:vector>
  </HeadingPairs>
  <TitlesOfParts>
    <vt:vector size="101" baseType="lpstr">
      <vt:lpstr>Arial</vt:lpstr>
      <vt:lpstr>Calibri</vt:lpstr>
      <vt:lpstr>Corsiva</vt:lpstr>
      <vt:lpstr>Franklin Gothic Book</vt:lpstr>
      <vt:lpstr>Symbol</vt:lpstr>
      <vt:lpstr>Times New Roman</vt:lpstr>
      <vt:lpstr>Wingdings</vt:lpstr>
      <vt:lpstr>Kantoorthema</vt:lpstr>
      <vt:lpstr>Powerpoint_UGent_NL_PP</vt:lpstr>
      <vt:lpstr>Implementatieproject</vt:lpstr>
      <vt:lpstr>WELKOM [13u – 13u10] </vt:lpstr>
      <vt:lpstr>SAMENVATTING PROJECT </vt:lpstr>
      <vt:lpstr>TRAINING (II) - PROGRAMMA</vt:lpstr>
      <vt:lpstr>ANTIBIOTICA BAROMETER </vt:lpstr>
      <vt:lpstr>ANTIBIOTICA BAROMETER </vt:lpstr>
      <vt:lpstr>ANTIBIOTICA BAROMETER </vt:lpstr>
      <vt:lpstr>TOOLKIT  in revisie </vt:lpstr>
      <vt:lpstr>SAMENVATTING PROJECT </vt:lpstr>
      <vt:lpstr>HANDVATEN VOOR WERKEN MET GROEPEN</vt:lpstr>
      <vt:lpstr>ROL LOCAL CHAMPION [13u10-13u25]</vt:lpstr>
      <vt:lpstr>Waar of niet waar? </vt:lpstr>
      <vt:lpstr>Coachen van patiënten als model</vt:lpstr>
      <vt:lpstr>Wat ontmoedigt patiënten het meest?</vt:lpstr>
      <vt:lpstr>Wat ontmoedigt artsen IN INTERVISIE het meest?</vt:lpstr>
      <vt:lpstr>Weerstand</vt:lpstr>
      <vt:lpstr>Determinanten van antibioticavoorschrijfgedrag</vt:lpstr>
      <vt:lpstr>Motiverende gespreksvoering tijdens intervisie</vt:lpstr>
      <vt:lpstr>FEEDBACK GEVEN [13u25-13u35]</vt:lpstr>
      <vt:lpstr>PowerPoint-presentatie</vt:lpstr>
      <vt:lpstr>Tips voor waardevolle feedback</vt:lpstr>
      <vt:lpstr>Pendleton als bespreking</vt:lpstr>
      <vt:lpstr>ANTIBIOTICA BAROMETER </vt:lpstr>
      <vt:lpstr>WAT IS EEN INTERVISIE? [13u35-13u45]</vt:lpstr>
      <vt:lpstr>Wat is intervisie?</vt:lpstr>
      <vt:lpstr>Intervisie vertrekt altijd van casussen of profielen</vt:lpstr>
      <vt:lpstr>TIPS voor prioritisering</vt:lpstr>
      <vt:lpstr>Spelregels bij een intervisie</vt:lpstr>
      <vt:lpstr>Standaardmethodiek</vt:lpstr>
      <vt:lpstr>Fases van intervisie</vt:lpstr>
      <vt:lpstr>STAPPENPLAN</vt:lpstr>
      <vt:lpstr>STAPPENPLAN</vt:lpstr>
      <vt:lpstr>STAPPENPLAN</vt:lpstr>
      <vt:lpstr>STAPPENPLAN</vt:lpstr>
      <vt:lpstr>STAPPENPLAN</vt:lpstr>
      <vt:lpstr>STAPPENPLAN</vt:lpstr>
      <vt:lpstr>STAPPENPLAN</vt:lpstr>
      <vt:lpstr>PROGRAMMA </vt:lpstr>
      <vt:lpstr>PowerPoint-presentatie</vt:lpstr>
      <vt:lpstr>INTERVISIE - PROGRAMMA </vt:lpstr>
      <vt:lpstr>ROLLENSPELLEN [13u45 – 13u50]</vt:lpstr>
      <vt:lpstr>ROLLENSPEL (spelregels) </vt:lpstr>
      <vt:lpstr>ROLLENSPEL (praktisch) </vt:lpstr>
      <vt:lpstr>STELLINGEN [13u50 – 14u20]</vt:lpstr>
      <vt:lpstr>ROLLENSPEL – STELLING 1 </vt:lpstr>
      <vt:lpstr>ROLLENSPEL – STELLING 2 </vt:lpstr>
      <vt:lpstr>ROLLENSPEL – STELLING 3 </vt:lpstr>
      <vt:lpstr>ROLLENSPEL – STELLING 4 </vt:lpstr>
      <vt:lpstr>ROLLENSPEL – STELLING 5 </vt:lpstr>
      <vt:lpstr>ROLLENSPEL deel 1 [14u20 – 14u50]</vt:lpstr>
      <vt:lpstr>PAUZE [14u50 – 15u00] </vt:lpstr>
      <vt:lpstr>ROLLENSPEL deel 2 [15u00 – 15u30]</vt:lpstr>
      <vt:lpstr>SAMENVATTING [15u30 – 15u40]</vt:lpstr>
      <vt:lpstr>SAMENVATTING INTERVISIE</vt:lpstr>
      <vt:lpstr>SAMENVATTING INTERVISIE </vt:lpstr>
      <vt:lpstr>STAPPENPLAN</vt:lpstr>
      <vt:lpstr>ACTIEPLAN [15u40 – 15u50]</vt:lpstr>
      <vt:lpstr>BEREIDHEID OM VOORSCHRIJFGEDRAG TE VERANDEREN</vt:lpstr>
      <vt:lpstr>PowerPoint-presentatie</vt:lpstr>
      <vt:lpstr>StADIUM 2: CONTEMPLATIE</vt:lpstr>
      <vt:lpstr>PowerPoint-presentatie</vt:lpstr>
      <vt:lpstr>PowerPoint-presentatie</vt:lpstr>
      <vt:lpstr>PowerPoint-presentatie</vt:lpstr>
      <vt:lpstr>StADIUM 2: CONTEMPLATIE</vt:lpstr>
      <vt:lpstr>StADIUM 3: PREPARATIE</vt:lpstr>
      <vt:lpstr>ZELFREGULATIE TECHNIEKEN</vt:lpstr>
      <vt:lpstr>ZELFREGULATIE TECHNIEKEN</vt:lpstr>
      <vt:lpstr>DOELEN STELLEN</vt:lpstr>
      <vt:lpstr>SMART bespreken van leerpunten</vt:lpstr>
      <vt:lpstr>Het SMART principe</vt:lpstr>
      <vt:lpstr>Het SMART principe</vt:lpstr>
      <vt:lpstr>ACTION PLANNING</vt:lpstr>
      <vt:lpstr>PowerPoint-presentatie</vt:lpstr>
      <vt:lpstr>PowerPoint-presentatie</vt:lpstr>
      <vt:lpstr>COPING PLANNING</vt:lpstr>
      <vt:lpstr>SELF-MONITORING</vt:lpstr>
      <vt:lpstr>Andere technieken</vt:lpstr>
      <vt:lpstr>PowerPoint-presentatie</vt:lpstr>
      <vt:lpstr>PRAKTISCHE AFSPRAKEN EN VRAGEN  [15u50 – 16u00]</vt:lpstr>
      <vt:lpstr>TIJDSLIJN - ANTIBIOTICA BAROMETER </vt:lpstr>
      <vt:lpstr>TIJDSLIJN - ANTIBIOTICA BAROMETER </vt:lpstr>
      <vt:lpstr>TIJDSLIJN - ANTIBIOTICA BAROMETER </vt:lpstr>
      <vt:lpstr>TIJDSLIJN - ANTIBIOTICA BAROMETER </vt:lpstr>
      <vt:lpstr>TIJDSLIJN - ANTIBIOTICA BAROMETER </vt:lpstr>
      <vt:lpstr>TIJDSLIJN</vt:lpstr>
      <vt:lpstr>TIJDSLIJN</vt:lpstr>
      <vt:lpstr>RECRUTERING HUISARTSEN</vt:lpstr>
      <vt:lpstr>INTERVISIES </vt:lpstr>
      <vt:lpstr>AANSPREEKPUNT </vt:lpstr>
      <vt:lpstr>VRAGEN  </vt:lpstr>
      <vt:lpstr>SLOT </vt:lpstr>
      <vt:lpstr>Implementatieproject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lastModifiedBy>Anneleen Janssen</cp:lastModifiedBy>
  <cp:revision>1</cp:revision>
  <cp:lastPrinted>2022-12-05T07:34:06Z</cp:lastPrinted>
  <dcterms:created xsi:type="dcterms:W3CDTF">2022-09-25T15:56:08Z</dcterms:created>
  <dcterms:modified xsi:type="dcterms:W3CDTF">2023-10-24T05:23:07Z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