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9" r:id="rId5"/>
  </p:sldMasterIdLst>
  <p:notesMasterIdLst>
    <p:notesMasterId r:id="rId145"/>
  </p:notesMasterIdLst>
  <p:sldIdLst>
    <p:sldId id="256" r:id="rId6"/>
    <p:sldId id="376" r:id="rId7"/>
    <p:sldId id="839" r:id="rId8"/>
    <p:sldId id="844" r:id="rId9"/>
    <p:sldId id="845" r:id="rId10"/>
    <p:sldId id="380" r:id="rId11"/>
    <p:sldId id="847" r:id="rId12"/>
    <p:sldId id="917" r:id="rId13"/>
    <p:sldId id="941" r:id="rId14"/>
    <p:sldId id="846" r:id="rId15"/>
    <p:sldId id="851" r:id="rId16"/>
    <p:sldId id="858" r:id="rId17"/>
    <p:sldId id="942" r:id="rId18"/>
    <p:sldId id="910" r:id="rId19"/>
    <p:sldId id="911" r:id="rId20"/>
    <p:sldId id="912" r:id="rId21"/>
    <p:sldId id="940" r:id="rId22"/>
    <p:sldId id="913" r:id="rId23"/>
    <p:sldId id="854" r:id="rId24"/>
    <p:sldId id="943" r:id="rId25"/>
    <p:sldId id="882" r:id="rId26"/>
    <p:sldId id="881" r:id="rId27"/>
    <p:sldId id="945" r:id="rId28"/>
    <p:sldId id="944" r:id="rId29"/>
    <p:sldId id="923" r:id="rId30"/>
    <p:sldId id="946" r:id="rId31"/>
    <p:sldId id="949" r:id="rId32"/>
    <p:sldId id="948" r:id="rId33"/>
    <p:sldId id="947" r:id="rId34"/>
    <p:sldId id="377" r:id="rId35"/>
    <p:sldId id="382" r:id="rId36"/>
    <p:sldId id="756" r:id="rId37"/>
    <p:sldId id="349" r:id="rId38"/>
    <p:sldId id="383" r:id="rId39"/>
    <p:sldId id="346" r:id="rId40"/>
    <p:sldId id="758" r:id="rId41"/>
    <p:sldId id="751" r:id="rId42"/>
    <p:sldId id="753" r:id="rId43"/>
    <p:sldId id="757" r:id="rId44"/>
    <p:sldId id="423" r:id="rId45"/>
    <p:sldId id="421" r:id="rId46"/>
    <p:sldId id="446" r:id="rId47"/>
    <p:sldId id="428" r:id="rId48"/>
    <p:sldId id="427" r:id="rId49"/>
    <p:sldId id="752" r:id="rId50"/>
    <p:sldId id="760" r:id="rId51"/>
    <p:sldId id="755" r:id="rId52"/>
    <p:sldId id="761" r:id="rId53"/>
    <p:sldId id="766" r:id="rId54"/>
    <p:sldId id="762" r:id="rId55"/>
    <p:sldId id="763" r:id="rId56"/>
    <p:sldId id="764" r:id="rId57"/>
    <p:sldId id="765" r:id="rId58"/>
    <p:sldId id="768" r:id="rId59"/>
    <p:sldId id="896" r:id="rId60"/>
    <p:sldId id="950" r:id="rId61"/>
    <p:sldId id="892" r:id="rId62"/>
    <p:sldId id="956" r:id="rId63"/>
    <p:sldId id="263" r:id="rId64"/>
    <p:sldId id="826" r:id="rId65"/>
    <p:sldId id="264" r:id="rId66"/>
    <p:sldId id="293" r:id="rId67"/>
    <p:sldId id="260" r:id="rId68"/>
    <p:sldId id="957" r:id="rId69"/>
    <p:sldId id="267" r:id="rId70"/>
    <p:sldId id="258" r:id="rId71"/>
    <p:sldId id="323" r:id="rId72"/>
    <p:sldId id="327" r:id="rId73"/>
    <p:sldId id="302" r:id="rId74"/>
    <p:sldId id="312" r:id="rId75"/>
    <p:sldId id="855" r:id="rId76"/>
    <p:sldId id="857" r:id="rId77"/>
    <p:sldId id="958" r:id="rId78"/>
    <p:sldId id="326" r:id="rId79"/>
    <p:sldId id="325" r:id="rId80"/>
    <p:sldId id="322" r:id="rId81"/>
    <p:sldId id="330" r:id="rId82"/>
    <p:sldId id="320" r:id="rId83"/>
    <p:sldId id="319" r:id="rId84"/>
    <p:sldId id="311" r:id="rId85"/>
    <p:sldId id="310" r:id="rId86"/>
    <p:sldId id="305" r:id="rId87"/>
    <p:sldId id="309" r:id="rId88"/>
    <p:sldId id="379" r:id="rId89"/>
    <p:sldId id="340" r:id="rId90"/>
    <p:sldId id="328" r:id="rId91"/>
    <p:sldId id="828" r:id="rId92"/>
    <p:sldId id="342" r:id="rId93"/>
    <p:sldId id="308" r:id="rId94"/>
    <p:sldId id="300" r:id="rId95"/>
    <p:sldId id="331" r:id="rId96"/>
    <p:sldId id="853" r:id="rId97"/>
    <p:sldId id="301" r:id="rId98"/>
    <p:sldId id="336" r:id="rId99"/>
    <p:sldId id="306" r:id="rId100"/>
    <p:sldId id="831" r:id="rId101"/>
    <p:sldId id="832" r:id="rId102"/>
    <p:sldId id="834" r:id="rId103"/>
    <p:sldId id="836" r:id="rId104"/>
    <p:sldId id="835" r:id="rId105"/>
    <p:sldId id="850" r:id="rId106"/>
    <p:sldId id="838" r:id="rId107"/>
    <p:sldId id="959" r:id="rId108"/>
    <p:sldId id="837" r:id="rId109"/>
    <p:sldId id="840" r:id="rId110"/>
    <p:sldId id="960" r:id="rId111"/>
    <p:sldId id="841" r:id="rId112"/>
    <p:sldId id="842" r:id="rId113"/>
    <p:sldId id="961" r:id="rId114"/>
    <p:sldId id="962" r:id="rId115"/>
    <p:sldId id="963" r:id="rId116"/>
    <p:sldId id="964" r:id="rId117"/>
    <p:sldId id="848" r:id="rId118"/>
    <p:sldId id="843" r:id="rId119"/>
    <p:sldId id="849" r:id="rId120"/>
    <p:sldId id="317" r:id="rId121"/>
    <p:sldId id="315" r:id="rId122"/>
    <p:sldId id="268" r:id="rId123"/>
    <p:sldId id="830" r:id="rId124"/>
    <p:sldId id="270" r:id="rId125"/>
    <p:sldId id="891" r:id="rId126"/>
    <p:sldId id="924" r:id="rId127"/>
    <p:sldId id="907" r:id="rId128"/>
    <p:sldId id="952" r:id="rId129"/>
    <p:sldId id="953" r:id="rId130"/>
    <p:sldId id="886" r:id="rId131"/>
    <p:sldId id="915" r:id="rId132"/>
    <p:sldId id="884" r:id="rId133"/>
    <p:sldId id="887" r:id="rId134"/>
    <p:sldId id="955" r:id="rId135"/>
    <p:sldId id="872" r:id="rId136"/>
    <p:sldId id="921" r:id="rId137"/>
    <p:sldId id="885" r:id="rId138"/>
    <p:sldId id="939" r:id="rId139"/>
    <p:sldId id="890" r:id="rId140"/>
    <p:sldId id="931" r:id="rId141"/>
    <p:sldId id="932" r:id="rId142"/>
    <p:sldId id="933" r:id="rId143"/>
    <p:sldId id="895" r:id="rId144"/>
  </p:sldIdLst>
  <p:sldSz cx="12192000" cy="6858000"/>
  <p:notesSz cx="6792913" cy="992505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216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034E78-7F5D-4C2E-B375-FC64B27BC917}" styleName="Stijl, donker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53" autoAdjust="0"/>
    <p:restoredTop sz="51951" autoAdjust="0"/>
  </p:normalViewPr>
  <p:slideViewPr>
    <p:cSldViewPr snapToGrid="0">
      <p:cViewPr varScale="1">
        <p:scale>
          <a:sx n="84" d="100"/>
          <a:sy n="84" d="100"/>
        </p:scale>
        <p:origin x="3164"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slide" Target="slides/slide79.xml"/><Relationship Id="rId138" Type="http://schemas.openxmlformats.org/officeDocument/2006/relationships/slide" Target="slides/slide133.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53" Type="http://schemas.openxmlformats.org/officeDocument/2006/relationships/slide" Target="slides/slide48.xml"/><Relationship Id="rId74" Type="http://schemas.openxmlformats.org/officeDocument/2006/relationships/slide" Target="slides/slide69.xml"/><Relationship Id="rId128" Type="http://schemas.openxmlformats.org/officeDocument/2006/relationships/slide" Target="slides/slide123.xml"/><Relationship Id="rId149" Type="http://schemas.openxmlformats.org/officeDocument/2006/relationships/tableStyles" Target="tableStyles.xml"/><Relationship Id="rId5" Type="http://schemas.openxmlformats.org/officeDocument/2006/relationships/slideMaster" Target="slideMasters/slideMaster2.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slide" Target="slides/slide108.xml"/><Relationship Id="rId118" Type="http://schemas.openxmlformats.org/officeDocument/2006/relationships/slide" Target="slides/slide113.xml"/><Relationship Id="rId134" Type="http://schemas.openxmlformats.org/officeDocument/2006/relationships/slide" Target="slides/slide129.xml"/><Relationship Id="rId139" Type="http://schemas.openxmlformats.org/officeDocument/2006/relationships/slide" Target="slides/slide134.xml"/><Relationship Id="rId80" Type="http://schemas.openxmlformats.org/officeDocument/2006/relationships/slide" Target="slides/slide75.xml"/><Relationship Id="rId85" Type="http://schemas.openxmlformats.org/officeDocument/2006/relationships/slide" Target="slides/slide80.xml"/><Relationship Id="rId150" Type="http://schemas.microsoft.com/office/2016/11/relationships/changesInfo" Target="changesInfos/changesInfo1.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08" Type="http://schemas.openxmlformats.org/officeDocument/2006/relationships/slide" Target="slides/slide103.xml"/><Relationship Id="rId124" Type="http://schemas.openxmlformats.org/officeDocument/2006/relationships/slide" Target="slides/slide119.xml"/><Relationship Id="rId129" Type="http://schemas.openxmlformats.org/officeDocument/2006/relationships/slide" Target="slides/slide124.xml"/><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slide" Target="slides/slide91.xml"/><Relationship Id="rId140" Type="http://schemas.openxmlformats.org/officeDocument/2006/relationships/slide" Target="slides/slide135.xml"/><Relationship Id="rId145"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23" Type="http://schemas.openxmlformats.org/officeDocument/2006/relationships/slide" Target="slides/slide18.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119" Type="http://schemas.openxmlformats.org/officeDocument/2006/relationships/slide" Target="slides/slide114.xml"/><Relationship Id="rId44" Type="http://schemas.openxmlformats.org/officeDocument/2006/relationships/slide" Target="slides/slide39.xml"/><Relationship Id="rId60" Type="http://schemas.openxmlformats.org/officeDocument/2006/relationships/slide" Target="slides/slide55.xml"/><Relationship Id="rId65" Type="http://schemas.openxmlformats.org/officeDocument/2006/relationships/slide" Target="slides/slide60.xml"/><Relationship Id="rId81" Type="http://schemas.openxmlformats.org/officeDocument/2006/relationships/slide" Target="slides/slide76.xml"/><Relationship Id="rId86" Type="http://schemas.openxmlformats.org/officeDocument/2006/relationships/slide" Target="slides/slide81.xml"/><Relationship Id="rId130" Type="http://schemas.openxmlformats.org/officeDocument/2006/relationships/slide" Target="slides/slide125.xml"/><Relationship Id="rId135" Type="http://schemas.openxmlformats.org/officeDocument/2006/relationships/slide" Target="slides/slide130.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slide" Target="slides/slide115.xml"/><Relationship Id="rId125" Type="http://schemas.openxmlformats.org/officeDocument/2006/relationships/slide" Target="slides/slide120.xml"/><Relationship Id="rId141" Type="http://schemas.openxmlformats.org/officeDocument/2006/relationships/slide" Target="slides/slide136.xml"/><Relationship Id="rId146" Type="http://schemas.openxmlformats.org/officeDocument/2006/relationships/presProps" Target="presProps.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slide" Target="slides/slide126.xml"/><Relationship Id="rId136" Type="http://schemas.openxmlformats.org/officeDocument/2006/relationships/slide" Target="slides/slide131.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slide" Target="slides/slide121.xml"/><Relationship Id="rId147"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slide" Target="slides/slide137.xml"/><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137" Type="http://schemas.openxmlformats.org/officeDocument/2006/relationships/slide" Target="slides/slide132.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slide" Target="slides/slide127.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43" Type="http://schemas.openxmlformats.org/officeDocument/2006/relationships/slide" Target="slides/slide138.xml"/><Relationship Id="rId148"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slide" Target="slides/slide128.xml"/><Relationship Id="rId16" Type="http://schemas.openxmlformats.org/officeDocument/2006/relationships/slide" Target="slides/slide11.xml"/><Relationship Id="rId37" Type="http://schemas.openxmlformats.org/officeDocument/2006/relationships/slide" Target="slides/slide32.xml"/><Relationship Id="rId58" Type="http://schemas.openxmlformats.org/officeDocument/2006/relationships/slide" Target="slides/slide53.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44" Type="http://schemas.openxmlformats.org/officeDocument/2006/relationships/slide" Target="slides/slide139.xml"/><Relationship Id="rId90" Type="http://schemas.openxmlformats.org/officeDocument/2006/relationships/slide" Target="slides/slide8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sa Grielens" userId="08a11ef9-1fb2-4575-b1a6-246ebf79fb21" providerId="ADAL" clId="{EA6FBFC4-84EE-4A8E-8805-4287F90F4157}"/>
    <pc:docChg chg="undo custSel modSld">
      <pc:chgData name="Lisa Grielens" userId="08a11ef9-1fb2-4575-b1a6-246ebf79fb21" providerId="ADAL" clId="{EA6FBFC4-84EE-4A8E-8805-4287F90F4157}" dt="2023-07-14T07:58:05.381" v="7" actId="1076"/>
      <pc:docMkLst>
        <pc:docMk/>
      </pc:docMkLst>
      <pc:sldChg chg="addSp modSp mod">
        <pc:chgData name="Lisa Grielens" userId="08a11ef9-1fb2-4575-b1a6-246ebf79fb21" providerId="ADAL" clId="{EA6FBFC4-84EE-4A8E-8805-4287F90F4157}" dt="2023-07-14T07:58:05.381" v="7" actId="1076"/>
        <pc:sldMkLst>
          <pc:docMk/>
          <pc:sldMk cId="1565773706" sldId="912"/>
        </pc:sldMkLst>
        <pc:spChg chg="mod">
          <ac:chgData name="Lisa Grielens" userId="08a11ef9-1fb2-4575-b1a6-246ebf79fb21" providerId="ADAL" clId="{EA6FBFC4-84EE-4A8E-8805-4287F90F4157}" dt="2023-07-14T07:37:50.211" v="0" actId="164"/>
          <ac:spMkLst>
            <pc:docMk/>
            <pc:sldMk cId="1565773706" sldId="912"/>
            <ac:spMk id="6" creationId="{E936D1FB-98D7-6653-DAF9-46D1222791D7}"/>
          </ac:spMkLst>
        </pc:spChg>
        <pc:spChg chg="mod">
          <ac:chgData name="Lisa Grielens" userId="08a11ef9-1fb2-4575-b1a6-246ebf79fb21" providerId="ADAL" clId="{EA6FBFC4-84EE-4A8E-8805-4287F90F4157}" dt="2023-07-14T07:37:50.211" v="0" actId="164"/>
          <ac:spMkLst>
            <pc:docMk/>
            <pc:sldMk cId="1565773706" sldId="912"/>
            <ac:spMk id="7" creationId="{48B4CA40-652E-3FB5-D283-E205E1549D6A}"/>
          </ac:spMkLst>
        </pc:spChg>
        <pc:spChg chg="mod">
          <ac:chgData name="Lisa Grielens" userId="08a11ef9-1fb2-4575-b1a6-246ebf79fb21" providerId="ADAL" clId="{EA6FBFC4-84EE-4A8E-8805-4287F90F4157}" dt="2023-07-14T07:37:50.211" v="0" actId="164"/>
          <ac:spMkLst>
            <pc:docMk/>
            <pc:sldMk cId="1565773706" sldId="912"/>
            <ac:spMk id="8" creationId="{18B7A8A9-7D42-FEBE-78B9-3B14D145043D}"/>
          </ac:spMkLst>
        </pc:spChg>
        <pc:spChg chg="mod">
          <ac:chgData name="Lisa Grielens" userId="08a11ef9-1fb2-4575-b1a6-246ebf79fb21" providerId="ADAL" clId="{EA6FBFC4-84EE-4A8E-8805-4287F90F4157}" dt="2023-07-14T07:37:50.211" v="0" actId="164"/>
          <ac:spMkLst>
            <pc:docMk/>
            <pc:sldMk cId="1565773706" sldId="912"/>
            <ac:spMk id="9" creationId="{2306941F-940F-4FBA-30E8-EDD6E0EDE7F8}"/>
          </ac:spMkLst>
        </pc:spChg>
        <pc:spChg chg="mod">
          <ac:chgData name="Lisa Grielens" userId="08a11ef9-1fb2-4575-b1a6-246ebf79fb21" providerId="ADAL" clId="{EA6FBFC4-84EE-4A8E-8805-4287F90F4157}" dt="2023-07-14T07:37:50.211" v="0" actId="164"/>
          <ac:spMkLst>
            <pc:docMk/>
            <pc:sldMk cId="1565773706" sldId="912"/>
            <ac:spMk id="11" creationId="{ECA9961C-657A-1B56-A2DA-C1014ED335F6}"/>
          </ac:spMkLst>
        </pc:spChg>
        <pc:spChg chg="mod">
          <ac:chgData name="Lisa Grielens" userId="08a11ef9-1fb2-4575-b1a6-246ebf79fb21" providerId="ADAL" clId="{EA6FBFC4-84EE-4A8E-8805-4287F90F4157}" dt="2023-07-14T07:37:50.211" v="0" actId="164"/>
          <ac:spMkLst>
            <pc:docMk/>
            <pc:sldMk cId="1565773706" sldId="912"/>
            <ac:spMk id="12" creationId="{3842EF99-4851-F8F3-B271-91D65EE012AA}"/>
          </ac:spMkLst>
        </pc:spChg>
        <pc:spChg chg="mod">
          <ac:chgData name="Lisa Grielens" userId="08a11ef9-1fb2-4575-b1a6-246ebf79fb21" providerId="ADAL" clId="{EA6FBFC4-84EE-4A8E-8805-4287F90F4157}" dt="2023-07-14T07:37:50.211" v="0" actId="164"/>
          <ac:spMkLst>
            <pc:docMk/>
            <pc:sldMk cId="1565773706" sldId="912"/>
            <ac:spMk id="13" creationId="{8E54D767-AF5A-61AE-CD0F-AA38B9036FAF}"/>
          </ac:spMkLst>
        </pc:spChg>
        <pc:spChg chg="mod">
          <ac:chgData name="Lisa Grielens" userId="08a11ef9-1fb2-4575-b1a6-246ebf79fb21" providerId="ADAL" clId="{EA6FBFC4-84EE-4A8E-8805-4287F90F4157}" dt="2023-07-14T07:37:50.211" v="0" actId="164"/>
          <ac:spMkLst>
            <pc:docMk/>
            <pc:sldMk cId="1565773706" sldId="912"/>
            <ac:spMk id="14" creationId="{2F59CDC3-79AA-1A1F-3923-F706D278CB22}"/>
          </ac:spMkLst>
        </pc:spChg>
        <pc:spChg chg="mod">
          <ac:chgData name="Lisa Grielens" userId="08a11ef9-1fb2-4575-b1a6-246ebf79fb21" providerId="ADAL" clId="{EA6FBFC4-84EE-4A8E-8805-4287F90F4157}" dt="2023-07-14T07:37:50.211" v="0" actId="164"/>
          <ac:spMkLst>
            <pc:docMk/>
            <pc:sldMk cId="1565773706" sldId="912"/>
            <ac:spMk id="20" creationId="{DFDE24CD-4B61-DCC1-7ABC-E12DB8A51CAD}"/>
          </ac:spMkLst>
        </pc:spChg>
        <pc:spChg chg="mod">
          <ac:chgData name="Lisa Grielens" userId="08a11ef9-1fb2-4575-b1a6-246ebf79fb21" providerId="ADAL" clId="{EA6FBFC4-84EE-4A8E-8805-4287F90F4157}" dt="2023-07-14T07:37:50.211" v="0" actId="164"/>
          <ac:spMkLst>
            <pc:docMk/>
            <pc:sldMk cId="1565773706" sldId="912"/>
            <ac:spMk id="22" creationId="{7E36586A-2A77-0F2D-74E0-AF7D0B83DD06}"/>
          </ac:spMkLst>
        </pc:spChg>
        <pc:spChg chg="mod">
          <ac:chgData name="Lisa Grielens" userId="08a11ef9-1fb2-4575-b1a6-246ebf79fb21" providerId="ADAL" clId="{EA6FBFC4-84EE-4A8E-8805-4287F90F4157}" dt="2023-07-14T07:37:50.211" v="0" actId="164"/>
          <ac:spMkLst>
            <pc:docMk/>
            <pc:sldMk cId="1565773706" sldId="912"/>
            <ac:spMk id="43" creationId="{E033C258-F670-4416-173C-A19A24CAD284}"/>
          </ac:spMkLst>
        </pc:spChg>
        <pc:spChg chg="mod">
          <ac:chgData name="Lisa Grielens" userId="08a11ef9-1fb2-4575-b1a6-246ebf79fb21" providerId="ADAL" clId="{EA6FBFC4-84EE-4A8E-8805-4287F90F4157}" dt="2023-07-14T07:37:50.211" v="0" actId="164"/>
          <ac:spMkLst>
            <pc:docMk/>
            <pc:sldMk cId="1565773706" sldId="912"/>
            <ac:spMk id="46" creationId="{B99EF9C8-AFDE-833F-A960-E73549DD30AC}"/>
          </ac:spMkLst>
        </pc:spChg>
        <pc:spChg chg="mod">
          <ac:chgData name="Lisa Grielens" userId="08a11ef9-1fb2-4575-b1a6-246ebf79fb21" providerId="ADAL" clId="{EA6FBFC4-84EE-4A8E-8805-4287F90F4157}" dt="2023-07-14T07:37:50.211" v="0" actId="164"/>
          <ac:spMkLst>
            <pc:docMk/>
            <pc:sldMk cId="1565773706" sldId="912"/>
            <ac:spMk id="50" creationId="{DE3D049E-2E04-1EBA-F159-10DB6A9931AE}"/>
          </ac:spMkLst>
        </pc:spChg>
        <pc:grpChg chg="add mod">
          <ac:chgData name="Lisa Grielens" userId="08a11ef9-1fb2-4575-b1a6-246ebf79fb21" providerId="ADAL" clId="{EA6FBFC4-84EE-4A8E-8805-4287F90F4157}" dt="2023-07-14T07:38:02.554" v="3" actId="164"/>
          <ac:grpSpMkLst>
            <pc:docMk/>
            <pc:sldMk cId="1565773706" sldId="912"/>
            <ac:grpSpMk id="4" creationId="{554993E8-57D9-4ADE-823B-009EF405E4E6}"/>
          </ac:grpSpMkLst>
        </pc:grpChg>
        <pc:grpChg chg="add mod">
          <ac:chgData name="Lisa Grielens" userId="08a11ef9-1fb2-4575-b1a6-246ebf79fb21" providerId="ADAL" clId="{EA6FBFC4-84EE-4A8E-8805-4287F90F4157}" dt="2023-07-14T07:58:05.381" v="7" actId="1076"/>
          <ac:grpSpMkLst>
            <pc:docMk/>
            <pc:sldMk cId="1565773706" sldId="912"/>
            <ac:grpSpMk id="10" creationId="{1C8EF8FF-CF4D-4A4E-8375-ABEB1DC3A046}"/>
          </ac:grpSpMkLst>
        </pc:grpChg>
        <pc:cxnChg chg="mod">
          <ac:chgData name="Lisa Grielens" userId="08a11ef9-1fb2-4575-b1a6-246ebf79fb21" providerId="ADAL" clId="{EA6FBFC4-84EE-4A8E-8805-4287F90F4157}" dt="2023-07-14T07:38:02.554" v="3" actId="164"/>
          <ac:cxnSpMkLst>
            <pc:docMk/>
            <pc:sldMk cId="1565773706" sldId="912"/>
            <ac:cxnSpMk id="54" creationId="{0A77141B-D002-E6DA-E801-52F8381EE447}"/>
          </ac:cxnSpMkLst>
        </pc:cxnChg>
      </pc:sldChg>
      <pc:sldChg chg="addSp delSp modSp mod">
        <pc:chgData name="Lisa Grielens" userId="08a11ef9-1fb2-4575-b1a6-246ebf79fb21" providerId="ADAL" clId="{EA6FBFC4-84EE-4A8E-8805-4287F90F4157}" dt="2023-07-14T07:54:20.449" v="6" actId="27309"/>
        <pc:sldMkLst>
          <pc:docMk/>
          <pc:sldMk cId="3473951372" sldId="946"/>
        </pc:sldMkLst>
        <pc:graphicFrameChg chg="add del modGraphic">
          <ac:chgData name="Lisa Grielens" userId="08a11ef9-1fb2-4575-b1a6-246ebf79fb21" providerId="ADAL" clId="{EA6FBFC4-84EE-4A8E-8805-4287F90F4157}" dt="2023-07-14T07:54:20.449" v="6" actId="27309"/>
          <ac:graphicFrameMkLst>
            <pc:docMk/>
            <pc:sldMk cId="3473951372" sldId="946"/>
            <ac:graphicFrameMk id="18" creationId="{065D5577-385F-4070-84BA-51E68F2334FA}"/>
          </ac:graphicFrameMkLst>
        </pc:graphicFrameChg>
      </pc:sldChg>
    </pc:docChg>
  </pc:docChgLst>
  <pc:docChgLst>
    <pc:chgData name="Anneleen Janssen" userId="34277971-d75d-4b0a-8685-0fd54352d3ac" providerId="ADAL" clId="{E1B29EF2-4614-4393-8420-F09F28C17FFD}"/>
    <pc:docChg chg="modSld">
      <pc:chgData name="Anneleen Janssen" userId="34277971-d75d-4b0a-8685-0fd54352d3ac" providerId="ADAL" clId="{E1B29EF2-4614-4393-8420-F09F28C17FFD}" dt="2023-11-19T15:45:45.353" v="22" actId="6549"/>
      <pc:docMkLst>
        <pc:docMk/>
      </pc:docMkLst>
      <pc:sldChg chg="modNotesTx">
        <pc:chgData name="Anneleen Janssen" userId="34277971-d75d-4b0a-8685-0fd54352d3ac" providerId="ADAL" clId="{E1B29EF2-4614-4393-8420-F09F28C17FFD}" dt="2023-11-19T15:44:55.290" v="9" actId="6549"/>
        <pc:sldMkLst>
          <pc:docMk/>
          <pc:sldMk cId="4206261833" sldId="293"/>
        </pc:sldMkLst>
      </pc:sldChg>
      <pc:sldChg chg="modNotesTx">
        <pc:chgData name="Anneleen Janssen" userId="34277971-d75d-4b0a-8685-0fd54352d3ac" providerId="ADAL" clId="{E1B29EF2-4614-4393-8420-F09F28C17FFD}" dt="2023-11-19T15:45:03.799" v="10" actId="6549"/>
        <pc:sldMkLst>
          <pc:docMk/>
          <pc:sldMk cId="1327887026" sldId="302"/>
        </pc:sldMkLst>
      </pc:sldChg>
      <pc:sldChg chg="modNotesTx">
        <pc:chgData name="Anneleen Janssen" userId="34277971-d75d-4b0a-8685-0fd54352d3ac" providerId="ADAL" clId="{E1B29EF2-4614-4393-8420-F09F28C17FFD}" dt="2023-11-19T15:45:17.846" v="12" actId="6549"/>
        <pc:sldMkLst>
          <pc:docMk/>
          <pc:sldMk cId="1668342985" sldId="322"/>
        </pc:sldMkLst>
      </pc:sldChg>
      <pc:sldChg chg="modNotesTx">
        <pc:chgData name="Anneleen Janssen" userId="34277971-d75d-4b0a-8685-0fd54352d3ac" providerId="ADAL" clId="{E1B29EF2-4614-4393-8420-F09F28C17FFD}" dt="2023-11-19T15:45:35.205" v="15" actId="6549"/>
        <pc:sldMkLst>
          <pc:docMk/>
          <pc:sldMk cId="2132329638" sldId="328"/>
        </pc:sldMkLst>
      </pc:sldChg>
      <pc:sldChg chg="modNotesTx">
        <pc:chgData name="Anneleen Janssen" userId="34277971-d75d-4b0a-8685-0fd54352d3ac" providerId="ADAL" clId="{E1B29EF2-4614-4393-8420-F09F28C17FFD}" dt="2023-11-19T15:45:31.435" v="14" actId="6549"/>
        <pc:sldMkLst>
          <pc:docMk/>
          <pc:sldMk cId="1740752632" sldId="340"/>
        </pc:sldMkLst>
      </pc:sldChg>
      <pc:sldChg chg="modNotesTx">
        <pc:chgData name="Anneleen Janssen" userId="34277971-d75d-4b0a-8685-0fd54352d3ac" providerId="ADAL" clId="{E1B29EF2-4614-4393-8420-F09F28C17FFD}" dt="2023-11-19T15:45:45.353" v="22" actId="6549"/>
        <pc:sldMkLst>
          <pc:docMk/>
          <pc:sldMk cId="624522785" sldId="342"/>
        </pc:sldMkLst>
      </pc:sldChg>
      <pc:sldChg chg="modNotesTx">
        <pc:chgData name="Anneleen Janssen" userId="34277971-d75d-4b0a-8685-0fd54352d3ac" providerId="ADAL" clId="{E1B29EF2-4614-4393-8420-F09F28C17FFD}" dt="2023-11-19T15:44:12.387" v="2" actId="6549"/>
        <pc:sldMkLst>
          <pc:docMk/>
          <pc:sldMk cId="3622924185" sldId="346"/>
        </pc:sldMkLst>
      </pc:sldChg>
      <pc:sldChg chg="modNotesTx">
        <pc:chgData name="Anneleen Janssen" userId="34277971-d75d-4b0a-8685-0fd54352d3ac" providerId="ADAL" clId="{E1B29EF2-4614-4393-8420-F09F28C17FFD}" dt="2023-11-19T15:44:07.128" v="1" actId="6549"/>
        <pc:sldMkLst>
          <pc:docMk/>
          <pc:sldMk cId="2321706906" sldId="349"/>
        </pc:sldMkLst>
      </pc:sldChg>
      <pc:sldChg chg="modNotesTx">
        <pc:chgData name="Anneleen Janssen" userId="34277971-d75d-4b0a-8685-0fd54352d3ac" providerId="ADAL" clId="{E1B29EF2-4614-4393-8420-F09F28C17FFD}" dt="2023-11-19T15:45:27.685" v="13" actId="6549"/>
        <pc:sldMkLst>
          <pc:docMk/>
          <pc:sldMk cId="1008440584" sldId="379"/>
        </pc:sldMkLst>
      </pc:sldChg>
      <pc:sldChg chg="modNotesTx">
        <pc:chgData name="Anneleen Janssen" userId="34277971-d75d-4b0a-8685-0fd54352d3ac" providerId="ADAL" clId="{E1B29EF2-4614-4393-8420-F09F28C17FFD}" dt="2023-11-19T15:44:23.532" v="5" actId="6549"/>
        <pc:sldMkLst>
          <pc:docMk/>
          <pc:sldMk cId="860619855" sldId="423"/>
        </pc:sldMkLst>
      </pc:sldChg>
      <pc:sldChg chg="modNotesTx">
        <pc:chgData name="Anneleen Janssen" userId="34277971-d75d-4b0a-8685-0fd54352d3ac" providerId="ADAL" clId="{E1B29EF2-4614-4393-8420-F09F28C17FFD}" dt="2023-11-19T15:44:18.586" v="4" actId="6549"/>
        <pc:sldMkLst>
          <pc:docMk/>
          <pc:sldMk cId="312012130" sldId="751"/>
        </pc:sldMkLst>
      </pc:sldChg>
      <pc:sldChg chg="modNotesTx">
        <pc:chgData name="Anneleen Janssen" userId="34277971-d75d-4b0a-8685-0fd54352d3ac" providerId="ADAL" clId="{E1B29EF2-4614-4393-8420-F09F28C17FFD}" dt="2023-11-19T15:44:31.107" v="6" actId="6549"/>
        <pc:sldMkLst>
          <pc:docMk/>
          <pc:sldMk cId="3829392198" sldId="752"/>
        </pc:sldMkLst>
      </pc:sldChg>
      <pc:sldChg chg="modNotesTx">
        <pc:chgData name="Anneleen Janssen" userId="34277971-d75d-4b0a-8685-0fd54352d3ac" providerId="ADAL" clId="{E1B29EF2-4614-4393-8420-F09F28C17FFD}" dt="2023-11-19T15:44:03.689" v="0" actId="6549"/>
        <pc:sldMkLst>
          <pc:docMk/>
          <pc:sldMk cId="191439396" sldId="756"/>
        </pc:sldMkLst>
      </pc:sldChg>
      <pc:sldChg chg="modNotesTx">
        <pc:chgData name="Anneleen Janssen" userId="34277971-d75d-4b0a-8685-0fd54352d3ac" providerId="ADAL" clId="{E1B29EF2-4614-4393-8420-F09F28C17FFD}" dt="2023-11-19T15:44:15.407" v="3" actId="6549"/>
        <pc:sldMkLst>
          <pc:docMk/>
          <pc:sldMk cId="2288142368" sldId="758"/>
        </pc:sldMkLst>
      </pc:sldChg>
      <pc:sldChg chg="modNotesTx">
        <pc:chgData name="Anneleen Janssen" userId="34277971-d75d-4b0a-8685-0fd54352d3ac" providerId="ADAL" clId="{E1B29EF2-4614-4393-8420-F09F28C17FFD}" dt="2023-11-19T15:44:42.261" v="7" actId="6549"/>
        <pc:sldMkLst>
          <pc:docMk/>
          <pc:sldMk cId="3557513304" sldId="764"/>
        </pc:sldMkLst>
      </pc:sldChg>
      <pc:sldChg chg="modNotesTx">
        <pc:chgData name="Anneleen Janssen" userId="34277971-d75d-4b0a-8685-0fd54352d3ac" providerId="ADAL" clId="{E1B29EF2-4614-4393-8420-F09F28C17FFD}" dt="2023-11-19T15:44:44.633" v="8" actId="6549"/>
        <pc:sldMkLst>
          <pc:docMk/>
          <pc:sldMk cId="644845670" sldId="765"/>
        </pc:sldMkLst>
      </pc:sldChg>
      <pc:sldChg chg="modNotesTx">
        <pc:chgData name="Anneleen Janssen" userId="34277971-d75d-4b0a-8685-0fd54352d3ac" providerId="ADAL" clId="{E1B29EF2-4614-4393-8420-F09F28C17FFD}" dt="2023-11-19T15:45:40.954" v="21" actId="20577"/>
        <pc:sldMkLst>
          <pc:docMk/>
          <pc:sldMk cId="3830589966" sldId="828"/>
        </pc:sldMkLst>
      </pc:sldChg>
      <pc:sldChg chg="modNotesTx">
        <pc:chgData name="Anneleen Janssen" userId="34277971-d75d-4b0a-8685-0fd54352d3ac" providerId="ADAL" clId="{E1B29EF2-4614-4393-8420-F09F28C17FFD}" dt="2023-11-19T15:45:11.050" v="11" actId="6549"/>
        <pc:sldMkLst>
          <pc:docMk/>
          <pc:sldMk cId="3830810906" sldId="958"/>
        </pc:sldMkLst>
      </pc:sldChg>
    </pc:docChg>
  </pc:docChgLst>
  <pc:docChgLst>
    <pc:chgData name="Anneleen Janssen" userId="34277971-d75d-4b0a-8685-0fd54352d3ac" providerId="ADAL" clId="{DB42C63C-726E-4BC4-9134-C541082C05EB}"/>
    <pc:docChg chg="undo custSel delSld modSld sldOrd">
      <pc:chgData name="Anneleen Janssen" userId="34277971-d75d-4b0a-8685-0fd54352d3ac" providerId="ADAL" clId="{DB42C63C-726E-4BC4-9134-C541082C05EB}" dt="2023-11-05T19:19:25.464" v="16" actId="47"/>
      <pc:docMkLst>
        <pc:docMk/>
      </pc:docMkLst>
      <pc:sldChg chg="del">
        <pc:chgData name="Anneleen Janssen" userId="34277971-d75d-4b0a-8685-0fd54352d3ac" providerId="ADAL" clId="{DB42C63C-726E-4BC4-9134-C541082C05EB}" dt="2023-11-05T19:18:53.909" v="14"/>
        <pc:sldMkLst>
          <pc:docMk/>
          <pc:sldMk cId="1070899785" sldId="258"/>
        </pc:sldMkLst>
      </pc:sldChg>
      <pc:sldChg chg="del">
        <pc:chgData name="Anneleen Janssen" userId="34277971-d75d-4b0a-8685-0fd54352d3ac" providerId="ADAL" clId="{DB42C63C-726E-4BC4-9134-C541082C05EB}" dt="2023-11-05T19:18:53.909" v="14"/>
        <pc:sldMkLst>
          <pc:docMk/>
          <pc:sldMk cId="3181726887" sldId="260"/>
        </pc:sldMkLst>
      </pc:sldChg>
      <pc:sldChg chg="addSp delSp modSp del mod modClrScheme chgLayout">
        <pc:chgData name="Anneleen Janssen" userId="34277971-d75d-4b0a-8685-0fd54352d3ac" providerId="ADAL" clId="{DB42C63C-726E-4BC4-9134-C541082C05EB}" dt="2023-11-05T19:18:53.909" v="14"/>
        <pc:sldMkLst>
          <pc:docMk/>
          <pc:sldMk cId="3395411054" sldId="263"/>
        </pc:sldMkLst>
        <pc:spChg chg="add del mod ord">
          <ac:chgData name="Anneleen Janssen" userId="34277971-d75d-4b0a-8685-0fd54352d3ac" providerId="ADAL" clId="{DB42C63C-726E-4BC4-9134-C541082C05EB}" dt="2023-11-05T19:18:46.813" v="12" actId="700"/>
          <ac:spMkLst>
            <pc:docMk/>
            <pc:sldMk cId="3395411054" sldId="263"/>
            <ac:spMk id="2" creationId="{E20EC5CF-94C0-9832-744C-48A16400C882}"/>
          </ac:spMkLst>
        </pc:spChg>
        <pc:spChg chg="add del mod ord">
          <ac:chgData name="Anneleen Janssen" userId="34277971-d75d-4b0a-8685-0fd54352d3ac" providerId="ADAL" clId="{DB42C63C-726E-4BC4-9134-C541082C05EB}" dt="2023-11-05T19:18:46.813" v="12" actId="700"/>
          <ac:spMkLst>
            <pc:docMk/>
            <pc:sldMk cId="3395411054" sldId="263"/>
            <ac:spMk id="3" creationId="{C6D0E704-39A0-CC6A-3747-66CFD1736928}"/>
          </ac:spMkLst>
        </pc:spChg>
        <pc:picChg chg="mod ord">
          <ac:chgData name="Anneleen Janssen" userId="34277971-d75d-4b0a-8685-0fd54352d3ac" providerId="ADAL" clId="{DB42C63C-726E-4BC4-9134-C541082C05EB}" dt="2023-11-05T19:18:46.813" v="12" actId="700"/>
          <ac:picMkLst>
            <pc:docMk/>
            <pc:sldMk cId="3395411054" sldId="263"/>
            <ac:picMk id="5" creationId="{943A125F-F2E2-689F-6ED0-299530B207A0}"/>
          </ac:picMkLst>
        </pc:picChg>
      </pc:sldChg>
      <pc:sldChg chg="del">
        <pc:chgData name="Anneleen Janssen" userId="34277971-d75d-4b0a-8685-0fd54352d3ac" providerId="ADAL" clId="{DB42C63C-726E-4BC4-9134-C541082C05EB}" dt="2023-11-05T19:18:53.909" v="14"/>
        <pc:sldMkLst>
          <pc:docMk/>
          <pc:sldMk cId="3230019483" sldId="264"/>
        </pc:sldMkLst>
      </pc:sldChg>
      <pc:sldChg chg="del">
        <pc:chgData name="Anneleen Janssen" userId="34277971-d75d-4b0a-8685-0fd54352d3ac" providerId="ADAL" clId="{DB42C63C-726E-4BC4-9134-C541082C05EB}" dt="2023-11-05T19:18:53.909" v="14"/>
        <pc:sldMkLst>
          <pc:docMk/>
          <pc:sldMk cId="2795715486" sldId="267"/>
        </pc:sldMkLst>
      </pc:sldChg>
      <pc:sldChg chg="del">
        <pc:chgData name="Anneleen Janssen" userId="34277971-d75d-4b0a-8685-0fd54352d3ac" providerId="ADAL" clId="{DB42C63C-726E-4BC4-9134-C541082C05EB}" dt="2023-11-05T19:18:53.909" v="14"/>
        <pc:sldMkLst>
          <pc:docMk/>
          <pc:sldMk cId="358070216" sldId="268"/>
        </pc:sldMkLst>
      </pc:sldChg>
      <pc:sldChg chg="modSp del mod">
        <pc:chgData name="Anneleen Janssen" userId="34277971-d75d-4b0a-8685-0fd54352d3ac" providerId="ADAL" clId="{DB42C63C-726E-4BC4-9134-C541082C05EB}" dt="2023-11-05T19:18:53.909" v="14"/>
        <pc:sldMkLst>
          <pc:docMk/>
          <pc:sldMk cId="406432802" sldId="270"/>
        </pc:sldMkLst>
        <pc:spChg chg="mod">
          <ac:chgData name="Anneleen Janssen" userId="34277971-d75d-4b0a-8685-0fd54352d3ac" providerId="ADAL" clId="{DB42C63C-726E-4BC4-9134-C541082C05EB}" dt="2023-11-05T19:18:53.909" v="14"/>
          <ac:spMkLst>
            <pc:docMk/>
            <pc:sldMk cId="406432802" sldId="270"/>
            <ac:spMk id="2" creationId="{D66A2E6F-850F-4A92-B12A-C1D6D2B2EF35}"/>
          </ac:spMkLst>
        </pc:spChg>
      </pc:sldChg>
      <pc:sldChg chg="del">
        <pc:chgData name="Anneleen Janssen" userId="34277971-d75d-4b0a-8685-0fd54352d3ac" providerId="ADAL" clId="{DB42C63C-726E-4BC4-9134-C541082C05EB}" dt="2023-11-05T19:18:53.909" v="14"/>
        <pc:sldMkLst>
          <pc:docMk/>
          <pc:sldMk cId="4206261833" sldId="293"/>
        </pc:sldMkLst>
      </pc:sldChg>
      <pc:sldChg chg="del">
        <pc:chgData name="Anneleen Janssen" userId="34277971-d75d-4b0a-8685-0fd54352d3ac" providerId="ADAL" clId="{DB42C63C-726E-4BC4-9134-C541082C05EB}" dt="2023-11-05T19:18:53.909" v="14"/>
        <pc:sldMkLst>
          <pc:docMk/>
          <pc:sldMk cId="3728107750" sldId="300"/>
        </pc:sldMkLst>
      </pc:sldChg>
      <pc:sldChg chg="del">
        <pc:chgData name="Anneleen Janssen" userId="34277971-d75d-4b0a-8685-0fd54352d3ac" providerId="ADAL" clId="{DB42C63C-726E-4BC4-9134-C541082C05EB}" dt="2023-11-05T19:18:53.909" v="14"/>
        <pc:sldMkLst>
          <pc:docMk/>
          <pc:sldMk cId="921023356" sldId="301"/>
        </pc:sldMkLst>
      </pc:sldChg>
      <pc:sldChg chg="del">
        <pc:chgData name="Anneleen Janssen" userId="34277971-d75d-4b0a-8685-0fd54352d3ac" providerId="ADAL" clId="{DB42C63C-726E-4BC4-9134-C541082C05EB}" dt="2023-11-05T19:18:53.909" v="14"/>
        <pc:sldMkLst>
          <pc:docMk/>
          <pc:sldMk cId="1327887026" sldId="302"/>
        </pc:sldMkLst>
      </pc:sldChg>
      <pc:sldChg chg="del">
        <pc:chgData name="Anneleen Janssen" userId="34277971-d75d-4b0a-8685-0fd54352d3ac" providerId="ADAL" clId="{DB42C63C-726E-4BC4-9134-C541082C05EB}" dt="2023-11-05T19:18:53.909" v="14"/>
        <pc:sldMkLst>
          <pc:docMk/>
          <pc:sldMk cId="1878491878" sldId="305"/>
        </pc:sldMkLst>
      </pc:sldChg>
      <pc:sldChg chg="del">
        <pc:chgData name="Anneleen Janssen" userId="34277971-d75d-4b0a-8685-0fd54352d3ac" providerId="ADAL" clId="{DB42C63C-726E-4BC4-9134-C541082C05EB}" dt="2023-11-05T19:18:53.909" v="14"/>
        <pc:sldMkLst>
          <pc:docMk/>
          <pc:sldMk cId="1295947890" sldId="306"/>
        </pc:sldMkLst>
      </pc:sldChg>
      <pc:sldChg chg="del">
        <pc:chgData name="Anneleen Janssen" userId="34277971-d75d-4b0a-8685-0fd54352d3ac" providerId="ADAL" clId="{DB42C63C-726E-4BC4-9134-C541082C05EB}" dt="2023-11-05T19:18:53.909" v="14"/>
        <pc:sldMkLst>
          <pc:docMk/>
          <pc:sldMk cId="1493886626" sldId="308"/>
        </pc:sldMkLst>
      </pc:sldChg>
      <pc:sldChg chg="del">
        <pc:chgData name="Anneleen Janssen" userId="34277971-d75d-4b0a-8685-0fd54352d3ac" providerId="ADAL" clId="{DB42C63C-726E-4BC4-9134-C541082C05EB}" dt="2023-11-05T19:18:53.909" v="14"/>
        <pc:sldMkLst>
          <pc:docMk/>
          <pc:sldMk cId="4134925870" sldId="309"/>
        </pc:sldMkLst>
      </pc:sldChg>
      <pc:sldChg chg="del">
        <pc:chgData name="Anneleen Janssen" userId="34277971-d75d-4b0a-8685-0fd54352d3ac" providerId="ADAL" clId="{DB42C63C-726E-4BC4-9134-C541082C05EB}" dt="2023-11-05T19:18:53.909" v="14"/>
        <pc:sldMkLst>
          <pc:docMk/>
          <pc:sldMk cId="3630281207" sldId="310"/>
        </pc:sldMkLst>
      </pc:sldChg>
      <pc:sldChg chg="del">
        <pc:chgData name="Anneleen Janssen" userId="34277971-d75d-4b0a-8685-0fd54352d3ac" providerId="ADAL" clId="{DB42C63C-726E-4BC4-9134-C541082C05EB}" dt="2023-11-05T19:18:53.909" v="14"/>
        <pc:sldMkLst>
          <pc:docMk/>
          <pc:sldMk cId="247807545" sldId="311"/>
        </pc:sldMkLst>
      </pc:sldChg>
      <pc:sldChg chg="del">
        <pc:chgData name="Anneleen Janssen" userId="34277971-d75d-4b0a-8685-0fd54352d3ac" providerId="ADAL" clId="{DB42C63C-726E-4BC4-9134-C541082C05EB}" dt="2023-11-05T19:18:53.909" v="14"/>
        <pc:sldMkLst>
          <pc:docMk/>
          <pc:sldMk cId="358666372" sldId="312"/>
        </pc:sldMkLst>
      </pc:sldChg>
      <pc:sldChg chg="del">
        <pc:chgData name="Anneleen Janssen" userId="34277971-d75d-4b0a-8685-0fd54352d3ac" providerId="ADAL" clId="{DB42C63C-726E-4BC4-9134-C541082C05EB}" dt="2023-11-05T19:18:53.909" v="14"/>
        <pc:sldMkLst>
          <pc:docMk/>
          <pc:sldMk cId="3116042616" sldId="315"/>
        </pc:sldMkLst>
      </pc:sldChg>
      <pc:sldChg chg="del">
        <pc:chgData name="Anneleen Janssen" userId="34277971-d75d-4b0a-8685-0fd54352d3ac" providerId="ADAL" clId="{DB42C63C-726E-4BC4-9134-C541082C05EB}" dt="2023-11-05T19:18:53.909" v="14"/>
        <pc:sldMkLst>
          <pc:docMk/>
          <pc:sldMk cId="1960553188" sldId="317"/>
        </pc:sldMkLst>
      </pc:sldChg>
      <pc:sldChg chg="del">
        <pc:chgData name="Anneleen Janssen" userId="34277971-d75d-4b0a-8685-0fd54352d3ac" providerId="ADAL" clId="{DB42C63C-726E-4BC4-9134-C541082C05EB}" dt="2023-11-05T19:18:53.909" v="14"/>
        <pc:sldMkLst>
          <pc:docMk/>
          <pc:sldMk cId="1372826402" sldId="319"/>
        </pc:sldMkLst>
      </pc:sldChg>
      <pc:sldChg chg="del">
        <pc:chgData name="Anneleen Janssen" userId="34277971-d75d-4b0a-8685-0fd54352d3ac" providerId="ADAL" clId="{DB42C63C-726E-4BC4-9134-C541082C05EB}" dt="2023-11-05T19:18:53.909" v="14"/>
        <pc:sldMkLst>
          <pc:docMk/>
          <pc:sldMk cId="3750334024" sldId="320"/>
        </pc:sldMkLst>
      </pc:sldChg>
      <pc:sldChg chg="del">
        <pc:chgData name="Anneleen Janssen" userId="34277971-d75d-4b0a-8685-0fd54352d3ac" providerId="ADAL" clId="{DB42C63C-726E-4BC4-9134-C541082C05EB}" dt="2023-11-05T19:18:53.909" v="14"/>
        <pc:sldMkLst>
          <pc:docMk/>
          <pc:sldMk cId="1668342985" sldId="322"/>
        </pc:sldMkLst>
      </pc:sldChg>
      <pc:sldChg chg="del">
        <pc:chgData name="Anneleen Janssen" userId="34277971-d75d-4b0a-8685-0fd54352d3ac" providerId="ADAL" clId="{DB42C63C-726E-4BC4-9134-C541082C05EB}" dt="2023-11-05T19:18:53.909" v="14"/>
        <pc:sldMkLst>
          <pc:docMk/>
          <pc:sldMk cId="2108633389" sldId="323"/>
        </pc:sldMkLst>
      </pc:sldChg>
      <pc:sldChg chg="del">
        <pc:chgData name="Anneleen Janssen" userId="34277971-d75d-4b0a-8685-0fd54352d3ac" providerId="ADAL" clId="{DB42C63C-726E-4BC4-9134-C541082C05EB}" dt="2023-11-05T19:18:53.909" v="14"/>
        <pc:sldMkLst>
          <pc:docMk/>
          <pc:sldMk cId="1391281282" sldId="325"/>
        </pc:sldMkLst>
      </pc:sldChg>
      <pc:sldChg chg="del">
        <pc:chgData name="Anneleen Janssen" userId="34277971-d75d-4b0a-8685-0fd54352d3ac" providerId="ADAL" clId="{DB42C63C-726E-4BC4-9134-C541082C05EB}" dt="2023-11-05T19:18:53.909" v="14"/>
        <pc:sldMkLst>
          <pc:docMk/>
          <pc:sldMk cId="3295567399" sldId="326"/>
        </pc:sldMkLst>
      </pc:sldChg>
      <pc:sldChg chg="del">
        <pc:chgData name="Anneleen Janssen" userId="34277971-d75d-4b0a-8685-0fd54352d3ac" providerId="ADAL" clId="{DB42C63C-726E-4BC4-9134-C541082C05EB}" dt="2023-11-05T19:18:53.909" v="14"/>
        <pc:sldMkLst>
          <pc:docMk/>
          <pc:sldMk cId="602607118" sldId="327"/>
        </pc:sldMkLst>
      </pc:sldChg>
      <pc:sldChg chg="del">
        <pc:chgData name="Anneleen Janssen" userId="34277971-d75d-4b0a-8685-0fd54352d3ac" providerId="ADAL" clId="{DB42C63C-726E-4BC4-9134-C541082C05EB}" dt="2023-11-05T19:18:53.909" v="14"/>
        <pc:sldMkLst>
          <pc:docMk/>
          <pc:sldMk cId="2132329638" sldId="328"/>
        </pc:sldMkLst>
      </pc:sldChg>
      <pc:sldChg chg="del">
        <pc:chgData name="Anneleen Janssen" userId="34277971-d75d-4b0a-8685-0fd54352d3ac" providerId="ADAL" clId="{DB42C63C-726E-4BC4-9134-C541082C05EB}" dt="2023-11-05T19:18:53.909" v="14"/>
        <pc:sldMkLst>
          <pc:docMk/>
          <pc:sldMk cId="1673600980" sldId="330"/>
        </pc:sldMkLst>
      </pc:sldChg>
      <pc:sldChg chg="del">
        <pc:chgData name="Anneleen Janssen" userId="34277971-d75d-4b0a-8685-0fd54352d3ac" providerId="ADAL" clId="{DB42C63C-726E-4BC4-9134-C541082C05EB}" dt="2023-11-05T19:18:53.909" v="14"/>
        <pc:sldMkLst>
          <pc:docMk/>
          <pc:sldMk cId="1251744854" sldId="331"/>
        </pc:sldMkLst>
      </pc:sldChg>
      <pc:sldChg chg="del">
        <pc:chgData name="Anneleen Janssen" userId="34277971-d75d-4b0a-8685-0fd54352d3ac" providerId="ADAL" clId="{DB42C63C-726E-4BC4-9134-C541082C05EB}" dt="2023-11-05T19:19:25.464" v="16" actId="47"/>
        <pc:sldMkLst>
          <pc:docMk/>
          <pc:sldMk cId="2311047646" sldId="333"/>
        </pc:sldMkLst>
      </pc:sldChg>
      <pc:sldChg chg="del">
        <pc:chgData name="Anneleen Janssen" userId="34277971-d75d-4b0a-8685-0fd54352d3ac" providerId="ADAL" clId="{DB42C63C-726E-4BC4-9134-C541082C05EB}" dt="2023-11-05T19:18:53.909" v="14"/>
        <pc:sldMkLst>
          <pc:docMk/>
          <pc:sldMk cId="3762964714" sldId="336"/>
        </pc:sldMkLst>
      </pc:sldChg>
      <pc:sldChg chg="del">
        <pc:chgData name="Anneleen Janssen" userId="34277971-d75d-4b0a-8685-0fd54352d3ac" providerId="ADAL" clId="{DB42C63C-726E-4BC4-9134-C541082C05EB}" dt="2023-11-05T19:18:53.909" v="14"/>
        <pc:sldMkLst>
          <pc:docMk/>
          <pc:sldMk cId="1740752632" sldId="340"/>
        </pc:sldMkLst>
      </pc:sldChg>
      <pc:sldChg chg="del">
        <pc:chgData name="Anneleen Janssen" userId="34277971-d75d-4b0a-8685-0fd54352d3ac" providerId="ADAL" clId="{DB42C63C-726E-4BC4-9134-C541082C05EB}" dt="2023-11-05T19:18:53.909" v="14"/>
        <pc:sldMkLst>
          <pc:docMk/>
          <pc:sldMk cId="624522785" sldId="342"/>
        </pc:sldMkLst>
      </pc:sldChg>
      <pc:sldChg chg="ord">
        <pc:chgData name="Anneleen Janssen" userId="34277971-d75d-4b0a-8685-0fd54352d3ac" providerId="ADAL" clId="{DB42C63C-726E-4BC4-9134-C541082C05EB}" dt="2023-11-05T19:17:22.494" v="1"/>
        <pc:sldMkLst>
          <pc:docMk/>
          <pc:sldMk cId="225422209" sldId="377"/>
        </pc:sldMkLst>
      </pc:sldChg>
      <pc:sldChg chg="del">
        <pc:chgData name="Anneleen Janssen" userId="34277971-d75d-4b0a-8685-0fd54352d3ac" providerId="ADAL" clId="{DB42C63C-726E-4BC4-9134-C541082C05EB}" dt="2023-11-05T19:18:53.909" v="14"/>
        <pc:sldMkLst>
          <pc:docMk/>
          <pc:sldMk cId="1008440584" sldId="379"/>
        </pc:sldMkLst>
      </pc:sldChg>
      <pc:sldChg chg="del">
        <pc:chgData name="Anneleen Janssen" userId="34277971-d75d-4b0a-8685-0fd54352d3ac" providerId="ADAL" clId="{DB42C63C-726E-4BC4-9134-C541082C05EB}" dt="2023-11-05T19:18:53.909" v="14"/>
        <pc:sldMkLst>
          <pc:docMk/>
          <pc:sldMk cId="2669820822" sldId="826"/>
        </pc:sldMkLst>
      </pc:sldChg>
      <pc:sldChg chg="del">
        <pc:chgData name="Anneleen Janssen" userId="34277971-d75d-4b0a-8685-0fd54352d3ac" providerId="ADAL" clId="{DB42C63C-726E-4BC4-9134-C541082C05EB}" dt="2023-11-05T19:18:53.909" v="14"/>
        <pc:sldMkLst>
          <pc:docMk/>
          <pc:sldMk cId="3830589966" sldId="828"/>
        </pc:sldMkLst>
      </pc:sldChg>
      <pc:sldChg chg="del">
        <pc:chgData name="Anneleen Janssen" userId="34277971-d75d-4b0a-8685-0fd54352d3ac" providerId="ADAL" clId="{DB42C63C-726E-4BC4-9134-C541082C05EB}" dt="2023-11-05T19:18:53.909" v="14"/>
        <pc:sldMkLst>
          <pc:docMk/>
          <pc:sldMk cId="3651591886" sldId="830"/>
        </pc:sldMkLst>
      </pc:sldChg>
      <pc:sldChg chg="modSp del mod">
        <pc:chgData name="Anneleen Janssen" userId="34277971-d75d-4b0a-8685-0fd54352d3ac" providerId="ADAL" clId="{DB42C63C-726E-4BC4-9134-C541082C05EB}" dt="2023-11-05T19:18:53.909" v="14"/>
        <pc:sldMkLst>
          <pc:docMk/>
          <pc:sldMk cId="549170534" sldId="831"/>
        </pc:sldMkLst>
        <pc:spChg chg="mod">
          <ac:chgData name="Anneleen Janssen" userId="34277971-d75d-4b0a-8685-0fd54352d3ac" providerId="ADAL" clId="{DB42C63C-726E-4BC4-9134-C541082C05EB}" dt="2023-11-05T19:18:53.909" v="14"/>
          <ac:spMkLst>
            <pc:docMk/>
            <pc:sldMk cId="549170534" sldId="831"/>
            <ac:spMk id="3" creationId="{D7DE1A55-97A3-62D7-76BF-82D90AA2F93E}"/>
          </ac:spMkLst>
        </pc:spChg>
      </pc:sldChg>
      <pc:sldChg chg="del">
        <pc:chgData name="Anneleen Janssen" userId="34277971-d75d-4b0a-8685-0fd54352d3ac" providerId="ADAL" clId="{DB42C63C-726E-4BC4-9134-C541082C05EB}" dt="2023-11-05T19:18:53.909" v="14"/>
        <pc:sldMkLst>
          <pc:docMk/>
          <pc:sldMk cId="2315128981" sldId="832"/>
        </pc:sldMkLst>
      </pc:sldChg>
      <pc:sldChg chg="del">
        <pc:chgData name="Anneleen Janssen" userId="34277971-d75d-4b0a-8685-0fd54352d3ac" providerId="ADAL" clId="{DB42C63C-726E-4BC4-9134-C541082C05EB}" dt="2023-11-05T19:18:53.909" v="14"/>
        <pc:sldMkLst>
          <pc:docMk/>
          <pc:sldMk cId="2483106311" sldId="834"/>
        </pc:sldMkLst>
      </pc:sldChg>
      <pc:sldChg chg="del">
        <pc:chgData name="Anneleen Janssen" userId="34277971-d75d-4b0a-8685-0fd54352d3ac" providerId="ADAL" clId="{DB42C63C-726E-4BC4-9134-C541082C05EB}" dt="2023-11-05T19:18:53.909" v="14"/>
        <pc:sldMkLst>
          <pc:docMk/>
          <pc:sldMk cId="2146121767" sldId="835"/>
        </pc:sldMkLst>
      </pc:sldChg>
      <pc:sldChg chg="modSp del mod">
        <pc:chgData name="Anneleen Janssen" userId="34277971-d75d-4b0a-8685-0fd54352d3ac" providerId="ADAL" clId="{DB42C63C-726E-4BC4-9134-C541082C05EB}" dt="2023-11-05T19:18:53.909" v="14"/>
        <pc:sldMkLst>
          <pc:docMk/>
          <pc:sldMk cId="2511438913" sldId="836"/>
        </pc:sldMkLst>
        <pc:spChg chg="mod">
          <ac:chgData name="Anneleen Janssen" userId="34277971-d75d-4b0a-8685-0fd54352d3ac" providerId="ADAL" clId="{DB42C63C-726E-4BC4-9134-C541082C05EB}" dt="2023-11-05T19:18:53.909" v="14"/>
          <ac:spMkLst>
            <pc:docMk/>
            <pc:sldMk cId="2511438913" sldId="836"/>
            <ac:spMk id="3" creationId="{D7DE1A55-97A3-62D7-76BF-82D90AA2F93E}"/>
          </ac:spMkLst>
        </pc:spChg>
      </pc:sldChg>
      <pc:sldChg chg="del">
        <pc:chgData name="Anneleen Janssen" userId="34277971-d75d-4b0a-8685-0fd54352d3ac" providerId="ADAL" clId="{DB42C63C-726E-4BC4-9134-C541082C05EB}" dt="2023-11-05T19:18:53.909" v="14"/>
        <pc:sldMkLst>
          <pc:docMk/>
          <pc:sldMk cId="2856530179" sldId="837"/>
        </pc:sldMkLst>
      </pc:sldChg>
      <pc:sldChg chg="del">
        <pc:chgData name="Anneleen Janssen" userId="34277971-d75d-4b0a-8685-0fd54352d3ac" providerId="ADAL" clId="{DB42C63C-726E-4BC4-9134-C541082C05EB}" dt="2023-11-05T19:18:53.909" v="14"/>
        <pc:sldMkLst>
          <pc:docMk/>
          <pc:sldMk cId="2181456369" sldId="838"/>
        </pc:sldMkLst>
      </pc:sldChg>
      <pc:sldChg chg="modSp del mod">
        <pc:chgData name="Anneleen Janssen" userId="34277971-d75d-4b0a-8685-0fd54352d3ac" providerId="ADAL" clId="{DB42C63C-726E-4BC4-9134-C541082C05EB}" dt="2023-11-05T19:18:53.909" v="14"/>
        <pc:sldMkLst>
          <pc:docMk/>
          <pc:sldMk cId="2265107519" sldId="840"/>
        </pc:sldMkLst>
        <pc:spChg chg="mod">
          <ac:chgData name="Anneleen Janssen" userId="34277971-d75d-4b0a-8685-0fd54352d3ac" providerId="ADAL" clId="{DB42C63C-726E-4BC4-9134-C541082C05EB}" dt="2023-11-05T19:18:53.909" v="14"/>
          <ac:spMkLst>
            <pc:docMk/>
            <pc:sldMk cId="2265107519" sldId="840"/>
            <ac:spMk id="3" creationId="{D7DE1A55-97A3-62D7-76BF-82D90AA2F93E}"/>
          </ac:spMkLst>
        </pc:spChg>
      </pc:sldChg>
      <pc:sldChg chg="del">
        <pc:chgData name="Anneleen Janssen" userId="34277971-d75d-4b0a-8685-0fd54352d3ac" providerId="ADAL" clId="{DB42C63C-726E-4BC4-9134-C541082C05EB}" dt="2023-11-05T19:18:53.909" v="14"/>
        <pc:sldMkLst>
          <pc:docMk/>
          <pc:sldMk cId="2440038485" sldId="841"/>
        </pc:sldMkLst>
      </pc:sldChg>
      <pc:sldChg chg="del">
        <pc:chgData name="Anneleen Janssen" userId="34277971-d75d-4b0a-8685-0fd54352d3ac" providerId="ADAL" clId="{DB42C63C-726E-4BC4-9134-C541082C05EB}" dt="2023-11-05T19:18:53.909" v="14"/>
        <pc:sldMkLst>
          <pc:docMk/>
          <pc:sldMk cId="450327595" sldId="842"/>
        </pc:sldMkLst>
      </pc:sldChg>
      <pc:sldChg chg="del">
        <pc:chgData name="Anneleen Janssen" userId="34277971-d75d-4b0a-8685-0fd54352d3ac" providerId="ADAL" clId="{DB42C63C-726E-4BC4-9134-C541082C05EB}" dt="2023-11-05T19:18:53.909" v="14"/>
        <pc:sldMkLst>
          <pc:docMk/>
          <pc:sldMk cId="675140643" sldId="843"/>
        </pc:sldMkLst>
      </pc:sldChg>
      <pc:sldChg chg="del">
        <pc:chgData name="Anneleen Janssen" userId="34277971-d75d-4b0a-8685-0fd54352d3ac" providerId="ADAL" clId="{DB42C63C-726E-4BC4-9134-C541082C05EB}" dt="2023-11-05T19:18:53.909" v="14"/>
        <pc:sldMkLst>
          <pc:docMk/>
          <pc:sldMk cId="1918810541" sldId="848"/>
        </pc:sldMkLst>
      </pc:sldChg>
      <pc:sldChg chg="addSp del delDesignElem">
        <pc:chgData name="Anneleen Janssen" userId="34277971-d75d-4b0a-8685-0fd54352d3ac" providerId="ADAL" clId="{DB42C63C-726E-4BC4-9134-C541082C05EB}" dt="2023-11-05T19:18:53.909" v="14"/>
        <pc:sldMkLst>
          <pc:docMk/>
          <pc:sldMk cId="2885066784" sldId="849"/>
        </pc:sldMkLst>
        <pc:spChg chg="add">
          <ac:chgData name="Anneleen Janssen" userId="34277971-d75d-4b0a-8685-0fd54352d3ac" providerId="ADAL" clId="{DB42C63C-726E-4BC4-9134-C541082C05EB}" dt="2023-11-05T19:18:53.909" v="14"/>
          <ac:spMkLst>
            <pc:docMk/>
            <pc:sldMk cId="2885066784" sldId="849"/>
            <ac:spMk id="1031" creationId="{79BB35BC-D5C2-4C8B-A22A-A71E6191913B}"/>
          </ac:spMkLst>
        </pc:spChg>
      </pc:sldChg>
      <pc:sldChg chg="del">
        <pc:chgData name="Anneleen Janssen" userId="34277971-d75d-4b0a-8685-0fd54352d3ac" providerId="ADAL" clId="{DB42C63C-726E-4BC4-9134-C541082C05EB}" dt="2023-11-05T19:18:53.909" v="14"/>
        <pc:sldMkLst>
          <pc:docMk/>
          <pc:sldMk cId="1089136490" sldId="850"/>
        </pc:sldMkLst>
      </pc:sldChg>
      <pc:sldChg chg="del">
        <pc:chgData name="Anneleen Janssen" userId="34277971-d75d-4b0a-8685-0fd54352d3ac" providerId="ADAL" clId="{DB42C63C-726E-4BC4-9134-C541082C05EB}" dt="2023-11-05T19:18:53.909" v="14"/>
        <pc:sldMkLst>
          <pc:docMk/>
          <pc:sldMk cId="3020959889" sldId="853"/>
        </pc:sldMkLst>
      </pc:sldChg>
      <pc:sldChg chg="modSp del mod">
        <pc:chgData name="Anneleen Janssen" userId="34277971-d75d-4b0a-8685-0fd54352d3ac" providerId="ADAL" clId="{DB42C63C-726E-4BC4-9134-C541082C05EB}" dt="2023-11-05T19:18:53.909" v="14"/>
        <pc:sldMkLst>
          <pc:docMk/>
          <pc:sldMk cId="570666019" sldId="855"/>
        </pc:sldMkLst>
        <pc:spChg chg="mod">
          <ac:chgData name="Anneleen Janssen" userId="34277971-d75d-4b0a-8685-0fd54352d3ac" providerId="ADAL" clId="{DB42C63C-726E-4BC4-9134-C541082C05EB}" dt="2023-11-05T19:18:53.909" v="14"/>
          <ac:spMkLst>
            <pc:docMk/>
            <pc:sldMk cId="570666019" sldId="855"/>
            <ac:spMk id="2" creationId="{AB641DB2-1DA3-236F-5D67-E5CFA6975228}"/>
          </ac:spMkLst>
        </pc:spChg>
      </pc:sldChg>
      <pc:sldChg chg="del">
        <pc:chgData name="Anneleen Janssen" userId="34277971-d75d-4b0a-8685-0fd54352d3ac" providerId="ADAL" clId="{DB42C63C-726E-4BC4-9134-C541082C05EB}" dt="2023-11-05T19:18:53.909" v="14"/>
        <pc:sldMkLst>
          <pc:docMk/>
          <pc:sldMk cId="1742536109" sldId="857"/>
        </pc:sldMkLst>
      </pc:sldChg>
      <pc:sldChg chg="delSp">
        <pc:chgData name="Anneleen Janssen" userId="34277971-d75d-4b0a-8685-0fd54352d3ac" providerId="ADAL" clId="{DB42C63C-726E-4BC4-9134-C541082C05EB}" dt="2023-11-05T19:19:01.720" v="15"/>
        <pc:sldMkLst>
          <pc:docMk/>
          <pc:sldMk cId="809121190" sldId="892"/>
        </pc:sldMkLst>
        <pc:picChg chg="del">
          <ac:chgData name="Anneleen Janssen" userId="34277971-d75d-4b0a-8685-0fd54352d3ac" providerId="ADAL" clId="{DB42C63C-726E-4BC4-9134-C541082C05EB}" dt="2023-11-05T19:19:01.720" v="15"/>
          <ac:picMkLst>
            <pc:docMk/>
            <pc:sldMk cId="809121190" sldId="892"/>
            <ac:picMk id="4" creationId="{705BBA3B-3024-8267-E6DF-76CE7192673B}"/>
          </ac:picMkLst>
        </pc:picChg>
      </pc:sldChg>
      <pc:sldChg chg="del">
        <pc:chgData name="Anneleen Janssen" userId="34277971-d75d-4b0a-8685-0fd54352d3ac" providerId="ADAL" clId="{DB42C63C-726E-4BC4-9134-C541082C05EB}" dt="2023-11-05T19:18:53.909" v="14"/>
        <pc:sldMkLst>
          <pc:docMk/>
          <pc:sldMk cId="2752211255" sldId="956"/>
        </pc:sldMkLst>
      </pc:sldChg>
      <pc:sldChg chg="del">
        <pc:chgData name="Anneleen Janssen" userId="34277971-d75d-4b0a-8685-0fd54352d3ac" providerId="ADAL" clId="{DB42C63C-726E-4BC4-9134-C541082C05EB}" dt="2023-11-05T19:18:53.909" v="14"/>
        <pc:sldMkLst>
          <pc:docMk/>
          <pc:sldMk cId="3684211173" sldId="957"/>
        </pc:sldMkLst>
      </pc:sldChg>
      <pc:sldChg chg="del">
        <pc:chgData name="Anneleen Janssen" userId="34277971-d75d-4b0a-8685-0fd54352d3ac" providerId="ADAL" clId="{DB42C63C-726E-4BC4-9134-C541082C05EB}" dt="2023-11-05T19:18:53.909" v="14"/>
        <pc:sldMkLst>
          <pc:docMk/>
          <pc:sldMk cId="3830810906" sldId="958"/>
        </pc:sldMkLst>
      </pc:sldChg>
      <pc:sldChg chg="modSp del mod">
        <pc:chgData name="Anneleen Janssen" userId="34277971-d75d-4b0a-8685-0fd54352d3ac" providerId="ADAL" clId="{DB42C63C-726E-4BC4-9134-C541082C05EB}" dt="2023-11-05T19:18:53.909" v="14"/>
        <pc:sldMkLst>
          <pc:docMk/>
          <pc:sldMk cId="3557380892" sldId="959"/>
        </pc:sldMkLst>
        <pc:spChg chg="mod">
          <ac:chgData name="Anneleen Janssen" userId="34277971-d75d-4b0a-8685-0fd54352d3ac" providerId="ADAL" clId="{DB42C63C-726E-4BC4-9134-C541082C05EB}" dt="2023-11-05T19:18:53.909" v="14"/>
          <ac:spMkLst>
            <pc:docMk/>
            <pc:sldMk cId="3557380892" sldId="959"/>
            <ac:spMk id="3" creationId="{D7DE1A55-97A3-62D7-76BF-82D90AA2F93E}"/>
          </ac:spMkLst>
        </pc:spChg>
      </pc:sldChg>
      <pc:sldChg chg="del">
        <pc:chgData name="Anneleen Janssen" userId="34277971-d75d-4b0a-8685-0fd54352d3ac" providerId="ADAL" clId="{DB42C63C-726E-4BC4-9134-C541082C05EB}" dt="2023-11-05T19:18:53.909" v="14"/>
        <pc:sldMkLst>
          <pc:docMk/>
          <pc:sldMk cId="3599582590" sldId="960"/>
        </pc:sldMkLst>
      </pc:sldChg>
      <pc:sldChg chg="del">
        <pc:chgData name="Anneleen Janssen" userId="34277971-d75d-4b0a-8685-0fd54352d3ac" providerId="ADAL" clId="{DB42C63C-726E-4BC4-9134-C541082C05EB}" dt="2023-11-05T19:18:53.909" v="14"/>
        <pc:sldMkLst>
          <pc:docMk/>
          <pc:sldMk cId="1560684063" sldId="961"/>
        </pc:sldMkLst>
      </pc:sldChg>
      <pc:sldChg chg="del">
        <pc:chgData name="Anneleen Janssen" userId="34277971-d75d-4b0a-8685-0fd54352d3ac" providerId="ADAL" clId="{DB42C63C-726E-4BC4-9134-C541082C05EB}" dt="2023-11-05T19:18:53.909" v="14"/>
        <pc:sldMkLst>
          <pc:docMk/>
          <pc:sldMk cId="2337408042" sldId="962"/>
        </pc:sldMkLst>
      </pc:sldChg>
      <pc:sldChg chg="modSp del mod">
        <pc:chgData name="Anneleen Janssen" userId="34277971-d75d-4b0a-8685-0fd54352d3ac" providerId="ADAL" clId="{DB42C63C-726E-4BC4-9134-C541082C05EB}" dt="2023-11-05T19:18:53.909" v="14"/>
        <pc:sldMkLst>
          <pc:docMk/>
          <pc:sldMk cId="968087362" sldId="963"/>
        </pc:sldMkLst>
        <pc:spChg chg="mod">
          <ac:chgData name="Anneleen Janssen" userId="34277971-d75d-4b0a-8685-0fd54352d3ac" providerId="ADAL" clId="{DB42C63C-726E-4BC4-9134-C541082C05EB}" dt="2023-11-05T19:18:53.909" v="14"/>
          <ac:spMkLst>
            <pc:docMk/>
            <pc:sldMk cId="968087362" sldId="963"/>
            <ac:spMk id="3" creationId="{D7DE1A55-97A3-62D7-76BF-82D90AA2F93E}"/>
          </ac:spMkLst>
        </pc:spChg>
      </pc:sldChg>
      <pc:sldChg chg="modSp del mod">
        <pc:chgData name="Anneleen Janssen" userId="34277971-d75d-4b0a-8685-0fd54352d3ac" providerId="ADAL" clId="{DB42C63C-726E-4BC4-9134-C541082C05EB}" dt="2023-11-05T19:18:53.909" v="14"/>
        <pc:sldMkLst>
          <pc:docMk/>
          <pc:sldMk cId="1148408750" sldId="964"/>
        </pc:sldMkLst>
        <pc:spChg chg="mod">
          <ac:chgData name="Anneleen Janssen" userId="34277971-d75d-4b0a-8685-0fd54352d3ac" providerId="ADAL" clId="{DB42C63C-726E-4BC4-9134-C541082C05EB}" dt="2023-11-05T19:18:53.909" v="14"/>
          <ac:spMkLst>
            <pc:docMk/>
            <pc:sldMk cId="1148408750" sldId="964"/>
            <ac:spMk id="3" creationId="{D7DE1A55-97A3-62D7-76BF-82D90AA2F93E}"/>
          </ac:spMkLst>
        </pc:spChg>
      </pc:sldChg>
    </pc:docChg>
  </pc:docChgLst>
  <pc:docChgLst>
    <pc:chgData name="Anneleen Janssen" userId="34277971-d75d-4b0a-8685-0fd54352d3ac" providerId="ADAL" clId="{BF1233D8-2C82-4343-B43C-DFBFAAFA3ED9}"/>
    <pc:docChg chg="undo custSel addSld delSld modSld sldOrd">
      <pc:chgData name="Anneleen Janssen" userId="34277971-d75d-4b0a-8685-0fd54352d3ac" providerId="ADAL" clId="{BF1233D8-2C82-4343-B43C-DFBFAAFA3ED9}" dt="2023-06-26T21:24:47.421" v="1297" actId="14100"/>
      <pc:docMkLst>
        <pc:docMk/>
      </pc:docMkLst>
      <pc:sldChg chg="add">
        <pc:chgData name="Anneleen Janssen" userId="34277971-d75d-4b0a-8685-0fd54352d3ac" providerId="ADAL" clId="{BF1233D8-2C82-4343-B43C-DFBFAAFA3ED9}" dt="2023-06-19T16:06:50.167" v="830"/>
        <pc:sldMkLst>
          <pc:docMk/>
          <pc:sldMk cId="3622924185" sldId="346"/>
        </pc:sldMkLst>
      </pc:sldChg>
      <pc:sldChg chg="add">
        <pc:chgData name="Anneleen Janssen" userId="34277971-d75d-4b0a-8685-0fd54352d3ac" providerId="ADAL" clId="{BF1233D8-2C82-4343-B43C-DFBFAAFA3ED9}" dt="2023-06-19T16:06:50.167" v="830"/>
        <pc:sldMkLst>
          <pc:docMk/>
          <pc:sldMk cId="2321706906" sldId="349"/>
        </pc:sldMkLst>
      </pc:sldChg>
      <pc:sldChg chg="modSp mod">
        <pc:chgData name="Anneleen Janssen" userId="34277971-d75d-4b0a-8685-0fd54352d3ac" providerId="ADAL" clId="{BF1233D8-2C82-4343-B43C-DFBFAAFA3ED9}" dt="2023-06-19T08:10:51.902" v="456" actId="6549"/>
        <pc:sldMkLst>
          <pc:docMk/>
          <pc:sldMk cId="290316379" sldId="376"/>
        </pc:sldMkLst>
        <pc:spChg chg="mod">
          <ac:chgData name="Anneleen Janssen" userId="34277971-d75d-4b0a-8685-0fd54352d3ac" providerId="ADAL" clId="{BF1233D8-2C82-4343-B43C-DFBFAAFA3ED9}" dt="2023-06-19T08:10:51.902" v="456" actId="6549"/>
          <ac:spMkLst>
            <pc:docMk/>
            <pc:sldMk cId="290316379" sldId="376"/>
            <ac:spMk id="6" creationId="{CD8B7DC4-4F19-E4B4-AD53-4683BFAF01BB}"/>
          </ac:spMkLst>
        </pc:spChg>
      </pc:sldChg>
      <pc:sldChg chg="add">
        <pc:chgData name="Anneleen Janssen" userId="34277971-d75d-4b0a-8685-0fd54352d3ac" providerId="ADAL" clId="{BF1233D8-2C82-4343-B43C-DFBFAAFA3ED9}" dt="2023-06-19T16:06:50.167" v="830"/>
        <pc:sldMkLst>
          <pc:docMk/>
          <pc:sldMk cId="1945300895" sldId="382"/>
        </pc:sldMkLst>
      </pc:sldChg>
      <pc:sldChg chg="add">
        <pc:chgData name="Anneleen Janssen" userId="34277971-d75d-4b0a-8685-0fd54352d3ac" providerId="ADAL" clId="{BF1233D8-2C82-4343-B43C-DFBFAAFA3ED9}" dt="2023-06-19T16:06:50.167" v="830"/>
        <pc:sldMkLst>
          <pc:docMk/>
          <pc:sldMk cId="291225121" sldId="383"/>
        </pc:sldMkLst>
      </pc:sldChg>
      <pc:sldChg chg="add">
        <pc:chgData name="Anneleen Janssen" userId="34277971-d75d-4b0a-8685-0fd54352d3ac" providerId="ADAL" clId="{BF1233D8-2C82-4343-B43C-DFBFAAFA3ED9}" dt="2023-06-19T16:06:50.167" v="830"/>
        <pc:sldMkLst>
          <pc:docMk/>
          <pc:sldMk cId="259532213" sldId="421"/>
        </pc:sldMkLst>
      </pc:sldChg>
      <pc:sldChg chg="add">
        <pc:chgData name="Anneleen Janssen" userId="34277971-d75d-4b0a-8685-0fd54352d3ac" providerId="ADAL" clId="{BF1233D8-2C82-4343-B43C-DFBFAAFA3ED9}" dt="2023-06-19T16:06:50.167" v="830"/>
        <pc:sldMkLst>
          <pc:docMk/>
          <pc:sldMk cId="860619855" sldId="423"/>
        </pc:sldMkLst>
      </pc:sldChg>
      <pc:sldChg chg="add">
        <pc:chgData name="Anneleen Janssen" userId="34277971-d75d-4b0a-8685-0fd54352d3ac" providerId="ADAL" clId="{BF1233D8-2C82-4343-B43C-DFBFAAFA3ED9}" dt="2023-06-19T16:06:50.167" v="830"/>
        <pc:sldMkLst>
          <pc:docMk/>
          <pc:sldMk cId="1018038558" sldId="427"/>
        </pc:sldMkLst>
      </pc:sldChg>
      <pc:sldChg chg="add">
        <pc:chgData name="Anneleen Janssen" userId="34277971-d75d-4b0a-8685-0fd54352d3ac" providerId="ADAL" clId="{BF1233D8-2C82-4343-B43C-DFBFAAFA3ED9}" dt="2023-06-19T16:06:50.167" v="830"/>
        <pc:sldMkLst>
          <pc:docMk/>
          <pc:sldMk cId="805577140" sldId="428"/>
        </pc:sldMkLst>
      </pc:sldChg>
      <pc:sldChg chg="add">
        <pc:chgData name="Anneleen Janssen" userId="34277971-d75d-4b0a-8685-0fd54352d3ac" providerId="ADAL" clId="{BF1233D8-2C82-4343-B43C-DFBFAAFA3ED9}" dt="2023-06-19T16:06:50.167" v="830"/>
        <pc:sldMkLst>
          <pc:docMk/>
          <pc:sldMk cId="1905549014" sldId="446"/>
        </pc:sldMkLst>
      </pc:sldChg>
      <pc:sldChg chg="add">
        <pc:chgData name="Anneleen Janssen" userId="34277971-d75d-4b0a-8685-0fd54352d3ac" providerId="ADAL" clId="{BF1233D8-2C82-4343-B43C-DFBFAAFA3ED9}" dt="2023-06-19T16:06:50.167" v="830"/>
        <pc:sldMkLst>
          <pc:docMk/>
          <pc:sldMk cId="312012130" sldId="751"/>
        </pc:sldMkLst>
      </pc:sldChg>
      <pc:sldChg chg="add">
        <pc:chgData name="Anneleen Janssen" userId="34277971-d75d-4b0a-8685-0fd54352d3ac" providerId="ADAL" clId="{BF1233D8-2C82-4343-B43C-DFBFAAFA3ED9}" dt="2023-06-19T16:06:50.167" v="830"/>
        <pc:sldMkLst>
          <pc:docMk/>
          <pc:sldMk cId="3829392198" sldId="752"/>
        </pc:sldMkLst>
      </pc:sldChg>
      <pc:sldChg chg="add">
        <pc:chgData name="Anneleen Janssen" userId="34277971-d75d-4b0a-8685-0fd54352d3ac" providerId="ADAL" clId="{BF1233D8-2C82-4343-B43C-DFBFAAFA3ED9}" dt="2023-06-19T16:06:50.167" v="830"/>
        <pc:sldMkLst>
          <pc:docMk/>
          <pc:sldMk cId="4156584098" sldId="753"/>
        </pc:sldMkLst>
      </pc:sldChg>
      <pc:sldChg chg="add">
        <pc:chgData name="Anneleen Janssen" userId="34277971-d75d-4b0a-8685-0fd54352d3ac" providerId="ADAL" clId="{BF1233D8-2C82-4343-B43C-DFBFAAFA3ED9}" dt="2023-06-19T16:06:50.167" v="830"/>
        <pc:sldMkLst>
          <pc:docMk/>
          <pc:sldMk cId="659150913" sldId="755"/>
        </pc:sldMkLst>
      </pc:sldChg>
      <pc:sldChg chg="add">
        <pc:chgData name="Anneleen Janssen" userId="34277971-d75d-4b0a-8685-0fd54352d3ac" providerId="ADAL" clId="{BF1233D8-2C82-4343-B43C-DFBFAAFA3ED9}" dt="2023-06-19T16:06:50.167" v="830"/>
        <pc:sldMkLst>
          <pc:docMk/>
          <pc:sldMk cId="191439396" sldId="756"/>
        </pc:sldMkLst>
      </pc:sldChg>
      <pc:sldChg chg="add">
        <pc:chgData name="Anneleen Janssen" userId="34277971-d75d-4b0a-8685-0fd54352d3ac" providerId="ADAL" clId="{BF1233D8-2C82-4343-B43C-DFBFAAFA3ED9}" dt="2023-06-19T16:06:50.167" v="830"/>
        <pc:sldMkLst>
          <pc:docMk/>
          <pc:sldMk cId="366094831" sldId="757"/>
        </pc:sldMkLst>
      </pc:sldChg>
      <pc:sldChg chg="add">
        <pc:chgData name="Anneleen Janssen" userId="34277971-d75d-4b0a-8685-0fd54352d3ac" providerId="ADAL" clId="{BF1233D8-2C82-4343-B43C-DFBFAAFA3ED9}" dt="2023-06-19T16:06:50.167" v="830"/>
        <pc:sldMkLst>
          <pc:docMk/>
          <pc:sldMk cId="2288142368" sldId="758"/>
        </pc:sldMkLst>
      </pc:sldChg>
      <pc:sldChg chg="add">
        <pc:chgData name="Anneleen Janssen" userId="34277971-d75d-4b0a-8685-0fd54352d3ac" providerId="ADAL" clId="{BF1233D8-2C82-4343-B43C-DFBFAAFA3ED9}" dt="2023-06-19T16:06:50.167" v="830"/>
        <pc:sldMkLst>
          <pc:docMk/>
          <pc:sldMk cId="3225951067" sldId="760"/>
        </pc:sldMkLst>
      </pc:sldChg>
      <pc:sldChg chg="add">
        <pc:chgData name="Anneleen Janssen" userId="34277971-d75d-4b0a-8685-0fd54352d3ac" providerId="ADAL" clId="{BF1233D8-2C82-4343-B43C-DFBFAAFA3ED9}" dt="2023-06-19T16:06:50.167" v="830"/>
        <pc:sldMkLst>
          <pc:docMk/>
          <pc:sldMk cId="2360299068" sldId="761"/>
        </pc:sldMkLst>
      </pc:sldChg>
      <pc:sldChg chg="add">
        <pc:chgData name="Anneleen Janssen" userId="34277971-d75d-4b0a-8685-0fd54352d3ac" providerId="ADAL" clId="{BF1233D8-2C82-4343-B43C-DFBFAAFA3ED9}" dt="2023-06-19T16:06:50.167" v="830"/>
        <pc:sldMkLst>
          <pc:docMk/>
          <pc:sldMk cId="1185526490" sldId="762"/>
        </pc:sldMkLst>
      </pc:sldChg>
      <pc:sldChg chg="add">
        <pc:chgData name="Anneleen Janssen" userId="34277971-d75d-4b0a-8685-0fd54352d3ac" providerId="ADAL" clId="{BF1233D8-2C82-4343-B43C-DFBFAAFA3ED9}" dt="2023-06-19T16:06:50.167" v="830"/>
        <pc:sldMkLst>
          <pc:docMk/>
          <pc:sldMk cId="2055579758" sldId="763"/>
        </pc:sldMkLst>
      </pc:sldChg>
      <pc:sldChg chg="add">
        <pc:chgData name="Anneleen Janssen" userId="34277971-d75d-4b0a-8685-0fd54352d3ac" providerId="ADAL" clId="{BF1233D8-2C82-4343-B43C-DFBFAAFA3ED9}" dt="2023-06-19T16:06:50.167" v="830"/>
        <pc:sldMkLst>
          <pc:docMk/>
          <pc:sldMk cId="3557513304" sldId="764"/>
        </pc:sldMkLst>
      </pc:sldChg>
      <pc:sldChg chg="add">
        <pc:chgData name="Anneleen Janssen" userId="34277971-d75d-4b0a-8685-0fd54352d3ac" providerId="ADAL" clId="{BF1233D8-2C82-4343-B43C-DFBFAAFA3ED9}" dt="2023-06-19T16:06:50.167" v="830"/>
        <pc:sldMkLst>
          <pc:docMk/>
          <pc:sldMk cId="644845670" sldId="765"/>
        </pc:sldMkLst>
      </pc:sldChg>
      <pc:sldChg chg="add">
        <pc:chgData name="Anneleen Janssen" userId="34277971-d75d-4b0a-8685-0fd54352d3ac" providerId="ADAL" clId="{BF1233D8-2C82-4343-B43C-DFBFAAFA3ED9}" dt="2023-06-19T16:06:50.167" v="830"/>
        <pc:sldMkLst>
          <pc:docMk/>
          <pc:sldMk cId="2514205808" sldId="766"/>
        </pc:sldMkLst>
      </pc:sldChg>
      <pc:sldChg chg="add">
        <pc:chgData name="Anneleen Janssen" userId="34277971-d75d-4b0a-8685-0fd54352d3ac" providerId="ADAL" clId="{BF1233D8-2C82-4343-B43C-DFBFAAFA3ED9}" dt="2023-06-19T16:06:50.167" v="830"/>
        <pc:sldMkLst>
          <pc:docMk/>
          <pc:sldMk cId="2936906652" sldId="768"/>
        </pc:sldMkLst>
      </pc:sldChg>
      <pc:sldChg chg="modSp mod">
        <pc:chgData name="Anneleen Janssen" userId="34277971-d75d-4b0a-8685-0fd54352d3ac" providerId="ADAL" clId="{BF1233D8-2C82-4343-B43C-DFBFAAFA3ED9}" dt="2023-06-26T21:19:02.896" v="1143" actId="20577"/>
        <pc:sldMkLst>
          <pc:docMk/>
          <pc:sldMk cId="891435489" sldId="844"/>
        </pc:sldMkLst>
        <pc:spChg chg="mod">
          <ac:chgData name="Anneleen Janssen" userId="34277971-d75d-4b0a-8685-0fd54352d3ac" providerId="ADAL" clId="{BF1233D8-2C82-4343-B43C-DFBFAAFA3ED9}" dt="2023-06-26T21:19:02.896" v="1143" actId="20577"/>
          <ac:spMkLst>
            <pc:docMk/>
            <pc:sldMk cId="891435489" sldId="844"/>
            <ac:spMk id="8" creationId="{18536957-0846-6EE9-E69B-108354117691}"/>
          </ac:spMkLst>
        </pc:spChg>
      </pc:sldChg>
      <pc:sldChg chg="modSp mod">
        <pc:chgData name="Anneleen Janssen" userId="34277971-d75d-4b0a-8685-0fd54352d3ac" providerId="ADAL" clId="{BF1233D8-2C82-4343-B43C-DFBFAAFA3ED9}" dt="2023-06-19T08:55:52.697" v="567" actId="113"/>
        <pc:sldMkLst>
          <pc:docMk/>
          <pc:sldMk cId="3099041772" sldId="845"/>
        </pc:sldMkLst>
        <pc:spChg chg="mod">
          <ac:chgData name="Anneleen Janssen" userId="34277971-d75d-4b0a-8685-0fd54352d3ac" providerId="ADAL" clId="{BF1233D8-2C82-4343-B43C-DFBFAAFA3ED9}" dt="2023-06-19T08:55:52.697" v="567" actId="113"/>
          <ac:spMkLst>
            <pc:docMk/>
            <pc:sldMk cId="3099041772" sldId="845"/>
            <ac:spMk id="8" creationId="{18536957-0846-6EE9-E69B-108354117691}"/>
          </ac:spMkLst>
        </pc:spChg>
      </pc:sldChg>
      <pc:sldChg chg="modSp mod">
        <pc:chgData name="Anneleen Janssen" userId="34277971-d75d-4b0a-8685-0fd54352d3ac" providerId="ADAL" clId="{BF1233D8-2C82-4343-B43C-DFBFAAFA3ED9}" dt="2023-06-19T08:15:04.517" v="457" actId="20577"/>
        <pc:sldMkLst>
          <pc:docMk/>
          <pc:sldMk cId="1851472150" sldId="851"/>
        </pc:sldMkLst>
        <pc:spChg chg="mod">
          <ac:chgData name="Anneleen Janssen" userId="34277971-d75d-4b0a-8685-0fd54352d3ac" providerId="ADAL" clId="{BF1233D8-2C82-4343-B43C-DFBFAAFA3ED9}" dt="2023-06-19T08:15:04.517" v="457" actId="20577"/>
          <ac:spMkLst>
            <pc:docMk/>
            <pc:sldMk cId="1851472150" sldId="851"/>
            <ac:spMk id="4" creationId="{816D7386-F6FF-5592-8D94-CDB081365B9C}"/>
          </ac:spMkLst>
        </pc:spChg>
      </pc:sldChg>
      <pc:sldChg chg="modSp mod">
        <pc:chgData name="Anneleen Janssen" userId="34277971-d75d-4b0a-8685-0fd54352d3ac" providerId="ADAL" clId="{BF1233D8-2C82-4343-B43C-DFBFAAFA3ED9}" dt="2023-06-19T16:05:13.407" v="828" actId="20577"/>
        <pc:sldMkLst>
          <pc:docMk/>
          <pc:sldMk cId="2840605565" sldId="854"/>
        </pc:sldMkLst>
        <pc:spChg chg="mod">
          <ac:chgData name="Anneleen Janssen" userId="34277971-d75d-4b0a-8685-0fd54352d3ac" providerId="ADAL" clId="{BF1233D8-2C82-4343-B43C-DFBFAAFA3ED9}" dt="2023-06-19T16:05:13.407" v="828" actId="20577"/>
          <ac:spMkLst>
            <pc:docMk/>
            <pc:sldMk cId="2840605565" sldId="854"/>
            <ac:spMk id="11" creationId="{B20F231C-610B-0449-EFC1-B0CB0AC8B71F}"/>
          </ac:spMkLst>
        </pc:spChg>
      </pc:sldChg>
      <pc:sldChg chg="modSp mod">
        <pc:chgData name="Anneleen Janssen" userId="34277971-d75d-4b0a-8685-0fd54352d3ac" providerId="ADAL" clId="{BF1233D8-2C82-4343-B43C-DFBFAAFA3ED9}" dt="2023-06-19T16:04:31.122" v="819" actId="20577"/>
        <pc:sldMkLst>
          <pc:docMk/>
          <pc:sldMk cId="92854817" sldId="858"/>
        </pc:sldMkLst>
        <pc:spChg chg="mod">
          <ac:chgData name="Anneleen Janssen" userId="34277971-d75d-4b0a-8685-0fd54352d3ac" providerId="ADAL" clId="{BF1233D8-2C82-4343-B43C-DFBFAAFA3ED9}" dt="2023-06-19T16:04:31.122" v="819" actId="20577"/>
          <ac:spMkLst>
            <pc:docMk/>
            <pc:sldMk cId="92854817" sldId="858"/>
            <ac:spMk id="4" creationId="{816D7386-F6FF-5592-8D94-CDB081365B9C}"/>
          </ac:spMkLst>
        </pc:spChg>
      </pc:sldChg>
      <pc:sldChg chg="addSp delSp modSp mod">
        <pc:chgData name="Anneleen Janssen" userId="34277971-d75d-4b0a-8685-0fd54352d3ac" providerId="ADAL" clId="{BF1233D8-2C82-4343-B43C-DFBFAAFA3ED9}" dt="2023-06-26T21:24:47.421" v="1297" actId="14100"/>
        <pc:sldMkLst>
          <pc:docMk/>
          <pc:sldMk cId="897762016" sldId="872"/>
        </pc:sldMkLst>
        <pc:spChg chg="add mod">
          <ac:chgData name="Anneleen Janssen" userId="34277971-d75d-4b0a-8685-0fd54352d3ac" providerId="ADAL" clId="{BF1233D8-2C82-4343-B43C-DFBFAAFA3ED9}" dt="2023-06-26T21:23:30.237" v="1268" actId="113"/>
          <ac:spMkLst>
            <pc:docMk/>
            <pc:sldMk cId="897762016" sldId="872"/>
            <ac:spMk id="4" creationId="{3B538607-D7FF-8B0C-7E5E-6FDF668D4A75}"/>
          </ac:spMkLst>
        </pc:spChg>
        <pc:spChg chg="add mod">
          <ac:chgData name="Anneleen Janssen" userId="34277971-d75d-4b0a-8685-0fd54352d3ac" providerId="ADAL" clId="{BF1233D8-2C82-4343-B43C-DFBFAAFA3ED9}" dt="2023-06-26T21:24:10.035" v="1271" actId="1076"/>
          <ac:spMkLst>
            <pc:docMk/>
            <pc:sldMk cId="897762016" sldId="872"/>
            <ac:spMk id="5" creationId="{D5958EDA-DF47-640D-572F-977C4821EAA0}"/>
          </ac:spMkLst>
        </pc:spChg>
        <pc:spChg chg="add mod">
          <ac:chgData name="Anneleen Janssen" userId="34277971-d75d-4b0a-8685-0fd54352d3ac" providerId="ADAL" clId="{BF1233D8-2C82-4343-B43C-DFBFAAFA3ED9}" dt="2023-06-26T21:24:14.268" v="1272" actId="14100"/>
          <ac:spMkLst>
            <pc:docMk/>
            <pc:sldMk cId="897762016" sldId="872"/>
            <ac:spMk id="6" creationId="{B91F3749-81D3-2779-99B1-A35D805C7CC8}"/>
          </ac:spMkLst>
        </pc:spChg>
        <pc:spChg chg="mod">
          <ac:chgData name="Anneleen Janssen" userId="34277971-d75d-4b0a-8685-0fd54352d3ac" providerId="ADAL" clId="{BF1233D8-2C82-4343-B43C-DFBFAAFA3ED9}" dt="2023-06-26T21:24:47.421" v="1297" actId="14100"/>
          <ac:spMkLst>
            <pc:docMk/>
            <pc:sldMk cId="897762016" sldId="872"/>
            <ac:spMk id="10" creationId="{FEE0F7D0-F436-8296-BDC1-5B049779718F}"/>
          </ac:spMkLst>
        </pc:spChg>
        <pc:picChg chg="del">
          <ac:chgData name="Anneleen Janssen" userId="34277971-d75d-4b0a-8685-0fd54352d3ac" providerId="ADAL" clId="{BF1233D8-2C82-4343-B43C-DFBFAAFA3ED9}" dt="2023-06-19T16:10:06.904" v="835" actId="478"/>
          <ac:picMkLst>
            <pc:docMk/>
            <pc:sldMk cId="897762016" sldId="872"/>
            <ac:picMk id="9" creationId="{27A71CE9-9CC1-A52C-0533-38ABF018843F}"/>
          </ac:picMkLst>
        </pc:picChg>
        <pc:picChg chg="mod">
          <ac:chgData name="Anneleen Janssen" userId="34277971-d75d-4b0a-8685-0fd54352d3ac" providerId="ADAL" clId="{BF1233D8-2C82-4343-B43C-DFBFAAFA3ED9}" dt="2023-06-26T21:23:26.292" v="1267" actId="1076"/>
          <ac:picMkLst>
            <pc:docMk/>
            <pc:sldMk cId="897762016" sldId="872"/>
            <ac:picMk id="11" creationId="{24317566-C971-8204-B448-4FF064A911C3}"/>
          </ac:picMkLst>
        </pc:picChg>
      </pc:sldChg>
      <pc:sldChg chg="modSp mod">
        <pc:chgData name="Anneleen Janssen" userId="34277971-d75d-4b0a-8685-0fd54352d3ac" providerId="ADAL" clId="{BF1233D8-2C82-4343-B43C-DFBFAAFA3ED9}" dt="2023-06-19T08:56:14.974" v="577" actId="1076"/>
        <pc:sldMkLst>
          <pc:docMk/>
          <pc:sldMk cId="2976698137" sldId="881"/>
        </pc:sldMkLst>
        <pc:spChg chg="mod">
          <ac:chgData name="Anneleen Janssen" userId="34277971-d75d-4b0a-8685-0fd54352d3ac" providerId="ADAL" clId="{BF1233D8-2C82-4343-B43C-DFBFAAFA3ED9}" dt="2023-06-19T08:56:14.974" v="577" actId="1076"/>
          <ac:spMkLst>
            <pc:docMk/>
            <pc:sldMk cId="2976698137" sldId="881"/>
            <ac:spMk id="23" creationId="{C3D3925C-6D1F-88CA-F843-B2E37FD99F20}"/>
          </ac:spMkLst>
        </pc:spChg>
      </pc:sldChg>
      <pc:sldChg chg="addSp delSp modSp mod">
        <pc:chgData name="Anneleen Janssen" userId="34277971-d75d-4b0a-8685-0fd54352d3ac" providerId="ADAL" clId="{BF1233D8-2C82-4343-B43C-DFBFAAFA3ED9}" dt="2023-06-19T13:24:29.257" v="746" actId="478"/>
        <pc:sldMkLst>
          <pc:docMk/>
          <pc:sldMk cId="3274533689" sldId="885"/>
        </pc:sldMkLst>
        <pc:spChg chg="add del mod">
          <ac:chgData name="Anneleen Janssen" userId="34277971-d75d-4b0a-8685-0fd54352d3ac" providerId="ADAL" clId="{BF1233D8-2C82-4343-B43C-DFBFAAFA3ED9}" dt="2023-06-19T13:24:29.257" v="746" actId="478"/>
          <ac:spMkLst>
            <pc:docMk/>
            <pc:sldMk cId="3274533689" sldId="885"/>
            <ac:spMk id="4" creationId="{ADEF778C-B0F5-3201-AC23-7A6D4182DEAB}"/>
          </ac:spMkLst>
        </pc:spChg>
      </pc:sldChg>
      <pc:sldChg chg="modSp mod">
        <pc:chgData name="Anneleen Janssen" userId="34277971-d75d-4b0a-8685-0fd54352d3ac" providerId="ADAL" clId="{BF1233D8-2C82-4343-B43C-DFBFAAFA3ED9}" dt="2023-06-19T16:04:52.329" v="827" actId="6549"/>
        <pc:sldMkLst>
          <pc:docMk/>
          <pc:sldMk cId="1130295773" sldId="913"/>
        </pc:sldMkLst>
        <pc:spChg chg="mod">
          <ac:chgData name="Anneleen Janssen" userId="34277971-d75d-4b0a-8685-0fd54352d3ac" providerId="ADAL" clId="{BF1233D8-2C82-4343-B43C-DFBFAAFA3ED9}" dt="2023-06-19T16:04:52.329" v="827" actId="6549"/>
          <ac:spMkLst>
            <pc:docMk/>
            <pc:sldMk cId="1130295773" sldId="913"/>
            <ac:spMk id="8" creationId="{239AF282-E52F-C1BC-DC6C-A14CC258F7EC}"/>
          </ac:spMkLst>
        </pc:spChg>
      </pc:sldChg>
      <pc:sldChg chg="modSp mod ord">
        <pc:chgData name="Anneleen Janssen" userId="34277971-d75d-4b0a-8685-0fd54352d3ac" providerId="ADAL" clId="{BF1233D8-2C82-4343-B43C-DFBFAAFA3ED9}" dt="2023-06-26T21:22:34.503" v="1239" actId="113"/>
        <pc:sldMkLst>
          <pc:docMk/>
          <pc:sldMk cId="2010614743" sldId="921"/>
        </pc:sldMkLst>
        <pc:spChg chg="mod">
          <ac:chgData name="Anneleen Janssen" userId="34277971-d75d-4b0a-8685-0fd54352d3ac" providerId="ADAL" clId="{BF1233D8-2C82-4343-B43C-DFBFAAFA3ED9}" dt="2023-06-26T21:22:34.503" v="1239" actId="113"/>
          <ac:spMkLst>
            <pc:docMk/>
            <pc:sldMk cId="2010614743" sldId="921"/>
            <ac:spMk id="8" creationId="{90D9C1D1-494E-896F-2941-19FB568D0082}"/>
          </ac:spMkLst>
        </pc:spChg>
      </pc:sldChg>
      <pc:sldChg chg="modSp del mod">
        <pc:chgData name="Anneleen Janssen" userId="34277971-d75d-4b0a-8685-0fd54352d3ac" providerId="ADAL" clId="{BF1233D8-2C82-4343-B43C-DFBFAAFA3ED9}" dt="2023-06-19T08:58:43.962" v="668" actId="2696"/>
        <pc:sldMkLst>
          <pc:docMk/>
          <pc:sldMk cId="1241240432" sldId="924"/>
        </pc:sldMkLst>
        <pc:spChg chg="mod">
          <ac:chgData name="Anneleen Janssen" userId="34277971-d75d-4b0a-8685-0fd54352d3ac" providerId="ADAL" clId="{BF1233D8-2C82-4343-B43C-DFBFAAFA3ED9}" dt="2023-06-19T08:58:37.796" v="667" actId="20577"/>
          <ac:spMkLst>
            <pc:docMk/>
            <pc:sldMk cId="1241240432" sldId="924"/>
            <ac:spMk id="9" creationId="{D3E8788F-82EF-A38B-0E66-2F4C5FB6FFB7}"/>
          </ac:spMkLst>
        </pc:spChg>
        <pc:spChg chg="mod">
          <ac:chgData name="Anneleen Janssen" userId="34277971-d75d-4b0a-8685-0fd54352d3ac" providerId="ADAL" clId="{BF1233D8-2C82-4343-B43C-DFBFAAFA3ED9}" dt="2023-06-19T08:57:17.768" v="580" actId="207"/>
          <ac:spMkLst>
            <pc:docMk/>
            <pc:sldMk cId="1241240432" sldId="924"/>
            <ac:spMk id="16" creationId="{446B8797-C387-D14C-0EFF-9C41B848E62B}"/>
          </ac:spMkLst>
        </pc:spChg>
      </pc:sldChg>
      <pc:sldChg chg="modSp add mod">
        <pc:chgData name="Anneleen Janssen" userId="34277971-d75d-4b0a-8685-0fd54352d3ac" providerId="ADAL" clId="{BF1233D8-2C82-4343-B43C-DFBFAAFA3ED9}" dt="2023-06-19T08:59:52.617" v="685" actId="113"/>
        <pc:sldMkLst>
          <pc:docMk/>
          <pc:sldMk cId="2797712280" sldId="924"/>
        </pc:sldMkLst>
        <pc:spChg chg="mod">
          <ac:chgData name="Anneleen Janssen" userId="34277971-d75d-4b0a-8685-0fd54352d3ac" providerId="ADAL" clId="{BF1233D8-2C82-4343-B43C-DFBFAAFA3ED9}" dt="2023-06-19T08:59:52.617" v="685" actId="113"/>
          <ac:spMkLst>
            <pc:docMk/>
            <pc:sldMk cId="2797712280" sldId="924"/>
            <ac:spMk id="16" creationId="{446B8797-C387-D14C-0EFF-9C41B848E62B}"/>
          </ac:spMkLst>
        </pc:spChg>
      </pc:sldChg>
      <pc:sldChg chg="modSp mod">
        <pc:chgData name="Anneleen Janssen" userId="34277971-d75d-4b0a-8685-0fd54352d3ac" providerId="ADAL" clId="{BF1233D8-2C82-4343-B43C-DFBFAAFA3ED9}" dt="2023-06-19T08:26:13.222" v="493" actId="113"/>
        <pc:sldMkLst>
          <pc:docMk/>
          <pc:sldMk cId="2945439366" sldId="939"/>
        </pc:sldMkLst>
        <pc:spChg chg="mod">
          <ac:chgData name="Anneleen Janssen" userId="34277971-d75d-4b0a-8685-0fd54352d3ac" providerId="ADAL" clId="{BF1233D8-2C82-4343-B43C-DFBFAAFA3ED9}" dt="2023-06-19T08:26:13.222" v="493" actId="113"/>
          <ac:spMkLst>
            <pc:docMk/>
            <pc:sldMk cId="2945439366" sldId="939"/>
            <ac:spMk id="12" creationId="{A6A8FED9-38FF-6105-34EB-7F7418C799A5}"/>
          </ac:spMkLst>
        </pc:spChg>
      </pc:sldChg>
      <pc:sldChg chg="addSp delSp modSp mod">
        <pc:chgData name="Anneleen Janssen" userId="34277971-d75d-4b0a-8685-0fd54352d3ac" providerId="ADAL" clId="{BF1233D8-2C82-4343-B43C-DFBFAAFA3ED9}" dt="2023-06-19T13:07:53.251" v="732" actId="208"/>
        <pc:sldMkLst>
          <pc:docMk/>
          <pc:sldMk cId="4030440657" sldId="945"/>
        </pc:sldMkLst>
        <pc:spChg chg="add mod">
          <ac:chgData name="Anneleen Janssen" userId="34277971-d75d-4b0a-8685-0fd54352d3ac" providerId="ADAL" clId="{BF1233D8-2C82-4343-B43C-DFBFAAFA3ED9}" dt="2023-06-19T13:07:53.251" v="732" actId="208"/>
          <ac:spMkLst>
            <pc:docMk/>
            <pc:sldMk cId="4030440657" sldId="945"/>
            <ac:spMk id="20" creationId="{65EE7E11-FC6F-ACAA-C39C-6F70A6FFB65F}"/>
          </ac:spMkLst>
        </pc:spChg>
        <pc:spChg chg="del">
          <ac:chgData name="Anneleen Janssen" userId="34277971-d75d-4b0a-8685-0fd54352d3ac" providerId="ADAL" clId="{BF1233D8-2C82-4343-B43C-DFBFAAFA3ED9}" dt="2023-06-19T08:56:20.815" v="578" actId="478"/>
          <ac:spMkLst>
            <pc:docMk/>
            <pc:sldMk cId="4030440657" sldId="945"/>
            <ac:spMk id="23" creationId="{C3D3925C-6D1F-88CA-F843-B2E37FD99F20}"/>
          </ac:spMkLst>
        </pc:spChg>
      </pc:sldChg>
      <pc:sldChg chg="delSp modSp mod">
        <pc:chgData name="Anneleen Janssen" userId="34277971-d75d-4b0a-8685-0fd54352d3ac" providerId="ADAL" clId="{BF1233D8-2C82-4343-B43C-DFBFAAFA3ED9}" dt="2023-06-19T13:15:02.026" v="736" actId="478"/>
        <pc:sldMkLst>
          <pc:docMk/>
          <pc:sldMk cId="3473951372" sldId="946"/>
        </pc:sldMkLst>
        <pc:spChg chg="mod">
          <ac:chgData name="Anneleen Janssen" userId="34277971-d75d-4b0a-8685-0fd54352d3ac" providerId="ADAL" clId="{BF1233D8-2C82-4343-B43C-DFBFAAFA3ED9}" dt="2023-06-19T05:48:33.360" v="37" actId="20577"/>
          <ac:spMkLst>
            <pc:docMk/>
            <pc:sldMk cId="3473951372" sldId="946"/>
            <ac:spMk id="15" creationId="{D1C88ABA-9A96-AB86-BABE-698A4A362836}"/>
          </ac:spMkLst>
        </pc:spChg>
        <pc:cxnChg chg="del">
          <ac:chgData name="Anneleen Janssen" userId="34277971-d75d-4b0a-8685-0fd54352d3ac" providerId="ADAL" clId="{BF1233D8-2C82-4343-B43C-DFBFAAFA3ED9}" dt="2023-06-19T13:14:56.910" v="733" actId="478"/>
          <ac:cxnSpMkLst>
            <pc:docMk/>
            <pc:sldMk cId="3473951372" sldId="946"/>
            <ac:cxnSpMk id="25" creationId="{7EBEC81A-CD86-8F08-F7A4-87542FED080E}"/>
          </ac:cxnSpMkLst>
        </pc:cxnChg>
        <pc:cxnChg chg="del">
          <ac:chgData name="Anneleen Janssen" userId="34277971-d75d-4b0a-8685-0fd54352d3ac" providerId="ADAL" clId="{BF1233D8-2C82-4343-B43C-DFBFAAFA3ED9}" dt="2023-06-19T13:14:58.041" v="734" actId="478"/>
          <ac:cxnSpMkLst>
            <pc:docMk/>
            <pc:sldMk cId="3473951372" sldId="946"/>
            <ac:cxnSpMk id="26" creationId="{A02895E4-4503-DB16-A83D-43254FB7DDBA}"/>
          </ac:cxnSpMkLst>
        </pc:cxnChg>
        <pc:cxnChg chg="del">
          <ac:chgData name="Anneleen Janssen" userId="34277971-d75d-4b0a-8685-0fd54352d3ac" providerId="ADAL" clId="{BF1233D8-2C82-4343-B43C-DFBFAAFA3ED9}" dt="2023-06-19T13:14:59.474" v="735" actId="478"/>
          <ac:cxnSpMkLst>
            <pc:docMk/>
            <pc:sldMk cId="3473951372" sldId="946"/>
            <ac:cxnSpMk id="27" creationId="{93FA85CF-FB77-ABD1-947F-A2A2AB27D90B}"/>
          </ac:cxnSpMkLst>
        </pc:cxnChg>
        <pc:cxnChg chg="del">
          <ac:chgData name="Anneleen Janssen" userId="34277971-d75d-4b0a-8685-0fd54352d3ac" providerId="ADAL" clId="{BF1233D8-2C82-4343-B43C-DFBFAAFA3ED9}" dt="2023-06-19T13:15:02.026" v="736" actId="478"/>
          <ac:cxnSpMkLst>
            <pc:docMk/>
            <pc:sldMk cId="3473951372" sldId="946"/>
            <ac:cxnSpMk id="28" creationId="{99B9A0B0-0F7C-2E3E-2AE8-2A1B14410F6C}"/>
          </ac:cxnSpMkLst>
        </pc:cxnChg>
      </pc:sldChg>
      <pc:sldChg chg="delSp mod">
        <pc:chgData name="Anneleen Janssen" userId="34277971-d75d-4b0a-8685-0fd54352d3ac" providerId="ADAL" clId="{BF1233D8-2C82-4343-B43C-DFBFAAFA3ED9}" dt="2023-06-19T13:16:07.650" v="744" actId="478"/>
        <pc:sldMkLst>
          <pc:docMk/>
          <pc:sldMk cId="2266773729" sldId="947"/>
        </pc:sldMkLst>
        <pc:cxnChg chg="del">
          <ac:chgData name="Anneleen Janssen" userId="34277971-d75d-4b0a-8685-0fd54352d3ac" providerId="ADAL" clId="{BF1233D8-2C82-4343-B43C-DFBFAAFA3ED9}" dt="2023-06-19T13:16:07.650" v="744" actId="478"/>
          <ac:cxnSpMkLst>
            <pc:docMk/>
            <pc:sldMk cId="2266773729" sldId="947"/>
            <ac:cxnSpMk id="25" creationId="{7EBEC81A-CD86-8F08-F7A4-87542FED080E}"/>
          </ac:cxnSpMkLst>
        </pc:cxnChg>
        <pc:cxnChg chg="del">
          <ac:chgData name="Anneleen Janssen" userId="34277971-d75d-4b0a-8685-0fd54352d3ac" providerId="ADAL" clId="{BF1233D8-2C82-4343-B43C-DFBFAAFA3ED9}" dt="2023-06-19T13:16:07.650" v="744" actId="478"/>
          <ac:cxnSpMkLst>
            <pc:docMk/>
            <pc:sldMk cId="2266773729" sldId="947"/>
            <ac:cxnSpMk id="26" creationId="{A02895E4-4503-DB16-A83D-43254FB7DDBA}"/>
          </ac:cxnSpMkLst>
        </pc:cxnChg>
        <pc:cxnChg chg="del">
          <ac:chgData name="Anneleen Janssen" userId="34277971-d75d-4b0a-8685-0fd54352d3ac" providerId="ADAL" clId="{BF1233D8-2C82-4343-B43C-DFBFAAFA3ED9}" dt="2023-06-19T13:16:07.650" v="744" actId="478"/>
          <ac:cxnSpMkLst>
            <pc:docMk/>
            <pc:sldMk cId="2266773729" sldId="947"/>
            <ac:cxnSpMk id="27" creationId="{93FA85CF-FB77-ABD1-947F-A2A2AB27D90B}"/>
          </ac:cxnSpMkLst>
        </pc:cxnChg>
        <pc:cxnChg chg="del">
          <ac:chgData name="Anneleen Janssen" userId="34277971-d75d-4b0a-8685-0fd54352d3ac" providerId="ADAL" clId="{BF1233D8-2C82-4343-B43C-DFBFAAFA3ED9}" dt="2023-06-19T13:16:07.650" v="744" actId="478"/>
          <ac:cxnSpMkLst>
            <pc:docMk/>
            <pc:sldMk cId="2266773729" sldId="947"/>
            <ac:cxnSpMk id="28" creationId="{99B9A0B0-0F7C-2E3E-2AE8-2A1B14410F6C}"/>
          </ac:cxnSpMkLst>
        </pc:cxnChg>
      </pc:sldChg>
      <pc:sldChg chg="addSp delSp modSp mod">
        <pc:chgData name="Anneleen Janssen" userId="34277971-d75d-4b0a-8685-0fd54352d3ac" providerId="ADAL" clId="{BF1233D8-2C82-4343-B43C-DFBFAAFA3ED9}" dt="2023-06-19T13:16:01.823" v="743"/>
        <pc:sldMkLst>
          <pc:docMk/>
          <pc:sldMk cId="3558413262" sldId="948"/>
        </pc:sldMkLst>
        <pc:cxnChg chg="add mod">
          <ac:chgData name="Anneleen Janssen" userId="34277971-d75d-4b0a-8685-0fd54352d3ac" providerId="ADAL" clId="{BF1233D8-2C82-4343-B43C-DFBFAAFA3ED9}" dt="2023-06-19T13:16:01.823" v="743"/>
          <ac:cxnSpMkLst>
            <pc:docMk/>
            <pc:sldMk cId="3558413262" sldId="948"/>
            <ac:cxnSpMk id="10" creationId="{847253BB-6BB5-27E3-D0E4-D96EBCEA31F8}"/>
          </ac:cxnSpMkLst>
        </pc:cxnChg>
        <pc:cxnChg chg="add mod">
          <ac:chgData name="Anneleen Janssen" userId="34277971-d75d-4b0a-8685-0fd54352d3ac" providerId="ADAL" clId="{BF1233D8-2C82-4343-B43C-DFBFAAFA3ED9}" dt="2023-06-19T13:16:01.823" v="743"/>
          <ac:cxnSpMkLst>
            <pc:docMk/>
            <pc:sldMk cId="3558413262" sldId="948"/>
            <ac:cxnSpMk id="18" creationId="{2AFCE77B-DB32-6DF1-CBE4-DD7004117AE9}"/>
          </ac:cxnSpMkLst>
        </pc:cxnChg>
        <pc:cxnChg chg="del">
          <ac:chgData name="Anneleen Janssen" userId="34277971-d75d-4b0a-8685-0fd54352d3ac" providerId="ADAL" clId="{BF1233D8-2C82-4343-B43C-DFBFAAFA3ED9}" dt="2023-06-19T13:15:54.922" v="742" actId="478"/>
          <ac:cxnSpMkLst>
            <pc:docMk/>
            <pc:sldMk cId="3558413262" sldId="948"/>
            <ac:cxnSpMk id="25" creationId="{7EBEC81A-CD86-8F08-F7A4-87542FED080E}"/>
          </ac:cxnSpMkLst>
        </pc:cxnChg>
        <pc:cxnChg chg="del">
          <ac:chgData name="Anneleen Janssen" userId="34277971-d75d-4b0a-8685-0fd54352d3ac" providerId="ADAL" clId="{BF1233D8-2C82-4343-B43C-DFBFAAFA3ED9}" dt="2023-06-19T13:15:54.922" v="742" actId="478"/>
          <ac:cxnSpMkLst>
            <pc:docMk/>
            <pc:sldMk cId="3558413262" sldId="948"/>
            <ac:cxnSpMk id="26" creationId="{A02895E4-4503-DB16-A83D-43254FB7DDBA}"/>
          </ac:cxnSpMkLst>
        </pc:cxnChg>
        <pc:cxnChg chg="del">
          <ac:chgData name="Anneleen Janssen" userId="34277971-d75d-4b0a-8685-0fd54352d3ac" providerId="ADAL" clId="{BF1233D8-2C82-4343-B43C-DFBFAAFA3ED9}" dt="2023-06-19T13:15:54.922" v="742" actId="478"/>
          <ac:cxnSpMkLst>
            <pc:docMk/>
            <pc:sldMk cId="3558413262" sldId="948"/>
            <ac:cxnSpMk id="27" creationId="{93FA85CF-FB77-ABD1-947F-A2A2AB27D90B}"/>
          </ac:cxnSpMkLst>
        </pc:cxnChg>
        <pc:cxnChg chg="del">
          <ac:chgData name="Anneleen Janssen" userId="34277971-d75d-4b0a-8685-0fd54352d3ac" providerId="ADAL" clId="{BF1233D8-2C82-4343-B43C-DFBFAAFA3ED9}" dt="2023-06-19T13:15:54.922" v="742" actId="478"/>
          <ac:cxnSpMkLst>
            <pc:docMk/>
            <pc:sldMk cId="3558413262" sldId="948"/>
            <ac:cxnSpMk id="28" creationId="{99B9A0B0-0F7C-2E3E-2AE8-2A1B14410F6C}"/>
          </ac:cxnSpMkLst>
        </pc:cxnChg>
      </pc:sldChg>
      <pc:sldChg chg="addSp delSp modSp mod">
        <pc:chgData name="Anneleen Janssen" userId="34277971-d75d-4b0a-8685-0fd54352d3ac" providerId="ADAL" clId="{BF1233D8-2C82-4343-B43C-DFBFAAFA3ED9}" dt="2023-06-19T16:05:34.410" v="829" actId="14100"/>
        <pc:sldMkLst>
          <pc:docMk/>
          <pc:sldMk cId="3127771594" sldId="949"/>
        </pc:sldMkLst>
        <pc:cxnChg chg="add mod">
          <ac:chgData name="Anneleen Janssen" userId="34277971-d75d-4b0a-8685-0fd54352d3ac" providerId="ADAL" clId="{BF1233D8-2C82-4343-B43C-DFBFAAFA3ED9}" dt="2023-06-19T16:05:34.410" v="829" actId="14100"/>
          <ac:cxnSpMkLst>
            <pc:docMk/>
            <pc:sldMk cId="3127771594" sldId="949"/>
            <ac:cxnSpMk id="10" creationId="{33A02F02-5864-D945-2959-750D3F216D66}"/>
          </ac:cxnSpMkLst>
        </pc:cxnChg>
        <pc:cxnChg chg="mod">
          <ac:chgData name="Anneleen Janssen" userId="34277971-d75d-4b0a-8685-0fd54352d3ac" providerId="ADAL" clId="{BF1233D8-2C82-4343-B43C-DFBFAAFA3ED9}" dt="2023-06-19T13:15:09.522" v="737" actId="1076"/>
          <ac:cxnSpMkLst>
            <pc:docMk/>
            <pc:sldMk cId="3127771594" sldId="949"/>
            <ac:cxnSpMk id="25" creationId="{7EBEC81A-CD86-8F08-F7A4-87542FED080E}"/>
          </ac:cxnSpMkLst>
        </pc:cxnChg>
        <pc:cxnChg chg="del">
          <ac:chgData name="Anneleen Janssen" userId="34277971-d75d-4b0a-8685-0fd54352d3ac" providerId="ADAL" clId="{BF1233D8-2C82-4343-B43C-DFBFAAFA3ED9}" dt="2023-06-19T13:15:15.466" v="738" actId="478"/>
          <ac:cxnSpMkLst>
            <pc:docMk/>
            <pc:sldMk cId="3127771594" sldId="949"/>
            <ac:cxnSpMk id="26" creationId="{A02895E4-4503-DB16-A83D-43254FB7DDBA}"/>
          </ac:cxnSpMkLst>
        </pc:cxnChg>
        <pc:cxnChg chg="del">
          <ac:chgData name="Anneleen Janssen" userId="34277971-d75d-4b0a-8685-0fd54352d3ac" providerId="ADAL" clId="{BF1233D8-2C82-4343-B43C-DFBFAAFA3ED9}" dt="2023-06-19T13:15:15.466" v="738" actId="478"/>
          <ac:cxnSpMkLst>
            <pc:docMk/>
            <pc:sldMk cId="3127771594" sldId="949"/>
            <ac:cxnSpMk id="27" creationId="{93FA85CF-FB77-ABD1-947F-A2A2AB27D90B}"/>
          </ac:cxnSpMkLst>
        </pc:cxnChg>
        <pc:cxnChg chg="del">
          <ac:chgData name="Anneleen Janssen" userId="34277971-d75d-4b0a-8685-0fd54352d3ac" providerId="ADAL" clId="{BF1233D8-2C82-4343-B43C-DFBFAAFA3ED9}" dt="2023-06-19T13:15:15.466" v="738" actId="478"/>
          <ac:cxnSpMkLst>
            <pc:docMk/>
            <pc:sldMk cId="3127771594" sldId="949"/>
            <ac:cxnSpMk id="28" creationId="{99B9A0B0-0F7C-2E3E-2AE8-2A1B14410F6C}"/>
          </ac:cxnSpMkLst>
        </pc:cxnChg>
      </pc:sldChg>
      <pc:sldChg chg="modSp mod">
        <pc:chgData name="Anneleen Janssen" userId="34277971-d75d-4b0a-8685-0fd54352d3ac" providerId="ADAL" clId="{BF1233D8-2C82-4343-B43C-DFBFAAFA3ED9}" dt="2023-06-19T08:52:06.556" v="499" actId="6549"/>
        <pc:sldMkLst>
          <pc:docMk/>
          <pc:sldMk cId="1414140725" sldId="950"/>
        </pc:sldMkLst>
        <pc:spChg chg="mod">
          <ac:chgData name="Anneleen Janssen" userId="34277971-d75d-4b0a-8685-0fd54352d3ac" providerId="ADAL" clId="{BF1233D8-2C82-4343-B43C-DFBFAAFA3ED9}" dt="2023-06-19T08:52:06.556" v="499" actId="6549"/>
          <ac:spMkLst>
            <pc:docMk/>
            <pc:sldMk cId="1414140725" sldId="950"/>
            <ac:spMk id="6" creationId="{CD8B7DC4-4F19-E4B4-AD53-4683BFAF01BB}"/>
          </ac:spMkLst>
        </pc:spChg>
      </pc:sldChg>
      <pc:sldChg chg="del">
        <pc:chgData name="Anneleen Janssen" userId="34277971-d75d-4b0a-8685-0fd54352d3ac" providerId="ADAL" clId="{BF1233D8-2C82-4343-B43C-DFBFAAFA3ED9}" dt="2023-06-19T08:59:10.156" v="670" actId="47"/>
        <pc:sldMkLst>
          <pc:docMk/>
          <pc:sldMk cId="3254412006" sldId="951"/>
        </pc:sldMkLst>
      </pc:sldChg>
      <pc:sldChg chg="modSp mod">
        <pc:chgData name="Anneleen Janssen" userId="34277971-d75d-4b0a-8685-0fd54352d3ac" providerId="ADAL" clId="{BF1233D8-2C82-4343-B43C-DFBFAAFA3ED9}" dt="2023-06-19T08:24:23.308" v="482" actId="20577"/>
        <pc:sldMkLst>
          <pc:docMk/>
          <pc:sldMk cId="4121524753" sldId="953"/>
        </pc:sldMkLst>
        <pc:spChg chg="mod">
          <ac:chgData name="Anneleen Janssen" userId="34277971-d75d-4b0a-8685-0fd54352d3ac" providerId="ADAL" clId="{BF1233D8-2C82-4343-B43C-DFBFAAFA3ED9}" dt="2023-06-19T08:24:23.308" v="482" actId="20577"/>
          <ac:spMkLst>
            <pc:docMk/>
            <pc:sldMk cId="4121524753" sldId="953"/>
            <ac:spMk id="29" creationId="{27C3B036-F47C-67EE-CF9F-ED00E14F1147}"/>
          </ac:spMkLst>
        </pc:spChg>
      </pc:sldChg>
      <pc:sldChg chg="delSp add del mod">
        <pc:chgData name="Anneleen Janssen" userId="34277971-d75d-4b0a-8685-0fd54352d3ac" providerId="ADAL" clId="{BF1233D8-2C82-4343-B43C-DFBFAAFA3ED9}" dt="2023-06-19T16:12:27.481" v="912" actId="47"/>
        <pc:sldMkLst>
          <pc:docMk/>
          <pc:sldMk cId="805099395" sldId="954"/>
        </pc:sldMkLst>
        <pc:spChg chg="del">
          <ac:chgData name="Anneleen Janssen" userId="34277971-d75d-4b0a-8685-0fd54352d3ac" providerId="ADAL" clId="{BF1233D8-2C82-4343-B43C-DFBFAAFA3ED9}" dt="2023-06-19T16:10:23.872" v="838" actId="21"/>
          <ac:spMkLst>
            <pc:docMk/>
            <pc:sldMk cId="805099395" sldId="954"/>
            <ac:spMk id="4" creationId="{ADEF778C-B0F5-3201-AC23-7A6D4182DEAB}"/>
          </ac:spMkLst>
        </pc:spChg>
      </pc:sldChg>
      <pc:sldChg chg="delSp add mod ord">
        <pc:chgData name="Anneleen Janssen" userId="34277971-d75d-4b0a-8685-0fd54352d3ac" providerId="ADAL" clId="{BF1233D8-2C82-4343-B43C-DFBFAAFA3ED9}" dt="2023-06-19T16:10:04.421" v="834"/>
        <pc:sldMkLst>
          <pc:docMk/>
          <pc:sldMk cId="3090711227" sldId="955"/>
        </pc:sldMkLst>
        <pc:spChg chg="del">
          <ac:chgData name="Anneleen Janssen" userId="34277971-d75d-4b0a-8685-0fd54352d3ac" providerId="ADAL" clId="{BF1233D8-2C82-4343-B43C-DFBFAAFA3ED9}" dt="2023-06-19T16:09:53.422" v="832" actId="478"/>
          <ac:spMkLst>
            <pc:docMk/>
            <pc:sldMk cId="3090711227" sldId="955"/>
            <ac:spMk id="10" creationId="{FEE0F7D0-F436-8296-BDC1-5B049779718F}"/>
          </ac:spMkLst>
        </pc:spChg>
      </pc:sldChg>
    </pc:docChg>
  </pc:docChgLst>
  <pc:docChgLst>
    <pc:chgData name="Anneleen Janssen" userId="34277971-d75d-4b0a-8685-0fd54352d3ac" providerId="ADAL" clId="{C773E46E-8D96-4C19-9508-2F640C7AFCDB}"/>
    <pc:docChg chg="undo custSel addSld delSld modSld">
      <pc:chgData name="Anneleen Janssen" userId="34277971-d75d-4b0a-8685-0fd54352d3ac" providerId="ADAL" clId="{C773E46E-8D96-4C19-9508-2F640C7AFCDB}" dt="2023-06-18T22:24:31.328" v="7511" actId="6549"/>
      <pc:docMkLst>
        <pc:docMk/>
      </pc:docMkLst>
      <pc:sldChg chg="delSp modSp mod">
        <pc:chgData name="Anneleen Janssen" userId="34277971-d75d-4b0a-8685-0fd54352d3ac" providerId="ADAL" clId="{C773E46E-8D96-4C19-9508-2F640C7AFCDB}" dt="2023-06-18T21:49:21.849" v="4819" actId="20577"/>
        <pc:sldMkLst>
          <pc:docMk/>
          <pc:sldMk cId="225422209" sldId="377"/>
        </pc:sldMkLst>
        <pc:spChg chg="del">
          <ac:chgData name="Anneleen Janssen" userId="34277971-d75d-4b0a-8685-0fd54352d3ac" providerId="ADAL" clId="{C773E46E-8D96-4C19-9508-2F640C7AFCDB}" dt="2023-06-18T21:47:46.234" v="4710" actId="478"/>
          <ac:spMkLst>
            <pc:docMk/>
            <pc:sldMk cId="225422209" sldId="377"/>
            <ac:spMk id="4" creationId="{78B503E9-223E-34B9-186A-B59872C77290}"/>
          </ac:spMkLst>
        </pc:spChg>
        <pc:spChg chg="mod">
          <ac:chgData name="Anneleen Janssen" userId="34277971-d75d-4b0a-8685-0fd54352d3ac" providerId="ADAL" clId="{C773E46E-8D96-4C19-9508-2F640C7AFCDB}" dt="2023-06-18T21:49:21.849" v="4819" actId="20577"/>
          <ac:spMkLst>
            <pc:docMk/>
            <pc:sldMk cId="225422209" sldId="377"/>
            <ac:spMk id="11" creationId="{5FEF7112-67D3-0C5E-996C-2F45DBBBA774}"/>
          </ac:spMkLst>
        </pc:spChg>
      </pc:sldChg>
      <pc:sldChg chg="modSp mod">
        <pc:chgData name="Anneleen Janssen" userId="34277971-d75d-4b0a-8685-0fd54352d3ac" providerId="ADAL" clId="{C773E46E-8D96-4C19-9508-2F640C7AFCDB}" dt="2023-06-18T21:51:34.751" v="4859" actId="20577"/>
        <pc:sldMkLst>
          <pc:docMk/>
          <pc:sldMk cId="2364796933" sldId="380"/>
        </pc:sldMkLst>
        <pc:spChg chg="mod">
          <ac:chgData name="Anneleen Janssen" userId="34277971-d75d-4b0a-8685-0fd54352d3ac" providerId="ADAL" clId="{C773E46E-8D96-4C19-9508-2F640C7AFCDB}" dt="2023-06-18T20:44:29.009" v="933" actId="20577"/>
          <ac:spMkLst>
            <pc:docMk/>
            <pc:sldMk cId="2364796933" sldId="380"/>
            <ac:spMk id="15" creationId="{D1C88ABA-9A96-AB86-BABE-698A4A362836}"/>
          </ac:spMkLst>
        </pc:spChg>
        <pc:graphicFrameChg chg="modGraphic">
          <ac:chgData name="Anneleen Janssen" userId="34277971-d75d-4b0a-8685-0fd54352d3ac" providerId="ADAL" clId="{C773E46E-8D96-4C19-9508-2F640C7AFCDB}" dt="2023-06-18T21:51:34.751" v="4859" actId="20577"/>
          <ac:graphicFrameMkLst>
            <pc:docMk/>
            <pc:sldMk cId="2364796933" sldId="380"/>
            <ac:graphicFrameMk id="4" creationId="{652F466F-9510-F2A2-7E84-E2DB2645624D}"/>
          </ac:graphicFrameMkLst>
        </pc:graphicFrameChg>
      </pc:sldChg>
      <pc:sldChg chg="modSp mod">
        <pc:chgData name="Anneleen Janssen" userId="34277971-d75d-4b0a-8685-0fd54352d3ac" providerId="ADAL" clId="{C773E46E-8D96-4C19-9508-2F640C7AFCDB}" dt="2023-06-18T20:35:21.977" v="286" actId="6549"/>
        <pc:sldMkLst>
          <pc:docMk/>
          <pc:sldMk cId="2648189347" sldId="839"/>
        </pc:sldMkLst>
        <pc:spChg chg="mod">
          <ac:chgData name="Anneleen Janssen" userId="34277971-d75d-4b0a-8685-0fd54352d3ac" providerId="ADAL" clId="{C773E46E-8D96-4C19-9508-2F640C7AFCDB}" dt="2023-06-18T20:33:42.362" v="8" actId="20577"/>
          <ac:spMkLst>
            <pc:docMk/>
            <pc:sldMk cId="2648189347" sldId="839"/>
            <ac:spMk id="7" creationId="{E2001AA3-A9D6-B55C-D93A-AF9710300C0B}"/>
          </ac:spMkLst>
        </pc:spChg>
        <pc:spChg chg="mod">
          <ac:chgData name="Anneleen Janssen" userId="34277971-d75d-4b0a-8685-0fd54352d3ac" providerId="ADAL" clId="{C773E46E-8D96-4C19-9508-2F640C7AFCDB}" dt="2023-06-18T20:35:21.977" v="286" actId="6549"/>
          <ac:spMkLst>
            <pc:docMk/>
            <pc:sldMk cId="2648189347" sldId="839"/>
            <ac:spMk id="8" creationId="{18536957-0846-6EE9-E69B-108354117691}"/>
          </ac:spMkLst>
        </pc:spChg>
      </pc:sldChg>
      <pc:sldChg chg="modSp mod">
        <pc:chgData name="Anneleen Janssen" userId="34277971-d75d-4b0a-8685-0fd54352d3ac" providerId="ADAL" clId="{C773E46E-8D96-4C19-9508-2F640C7AFCDB}" dt="2023-06-18T20:42:45.464" v="588" actId="207"/>
        <pc:sldMkLst>
          <pc:docMk/>
          <pc:sldMk cId="891435489" sldId="844"/>
        </pc:sldMkLst>
        <pc:spChg chg="mod">
          <ac:chgData name="Anneleen Janssen" userId="34277971-d75d-4b0a-8685-0fd54352d3ac" providerId="ADAL" clId="{C773E46E-8D96-4C19-9508-2F640C7AFCDB}" dt="2023-06-18T20:35:36.537" v="339" actId="20577"/>
          <ac:spMkLst>
            <pc:docMk/>
            <pc:sldMk cId="891435489" sldId="844"/>
            <ac:spMk id="7" creationId="{E2001AA3-A9D6-B55C-D93A-AF9710300C0B}"/>
          </ac:spMkLst>
        </pc:spChg>
        <pc:spChg chg="mod">
          <ac:chgData name="Anneleen Janssen" userId="34277971-d75d-4b0a-8685-0fd54352d3ac" providerId="ADAL" clId="{C773E46E-8D96-4C19-9508-2F640C7AFCDB}" dt="2023-06-18T20:42:45.464" v="588" actId="207"/>
          <ac:spMkLst>
            <pc:docMk/>
            <pc:sldMk cId="891435489" sldId="844"/>
            <ac:spMk id="8" creationId="{18536957-0846-6EE9-E69B-108354117691}"/>
          </ac:spMkLst>
        </pc:spChg>
      </pc:sldChg>
      <pc:sldChg chg="modSp mod">
        <pc:chgData name="Anneleen Janssen" userId="34277971-d75d-4b0a-8685-0fd54352d3ac" providerId="ADAL" clId="{C773E46E-8D96-4C19-9508-2F640C7AFCDB}" dt="2023-06-18T20:44:14.575" v="891" actId="20577"/>
        <pc:sldMkLst>
          <pc:docMk/>
          <pc:sldMk cId="3099041772" sldId="845"/>
        </pc:sldMkLst>
        <pc:spChg chg="mod">
          <ac:chgData name="Anneleen Janssen" userId="34277971-d75d-4b0a-8685-0fd54352d3ac" providerId="ADAL" clId="{C773E46E-8D96-4C19-9508-2F640C7AFCDB}" dt="2023-06-18T20:43:04.463" v="632" actId="6549"/>
          <ac:spMkLst>
            <pc:docMk/>
            <pc:sldMk cId="3099041772" sldId="845"/>
            <ac:spMk id="7" creationId="{E2001AA3-A9D6-B55C-D93A-AF9710300C0B}"/>
          </ac:spMkLst>
        </pc:spChg>
        <pc:spChg chg="mod">
          <ac:chgData name="Anneleen Janssen" userId="34277971-d75d-4b0a-8685-0fd54352d3ac" providerId="ADAL" clId="{C773E46E-8D96-4C19-9508-2F640C7AFCDB}" dt="2023-06-18T20:44:14.575" v="891" actId="20577"/>
          <ac:spMkLst>
            <pc:docMk/>
            <pc:sldMk cId="3099041772" sldId="845"/>
            <ac:spMk id="8" creationId="{18536957-0846-6EE9-E69B-108354117691}"/>
          </ac:spMkLst>
        </pc:spChg>
      </pc:sldChg>
      <pc:sldChg chg="modSp mod">
        <pc:chgData name="Anneleen Janssen" userId="34277971-d75d-4b0a-8685-0fd54352d3ac" providerId="ADAL" clId="{C773E46E-8D96-4C19-9508-2F640C7AFCDB}" dt="2023-06-18T20:51:59.271" v="1767" actId="20577"/>
        <pc:sldMkLst>
          <pc:docMk/>
          <pc:sldMk cId="2915200454" sldId="846"/>
        </pc:sldMkLst>
        <pc:spChg chg="mod">
          <ac:chgData name="Anneleen Janssen" userId="34277971-d75d-4b0a-8685-0fd54352d3ac" providerId="ADAL" clId="{C773E46E-8D96-4C19-9508-2F640C7AFCDB}" dt="2023-06-18T20:51:59.271" v="1767" actId="20577"/>
          <ac:spMkLst>
            <pc:docMk/>
            <pc:sldMk cId="2915200454" sldId="846"/>
            <ac:spMk id="9" creationId="{F4A29A0A-1B17-CC8C-572A-319A90A673A9}"/>
          </ac:spMkLst>
        </pc:spChg>
        <pc:spChg chg="mod">
          <ac:chgData name="Anneleen Janssen" userId="34277971-d75d-4b0a-8685-0fd54352d3ac" providerId="ADAL" clId="{C773E46E-8D96-4C19-9508-2F640C7AFCDB}" dt="2023-06-18T20:51:00.564" v="1716" actId="14100"/>
          <ac:spMkLst>
            <pc:docMk/>
            <pc:sldMk cId="2915200454" sldId="846"/>
            <ac:spMk id="11" creationId="{8A1635B7-E41F-7F50-3DC7-08B3A8422B65}"/>
          </ac:spMkLst>
        </pc:spChg>
        <pc:spChg chg="mod">
          <ac:chgData name="Anneleen Janssen" userId="34277971-d75d-4b0a-8685-0fd54352d3ac" providerId="ADAL" clId="{C773E46E-8D96-4C19-9508-2F640C7AFCDB}" dt="2023-06-18T20:49:57.672" v="1609" actId="313"/>
          <ac:spMkLst>
            <pc:docMk/>
            <pc:sldMk cId="2915200454" sldId="846"/>
            <ac:spMk id="15" creationId="{D1C88ABA-9A96-AB86-BABE-698A4A362836}"/>
          </ac:spMkLst>
        </pc:spChg>
      </pc:sldChg>
      <pc:sldChg chg="modSp mod">
        <pc:chgData name="Anneleen Janssen" userId="34277971-d75d-4b0a-8685-0fd54352d3ac" providerId="ADAL" clId="{C773E46E-8D96-4C19-9508-2F640C7AFCDB}" dt="2023-06-18T20:48:40.406" v="1486" actId="20577"/>
        <pc:sldMkLst>
          <pc:docMk/>
          <pc:sldMk cId="1724989259" sldId="847"/>
        </pc:sldMkLst>
        <pc:spChg chg="mod">
          <ac:chgData name="Anneleen Janssen" userId="34277971-d75d-4b0a-8685-0fd54352d3ac" providerId="ADAL" clId="{C773E46E-8D96-4C19-9508-2F640C7AFCDB}" dt="2023-06-18T20:48:29.191" v="1478" actId="20577"/>
          <ac:spMkLst>
            <pc:docMk/>
            <pc:sldMk cId="1724989259" sldId="847"/>
            <ac:spMk id="5" creationId="{1C899D65-F4B9-51C8-7E22-60BFFC04793A}"/>
          </ac:spMkLst>
        </pc:spChg>
        <pc:spChg chg="mod">
          <ac:chgData name="Anneleen Janssen" userId="34277971-d75d-4b0a-8685-0fd54352d3ac" providerId="ADAL" clId="{C773E46E-8D96-4C19-9508-2F640C7AFCDB}" dt="2023-06-18T20:48:40.406" v="1486" actId="20577"/>
          <ac:spMkLst>
            <pc:docMk/>
            <pc:sldMk cId="1724989259" sldId="847"/>
            <ac:spMk id="15" creationId="{D1C88ABA-9A96-AB86-BABE-698A4A362836}"/>
          </ac:spMkLst>
        </pc:spChg>
      </pc:sldChg>
      <pc:sldChg chg="addSp delSp modSp mod">
        <pc:chgData name="Anneleen Janssen" userId="34277971-d75d-4b0a-8685-0fd54352d3ac" providerId="ADAL" clId="{C773E46E-8D96-4C19-9508-2F640C7AFCDB}" dt="2023-06-18T20:54:22.523" v="2085"/>
        <pc:sldMkLst>
          <pc:docMk/>
          <pc:sldMk cId="1851472150" sldId="851"/>
        </pc:sldMkLst>
        <pc:spChg chg="mod">
          <ac:chgData name="Anneleen Janssen" userId="34277971-d75d-4b0a-8685-0fd54352d3ac" providerId="ADAL" clId="{C773E46E-8D96-4C19-9508-2F640C7AFCDB}" dt="2023-06-18T20:53:21.623" v="2016" actId="20577"/>
          <ac:spMkLst>
            <pc:docMk/>
            <pc:sldMk cId="1851472150" sldId="851"/>
            <ac:spMk id="4" creationId="{816D7386-F6FF-5592-8D94-CDB081365B9C}"/>
          </ac:spMkLst>
        </pc:spChg>
        <pc:spChg chg="add mod">
          <ac:chgData name="Anneleen Janssen" userId="34277971-d75d-4b0a-8685-0fd54352d3ac" providerId="ADAL" clId="{C773E46E-8D96-4C19-9508-2F640C7AFCDB}" dt="2023-06-18T20:52:16.352" v="1769"/>
          <ac:spMkLst>
            <pc:docMk/>
            <pc:sldMk cId="1851472150" sldId="851"/>
            <ac:spMk id="7" creationId="{44363CC4-B2B3-F528-E006-FEBD73F5C80E}"/>
          </ac:spMkLst>
        </pc:spChg>
        <pc:spChg chg="del">
          <ac:chgData name="Anneleen Janssen" userId="34277971-d75d-4b0a-8685-0fd54352d3ac" providerId="ADAL" clId="{C773E46E-8D96-4C19-9508-2F640C7AFCDB}" dt="2023-06-18T20:52:15.862" v="1768" actId="478"/>
          <ac:spMkLst>
            <pc:docMk/>
            <pc:sldMk cId="1851472150" sldId="851"/>
            <ac:spMk id="8" creationId="{51B2F739-B80F-629D-21A5-D5EA9334CC06}"/>
          </ac:spMkLst>
        </pc:spChg>
        <pc:spChg chg="add mod">
          <ac:chgData name="Anneleen Janssen" userId="34277971-d75d-4b0a-8685-0fd54352d3ac" providerId="ADAL" clId="{C773E46E-8D96-4C19-9508-2F640C7AFCDB}" dt="2023-06-18T20:52:16.352" v="1769"/>
          <ac:spMkLst>
            <pc:docMk/>
            <pc:sldMk cId="1851472150" sldId="851"/>
            <ac:spMk id="9" creationId="{B3FF1915-D95E-9EE8-9C23-0977300D9145}"/>
          </ac:spMkLst>
        </pc:spChg>
        <pc:spChg chg="del">
          <ac:chgData name="Anneleen Janssen" userId="34277971-d75d-4b0a-8685-0fd54352d3ac" providerId="ADAL" clId="{C773E46E-8D96-4C19-9508-2F640C7AFCDB}" dt="2023-06-18T20:52:15.862" v="1768" actId="478"/>
          <ac:spMkLst>
            <pc:docMk/>
            <pc:sldMk cId="1851472150" sldId="851"/>
            <ac:spMk id="10" creationId="{B08F1C59-CA86-61E7-CB6B-8542B8F61F97}"/>
          </ac:spMkLst>
        </pc:spChg>
        <pc:spChg chg="add del mod">
          <ac:chgData name="Anneleen Janssen" userId="34277971-d75d-4b0a-8685-0fd54352d3ac" providerId="ADAL" clId="{C773E46E-8D96-4C19-9508-2F640C7AFCDB}" dt="2023-06-18T20:54:22.166" v="2084" actId="478"/>
          <ac:spMkLst>
            <pc:docMk/>
            <pc:sldMk cId="1851472150" sldId="851"/>
            <ac:spMk id="12" creationId="{7B38D641-6F5B-8405-C067-B0A0411E3742}"/>
          </ac:spMkLst>
        </pc:spChg>
        <pc:spChg chg="add del mod">
          <ac:chgData name="Anneleen Janssen" userId="34277971-d75d-4b0a-8685-0fd54352d3ac" providerId="ADAL" clId="{C773E46E-8D96-4C19-9508-2F640C7AFCDB}" dt="2023-06-18T20:54:19.014" v="2083"/>
          <ac:spMkLst>
            <pc:docMk/>
            <pc:sldMk cId="1851472150" sldId="851"/>
            <ac:spMk id="13" creationId="{26E34416-19FD-0D00-679F-6CF538591625}"/>
          </ac:spMkLst>
        </pc:spChg>
        <pc:spChg chg="add mod">
          <ac:chgData name="Anneleen Janssen" userId="34277971-d75d-4b0a-8685-0fd54352d3ac" providerId="ADAL" clId="{C773E46E-8D96-4C19-9508-2F640C7AFCDB}" dt="2023-06-18T20:54:22.523" v="2085"/>
          <ac:spMkLst>
            <pc:docMk/>
            <pc:sldMk cId="1851472150" sldId="851"/>
            <ac:spMk id="14" creationId="{CB164B40-94CC-ED5F-8EC6-CCC455758315}"/>
          </ac:spMkLst>
        </pc:spChg>
        <pc:spChg chg="del">
          <ac:chgData name="Anneleen Janssen" userId="34277971-d75d-4b0a-8685-0fd54352d3ac" providerId="ADAL" clId="{C773E46E-8D96-4C19-9508-2F640C7AFCDB}" dt="2023-06-18T20:54:16.102" v="2081" actId="478"/>
          <ac:spMkLst>
            <pc:docMk/>
            <pc:sldMk cId="1851472150" sldId="851"/>
            <ac:spMk id="15" creationId="{D1C88ABA-9A96-AB86-BABE-698A4A362836}"/>
          </ac:spMkLst>
        </pc:spChg>
      </pc:sldChg>
      <pc:sldChg chg="addSp delSp modSp mod">
        <pc:chgData name="Anneleen Janssen" userId="34277971-d75d-4b0a-8685-0fd54352d3ac" providerId="ADAL" clId="{C773E46E-8D96-4C19-9508-2F640C7AFCDB}" dt="2023-06-18T21:01:44.222" v="2665" actId="6549"/>
        <pc:sldMkLst>
          <pc:docMk/>
          <pc:sldMk cId="2840605565" sldId="854"/>
        </pc:sldMkLst>
        <pc:spChg chg="add del mod">
          <ac:chgData name="Anneleen Janssen" userId="34277971-d75d-4b0a-8685-0fd54352d3ac" providerId="ADAL" clId="{C773E46E-8D96-4C19-9508-2F640C7AFCDB}" dt="2023-06-18T20:56:12.750" v="2163" actId="478"/>
          <ac:spMkLst>
            <pc:docMk/>
            <pc:sldMk cId="2840605565" sldId="854"/>
            <ac:spMk id="6" creationId="{3797023E-C159-E76B-FC1C-7191FDCAA80B}"/>
          </ac:spMkLst>
        </pc:spChg>
        <pc:spChg chg="mod">
          <ac:chgData name="Anneleen Janssen" userId="34277971-d75d-4b0a-8685-0fd54352d3ac" providerId="ADAL" clId="{C773E46E-8D96-4C19-9508-2F640C7AFCDB}" dt="2023-06-18T21:00:12.325" v="2642" actId="6549"/>
          <ac:spMkLst>
            <pc:docMk/>
            <pc:sldMk cId="2840605565" sldId="854"/>
            <ac:spMk id="7" creationId="{7CAEC1FD-3BDF-4D32-126F-CA09D74121F4}"/>
          </ac:spMkLst>
        </pc:spChg>
        <pc:spChg chg="add mod">
          <ac:chgData name="Anneleen Janssen" userId="34277971-d75d-4b0a-8685-0fd54352d3ac" providerId="ADAL" clId="{C773E46E-8D96-4C19-9508-2F640C7AFCDB}" dt="2023-06-18T21:01:22.828" v="2663" actId="20577"/>
          <ac:spMkLst>
            <pc:docMk/>
            <pc:sldMk cId="2840605565" sldId="854"/>
            <ac:spMk id="8" creationId="{97D8EFA0-4613-1CFA-C9F1-1D729F44ADF9}"/>
          </ac:spMkLst>
        </pc:spChg>
        <pc:spChg chg="mod">
          <ac:chgData name="Anneleen Janssen" userId="34277971-d75d-4b0a-8685-0fd54352d3ac" providerId="ADAL" clId="{C773E46E-8D96-4C19-9508-2F640C7AFCDB}" dt="2023-06-18T21:01:44.222" v="2665" actId="6549"/>
          <ac:spMkLst>
            <pc:docMk/>
            <pc:sldMk cId="2840605565" sldId="854"/>
            <ac:spMk id="11" creationId="{B20F231C-610B-0449-EFC1-B0CB0AC8B71F}"/>
          </ac:spMkLst>
        </pc:spChg>
        <pc:spChg chg="del">
          <ac:chgData name="Anneleen Janssen" userId="34277971-d75d-4b0a-8685-0fd54352d3ac" providerId="ADAL" clId="{C773E46E-8D96-4C19-9508-2F640C7AFCDB}" dt="2023-06-18T20:56:11.330" v="2162" actId="478"/>
          <ac:spMkLst>
            <pc:docMk/>
            <pc:sldMk cId="2840605565" sldId="854"/>
            <ac:spMk id="15" creationId="{D1C88ABA-9A96-AB86-BABE-698A4A362836}"/>
          </ac:spMkLst>
        </pc:spChg>
        <pc:picChg chg="mod">
          <ac:chgData name="Anneleen Janssen" userId="34277971-d75d-4b0a-8685-0fd54352d3ac" providerId="ADAL" clId="{C773E46E-8D96-4C19-9508-2F640C7AFCDB}" dt="2023-06-18T20:59:23.221" v="2638" actId="1076"/>
          <ac:picMkLst>
            <pc:docMk/>
            <pc:sldMk cId="2840605565" sldId="854"/>
            <ac:picMk id="9" creationId="{4479A953-9CED-E4D3-CCD0-856DC3F4EB96}"/>
          </ac:picMkLst>
        </pc:picChg>
      </pc:sldChg>
      <pc:sldChg chg="del">
        <pc:chgData name="Anneleen Janssen" userId="34277971-d75d-4b0a-8685-0fd54352d3ac" providerId="ADAL" clId="{C773E46E-8D96-4C19-9508-2F640C7AFCDB}" dt="2023-06-18T20:49:32.893" v="1574" actId="47"/>
        <pc:sldMkLst>
          <pc:docMk/>
          <pc:sldMk cId="4127344237" sldId="856"/>
        </pc:sldMkLst>
      </pc:sldChg>
      <pc:sldChg chg="addSp delSp modSp mod">
        <pc:chgData name="Anneleen Janssen" userId="34277971-d75d-4b0a-8685-0fd54352d3ac" providerId="ADAL" clId="{C773E46E-8D96-4C19-9508-2F640C7AFCDB}" dt="2023-06-18T20:54:28.268" v="2088"/>
        <pc:sldMkLst>
          <pc:docMk/>
          <pc:sldMk cId="92854817" sldId="858"/>
        </pc:sldMkLst>
        <pc:spChg chg="mod">
          <ac:chgData name="Anneleen Janssen" userId="34277971-d75d-4b0a-8685-0fd54352d3ac" providerId="ADAL" clId="{C773E46E-8D96-4C19-9508-2F640C7AFCDB}" dt="2023-06-18T20:54:03.783" v="2080" actId="20577"/>
          <ac:spMkLst>
            <pc:docMk/>
            <pc:sldMk cId="92854817" sldId="858"/>
            <ac:spMk id="4" creationId="{816D7386-F6FF-5592-8D94-CDB081365B9C}"/>
          </ac:spMkLst>
        </pc:spChg>
        <pc:spChg chg="add mod">
          <ac:chgData name="Anneleen Janssen" userId="34277971-d75d-4b0a-8685-0fd54352d3ac" providerId="ADAL" clId="{C773E46E-8D96-4C19-9508-2F640C7AFCDB}" dt="2023-06-18T20:53:42.957" v="2020"/>
          <ac:spMkLst>
            <pc:docMk/>
            <pc:sldMk cId="92854817" sldId="858"/>
            <ac:spMk id="5" creationId="{7FF29673-97C7-2E80-8AAC-91A18398475F}"/>
          </ac:spMkLst>
        </pc:spChg>
        <pc:spChg chg="del mod">
          <ac:chgData name="Anneleen Janssen" userId="34277971-d75d-4b0a-8685-0fd54352d3ac" providerId="ADAL" clId="{C773E46E-8D96-4C19-9508-2F640C7AFCDB}" dt="2023-06-18T20:53:34.365" v="2019" actId="478"/>
          <ac:spMkLst>
            <pc:docMk/>
            <pc:sldMk cId="92854817" sldId="858"/>
            <ac:spMk id="8" creationId="{51B2F739-B80F-629D-21A5-D5EA9334CC06}"/>
          </ac:spMkLst>
        </pc:spChg>
        <pc:spChg chg="add mod">
          <ac:chgData name="Anneleen Janssen" userId="34277971-d75d-4b0a-8685-0fd54352d3ac" providerId="ADAL" clId="{C773E46E-8D96-4C19-9508-2F640C7AFCDB}" dt="2023-06-18T20:53:42.957" v="2020"/>
          <ac:spMkLst>
            <pc:docMk/>
            <pc:sldMk cId="92854817" sldId="858"/>
            <ac:spMk id="9" creationId="{EA778F96-ADF4-405B-BCBC-A0493A322E79}"/>
          </ac:spMkLst>
        </pc:spChg>
        <pc:spChg chg="del">
          <ac:chgData name="Anneleen Janssen" userId="34277971-d75d-4b0a-8685-0fd54352d3ac" providerId="ADAL" clId="{C773E46E-8D96-4C19-9508-2F640C7AFCDB}" dt="2023-06-18T20:53:31.430" v="2018" actId="478"/>
          <ac:spMkLst>
            <pc:docMk/>
            <pc:sldMk cId="92854817" sldId="858"/>
            <ac:spMk id="10" creationId="{B08F1C59-CA86-61E7-CB6B-8542B8F61F97}"/>
          </ac:spMkLst>
        </pc:spChg>
        <pc:spChg chg="add del mod">
          <ac:chgData name="Anneleen Janssen" userId="34277971-d75d-4b0a-8685-0fd54352d3ac" providerId="ADAL" clId="{C773E46E-8D96-4C19-9508-2F640C7AFCDB}" dt="2023-06-18T20:54:28.006" v="2087" actId="478"/>
          <ac:spMkLst>
            <pc:docMk/>
            <pc:sldMk cId="92854817" sldId="858"/>
            <ac:spMk id="12" creationId="{C9E4235A-FEDB-A449-6345-AFA4BDD36346}"/>
          </ac:spMkLst>
        </pc:spChg>
        <pc:spChg chg="add mod">
          <ac:chgData name="Anneleen Janssen" userId="34277971-d75d-4b0a-8685-0fd54352d3ac" providerId="ADAL" clId="{C773E46E-8D96-4C19-9508-2F640C7AFCDB}" dt="2023-06-18T20:54:28.268" v="2088"/>
          <ac:spMkLst>
            <pc:docMk/>
            <pc:sldMk cId="92854817" sldId="858"/>
            <ac:spMk id="13" creationId="{49715402-C45C-1E4C-09CB-9E1D78E7A873}"/>
          </ac:spMkLst>
        </pc:spChg>
        <pc:spChg chg="del">
          <ac:chgData name="Anneleen Janssen" userId="34277971-d75d-4b0a-8685-0fd54352d3ac" providerId="ADAL" clId="{C773E46E-8D96-4C19-9508-2F640C7AFCDB}" dt="2023-06-18T20:54:25.202" v="2086" actId="478"/>
          <ac:spMkLst>
            <pc:docMk/>
            <pc:sldMk cId="92854817" sldId="858"/>
            <ac:spMk id="15" creationId="{D1C88ABA-9A96-AB86-BABE-698A4A362836}"/>
          </ac:spMkLst>
        </pc:spChg>
      </pc:sldChg>
      <pc:sldChg chg="addSp delSp modSp mod">
        <pc:chgData name="Anneleen Janssen" userId="34277971-d75d-4b0a-8685-0fd54352d3ac" providerId="ADAL" clId="{C773E46E-8D96-4C19-9508-2F640C7AFCDB}" dt="2023-06-18T22:13:22.440" v="6409" actId="6549"/>
        <pc:sldMkLst>
          <pc:docMk/>
          <pc:sldMk cId="897762016" sldId="872"/>
        </pc:sldMkLst>
        <pc:spChg chg="del">
          <ac:chgData name="Anneleen Janssen" userId="34277971-d75d-4b0a-8685-0fd54352d3ac" providerId="ADAL" clId="{C773E46E-8D96-4C19-9508-2F640C7AFCDB}" dt="2023-06-18T22:06:00.784" v="5630" actId="478"/>
          <ac:spMkLst>
            <pc:docMk/>
            <pc:sldMk cId="897762016" sldId="872"/>
            <ac:spMk id="4" creationId="{F44792E8-D86E-D71C-F850-6D6AB024CC85}"/>
          </ac:spMkLst>
        </pc:spChg>
        <pc:spChg chg="del">
          <ac:chgData name="Anneleen Janssen" userId="34277971-d75d-4b0a-8685-0fd54352d3ac" providerId="ADAL" clId="{C773E46E-8D96-4C19-9508-2F640C7AFCDB}" dt="2023-06-18T22:06:00.784" v="5630" actId="478"/>
          <ac:spMkLst>
            <pc:docMk/>
            <pc:sldMk cId="897762016" sldId="872"/>
            <ac:spMk id="5" creationId="{9FC60EDD-B16D-E282-F8C2-E67C7E77AF4E}"/>
          </ac:spMkLst>
        </pc:spChg>
        <pc:spChg chg="del">
          <ac:chgData name="Anneleen Janssen" userId="34277971-d75d-4b0a-8685-0fd54352d3ac" providerId="ADAL" clId="{C773E46E-8D96-4C19-9508-2F640C7AFCDB}" dt="2023-06-18T22:06:10.391" v="5631" actId="478"/>
          <ac:spMkLst>
            <pc:docMk/>
            <pc:sldMk cId="897762016" sldId="872"/>
            <ac:spMk id="7" creationId="{68B81A7C-14C2-74F6-0BD9-9AB3B667B11E}"/>
          </ac:spMkLst>
        </pc:spChg>
        <pc:spChg chg="add del mod">
          <ac:chgData name="Anneleen Janssen" userId="34277971-d75d-4b0a-8685-0fd54352d3ac" providerId="ADAL" clId="{C773E46E-8D96-4C19-9508-2F640C7AFCDB}" dt="2023-06-18T22:06:12.966" v="5632" actId="478"/>
          <ac:spMkLst>
            <pc:docMk/>
            <pc:sldMk cId="897762016" sldId="872"/>
            <ac:spMk id="8" creationId="{F37AE0FC-6EB1-3E47-1DA0-48DC8480AE10}"/>
          </ac:spMkLst>
        </pc:spChg>
        <pc:spChg chg="mod">
          <ac:chgData name="Anneleen Janssen" userId="34277971-d75d-4b0a-8685-0fd54352d3ac" providerId="ADAL" clId="{C773E46E-8D96-4C19-9508-2F640C7AFCDB}" dt="2023-06-18T22:13:22.440" v="6409" actId="6549"/>
          <ac:spMkLst>
            <pc:docMk/>
            <pc:sldMk cId="897762016" sldId="872"/>
            <ac:spMk id="10" creationId="{FEE0F7D0-F436-8296-BDC1-5B049779718F}"/>
          </ac:spMkLst>
        </pc:spChg>
        <pc:spChg chg="add mod">
          <ac:chgData name="Anneleen Janssen" userId="34277971-d75d-4b0a-8685-0fd54352d3ac" providerId="ADAL" clId="{C773E46E-8D96-4C19-9508-2F640C7AFCDB}" dt="2023-06-18T22:06:14.031" v="5633"/>
          <ac:spMkLst>
            <pc:docMk/>
            <pc:sldMk cId="897762016" sldId="872"/>
            <ac:spMk id="12" creationId="{7C9B98E9-27BB-261D-D4E5-3F194186F83F}"/>
          </ac:spMkLst>
        </pc:spChg>
        <pc:picChg chg="mod">
          <ac:chgData name="Anneleen Janssen" userId="34277971-d75d-4b0a-8685-0fd54352d3ac" providerId="ADAL" clId="{C773E46E-8D96-4C19-9508-2F640C7AFCDB}" dt="2023-06-18T22:06:20.527" v="5634" actId="14100"/>
          <ac:picMkLst>
            <pc:docMk/>
            <pc:sldMk cId="897762016" sldId="872"/>
            <ac:picMk id="9" creationId="{27A71CE9-9CC1-A52C-0533-38ABF018843F}"/>
          </ac:picMkLst>
        </pc:picChg>
        <pc:picChg chg="mod">
          <ac:chgData name="Anneleen Janssen" userId="34277971-d75d-4b0a-8685-0fd54352d3ac" providerId="ADAL" clId="{C773E46E-8D96-4C19-9508-2F640C7AFCDB}" dt="2023-06-18T22:09:45.853" v="5979" actId="1076"/>
          <ac:picMkLst>
            <pc:docMk/>
            <pc:sldMk cId="897762016" sldId="872"/>
            <ac:picMk id="11" creationId="{24317566-C971-8204-B448-4FF064A911C3}"/>
          </ac:picMkLst>
        </pc:picChg>
      </pc:sldChg>
      <pc:sldChg chg="delSp modSp del mod">
        <pc:chgData name="Anneleen Janssen" userId="34277971-d75d-4b0a-8685-0fd54352d3ac" providerId="ADAL" clId="{C773E46E-8D96-4C19-9508-2F640C7AFCDB}" dt="2023-06-18T21:47:39.641" v="4709" actId="47"/>
        <pc:sldMkLst>
          <pc:docMk/>
          <pc:sldMk cId="1074067794" sldId="877"/>
        </pc:sldMkLst>
        <pc:picChg chg="del mod modCrop">
          <ac:chgData name="Anneleen Janssen" userId="34277971-d75d-4b0a-8685-0fd54352d3ac" providerId="ADAL" clId="{C773E46E-8D96-4C19-9508-2F640C7AFCDB}" dt="2023-06-18T21:37:31.858" v="4411" actId="21"/>
          <ac:picMkLst>
            <pc:docMk/>
            <pc:sldMk cId="1074067794" sldId="877"/>
            <ac:picMk id="29" creationId="{A3C8F163-14A6-F367-A4DE-4F7FDC9E5320}"/>
          </ac:picMkLst>
        </pc:picChg>
      </pc:sldChg>
      <pc:sldChg chg="addSp delSp modSp mod">
        <pc:chgData name="Anneleen Janssen" userId="34277971-d75d-4b0a-8685-0fd54352d3ac" providerId="ADAL" clId="{C773E46E-8D96-4C19-9508-2F640C7AFCDB}" dt="2023-06-18T21:08:05.461" v="3073"/>
        <pc:sldMkLst>
          <pc:docMk/>
          <pc:sldMk cId="2976698137" sldId="881"/>
        </pc:sldMkLst>
        <pc:spChg chg="add mod">
          <ac:chgData name="Anneleen Janssen" userId="34277971-d75d-4b0a-8685-0fd54352d3ac" providerId="ADAL" clId="{C773E46E-8D96-4C19-9508-2F640C7AFCDB}" dt="2023-06-18T21:05:22.279" v="2998"/>
          <ac:spMkLst>
            <pc:docMk/>
            <pc:sldMk cId="2976698137" sldId="881"/>
            <ac:spMk id="4" creationId="{A8801764-61C9-ECB4-6C73-DF9C08CD9135}"/>
          </ac:spMkLst>
        </pc:spChg>
        <pc:spChg chg="add del mod">
          <ac:chgData name="Anneleen Janssen" userId="34277971-d75d-4b0a-8685-0fd54352d3ac" providerId="ADAL" clId="{C773E46E-8D96-4C19-9508-2F640C7AFCDB}" dt="2023-06-18T21:07:55.452" v="3070" actId="478"/>
          <ac:spMkLst>
            <pc:docMk/>
            <pc:sldMk cId="2976698137" sldId="881"/>
            <ac:spMk id="6" creationId="{B05504FA-7395-0E76-4B54-3934ECD03A62}"/>
          </ac:spMkLst>
        </pc:spChg>
        <pc:spChg chg="mod">
          <ac:chgData name="Anneleen Janssen" userId="34277971-d75d-4b0a-8685-0fd54352d3ac" providerId="ADAL" clId="{C773E46E-8D96-4C19-9508-2F640C7AFCDB}" dt="2023-06-18T21:02:48.164" v="2692" actId="20577"/>
          <ac:spMkLst>
            <pc:docMk/>
            <pc:sldMk cId="2976698137" sldId="881"/>
            <ac:spMk id="7" creationId="{4ADCDEB9-4034-974A-67A0-DF00AD5769BD}"/>
          </ac:spMkLst>
        </pc:spChg>
        <pc:spChg chg="add del mod">
          <ac:chgData name="Anneleen Janssen" userId="34277971-d75d-4b0a-8685-0fd54352d3ac" providerId="ADAL" clId="{C773E46E-8D96-4C19-9508-2F640C7AFCDB}" dt="2023-06-18T21:06:13.960" v="3025"/>
          <ac:spMkLst>
            <pc:docMk/>
            <pc:sldMk cId="2976698137" sldId="881"/>
            <ac:spMk id="8" creationId="{7EB94103-9532-6CB1-2E52-6C9F08A6CEB5}"/>
          </ac:spMkLst>
        </pc:spChg>
        <pc:spChg chg="del">
          <ac:chgData name="Anneleen Janssen" userId="34277971-d75d-4b0a-8685-0fd54352d3ac" providerId="ADAL" clId="{C773E46E-8D96-4C19-9508-2F640C7AFCDB}" dt="2023-06-18T21:06:16.423" v="3026" actId="478"/>
          <ac:spMkLst>
            <pc:docMk/>
            <pc:sldMk cId="2976698137" sldId="881"/>
            <ac:spMk id="9" creationId="{D3E8788F-82EF-A38B-0E66-2F4C5FB6FFB7}"/>
          </ac:spMkLst>
        </pc:spChg>
        <pc:spChg chg="add del mod">
          <ac:chgData name="Anneleen Janssen" userId="34277971-d75d-4b0a-8685-0fd54352d3ac" providerId="ADAL" clId="{C773E46E-8D96-4C19-9508-2F640C7AFCDB}" dt="2023-06-18T21:06:21.388" v="3029" actId="478"/>
          <ac:spMkLst>
            <pc:docMk/>
            <pc:sldMk cId="2976698137" sldId="881"/>
            <ac:spMk id="12" creationId="{A6155507-C276-403F-E265-F2F0BACA8AC8}"/>
          </ac:spMkLst>
        </pc:spChg>
        <pc:spChg chg="add del mod">
          <ac:chgData name="Anneleen Janssen" userId="34277971-d75d-4b0a-8685-0fd54352d3ac" providerId="ADAL" clId="{C773E46E-8D96-4C19-9508-2F640C7AFCDB}" dt="2023-06-18T21:06:18.805" v="3028"/>
          <ac:spMkLst>
            <pc:docMk/>
            <pc:sldMk cId="2976698137" sldId="881"/>
            <ac:spMk id="13" creationId="{E21E1AD4-9E7E-4F59-9DE4-FD99370195F1}"/>
          </ac:spMkLst>
        </pc:spChg>
        <pc:spChg chg="add mod">
          <ac:chgData name="Anneleen Janssen" userId="34277971-d75d-4b0a-8685-0fd54352d3ac" providerId="ADAL" clId="{C773E46E-8D96-4C19-9508-2F640C7AFCDB}" dt="2023-06-18T21:06:21.746" v="3030"/>
          <ac:spMkLst>
            <pc:docMk/>
            <pc:sldMk cId="2976698137" sldId="881"/>
            <ac:spMk id="14" creationId="{D84A9522-042F-0452-2A1E-EA9668FA6C36}"/>
          </ac:spMkLst>
        </pc:spChg>
        <pc:spChg chg="add mod">
          <ac:chgData name="Anneleen Janssen" userId="34277971-d75d-4b0a-8685-0fd54352d3ac" providerId="ADAL" clId="{C773E46E-8D96-4C19-9508-2F640C7AFCDB}" dt="2023-06-18T21:07:55.760" v="3071"/>
          <ac:spMkLst>
            <pc:docMk/>
            <pc:sldMk cId="2976698137" sldId="881"/>
            <ac:spMk id="15" creationId="{22433161-141E-350B-4A73-DC0A778C79A6}"/>
          </ac:spMkLst>
        </pc:spChg>
        <pc:spChg chg="mod">
          <ac:chgData name="Anneleen Janssen" userId="34277971-d75d-4b0a-8685-0fd54352d3ac" providerId="ADAL" clId="{C773E46E-8D96-4C19-9508-2F640C7AFCDB}" dt="2023-06-18T21:05:21.750" v="2997" actId="6549"/>
          <ac:spMkLst>
            <pc:docMk/>
            <pc:sldMk cId="2976698137" sldId="881"/>
            <ac:spMk id="18" creationId="{00C612A2-DD5E-0FB7-A459-E25C55526016}"/>
          </ac:spMkLst>
        </pc:spChg>
        <pc:spChg chg="del">
          <ac:chgData name="Anneleen Janssen" userId="34277971-d75d-4b0a-8685-0fd54352d3ac" providerId="ADAL" clId="{C773E46E-8D96-4C19-9508-2F640C7AFCDB}" dt="2023-06-18T21:05:18.844" v="2996" actId="478"/>
          <ac:spMkLst>
            <pc:docMk/>
            <pc:sldMk cId="2976698137" sldId="881"/>
            <ac:spMk id="19" creationId="{79A740CF-F3F0-C17F-864D-0D31C639D6E1}"/>
          </ac:spMkLst>
        </pc:spChg>
        <pc:spChg chg="mod ord">
          <ac:chgData name="Anneleen Janssen" userId="34277971-d75d-4b0a-8685-0fd54352d3ac" providerId="ADAL" clId="{C773E46E-8D96-4C19-9508-2F640C7AFCDB}" dt="2023-06-18T21:06:36.729" v="3032" actId="166"/>
          <ac:spMkLst>
            <pc:docMk/>
            <pc:sldMk cId="2976698137" sldId="881"/>
            <ac:spMk id="23" creationId="{C3D3925C-6D1F-88CA-F843-B2E37FD99F20}"/>
          </ac:spMkLst>
        </pc:spChg>
        <pc:picChg chg="add mod">
          <ac:chgData name="Anneleen Janssen" userId="34277971-d75d-4b0a-8685-0fd54352d3ac" providerId="ADAL" clId="{C773E46E-8D96-4C19-9508-2F640C7AFCDB}" dt="2023-06-18T21:08:05.461" v="3073"/>
          <ac:picMkLst>
            <pc:docMk/>
            <pc:sldMk cId="2976698137" sldId="881"/>
            <ac:picMk id="16" creationId="{195176BC-CA0A-BA17-5E3B-C0B35858EA72}"/>
          </ac:picMkLst>
        </pc:picChg>
        <pc:picChg chg="del mod">
          <ac:chgData name="Anneleen Janssen" userId="34277971-d75d-4b0a-8685-0fd54352d3ac" providerId="ADAL" clId="{C773E46E-8D96-4C19-9508-2F640C7AFCDB}" dt="2023-06-18T21:08:05.259" v="3072" actId="478"/>
          <ac:picMkLst>
            <pc:docMk/>
            <pc:sldMk cId="2976698137" sldId="881"/>
            <ac:picMk id="17" creationId="{1883A158-A3F0-646E-3AEF-B162936E66E8}"/>
          </ac:picMkLst>
        </pc:picChg>
      </pc:sldChg>
      <pc:sldChg chg="modSp mod">
        <pc:chgData name="Anneleen Janssen" userId="34277971-d75d-4b0a-8685-0fd54352d3ac" providerId="ADAL" clId="{C773E46E-8D96-4C19-9508-2F640C7AFCDB}" dt="2023-06-18T21:04:51.805" v="2994" actId="6549"/>
        <pc:sldMkLst>
          <pc:docMk/>
          <pc:sldMk cId="768944401" sldId="882"/>
        </pc:sldMkLst>
        <pc:spChg chg="mod">
          <ac:chgData name="Anneleen Janssen" userId="34277971-d75d-4b0a-8685-0fd54352d3ac" providerId="ADAL" clId="{C773E46E-8D96-4C19-9508-2F640C7AFCDB}" dt="2023-06-18T21:02:42.492" v="2682" actId="20577"/>
          <ac:spMkLst>
            <pc:docMk/>
            <pc:sldMk cId="768944401" sldId="882"/>
            <ac:spMk id="7" creationId="{4ADCDEB9-4034-974A-67A0-DF00AD5769BD}"/>
          </ac:spMkLst>
        </pc:spChg>
        <pc:spChg chg="mod">
          <ac:chgData name="Anneleen Janssen" userId="34277971-d75d-4b0a-8685-0fd54352d3ac" providerId="ADAL" clId="{C773E46E-8D96-4C19-9508-2F640C7AFCDB}" dt="2023-06-18T21:04:51.805" v="2994" actId="6549"/>
          <ac:spMkLst>
            <pc:docMk/>
            <pc:sldMk cId="768944401" sldId="882"/>
            <ac:spMk id="9" creationId="{D3E8788F-82EF-A38B-0E66-2F4C5FB6FFB7}"/>
          </ac:spMkLst>
        </pc:spChg>
      </pc:sldChg>
      <pc:sldChg chg="modSp del mod">
        <pc:chgData name="Anneleen Janssen" userId="34277971-d75d-4b0a-8685-0fd54352d3ac" providerId="ADAL" clId="{C773E46E-8D96-4C19-9508-2F640C7AFCDB}" dt="2023-06-18T21:07:41.009" v="3069" actId="47"/>
        <pc:sldMkLst>
          <pc:docMk/>
          <pc:sldMk cId="3839997337" sldId="883"/>
        </pc:sldMkLst>
        <pc:spChg chg="mod">
          <ac:chgData name="Anneleen Janssen" userId="34277971-d75d-4b0a-8685-0fd54352d3ac" providerId="ADAL" clId="{C773E46E-8D96-4C19-9508-2F640C7AFCDB}" dt="2023-06-18T21:02:52.459" v="2702" actId="20577"/>
          <ac:spMkLst>
            <pc:docMk/>
            <pc:sldMk cId="3839997337" sldId="883"/>
            <ac:spMk id="7" creationId="{4ADCDEB9-4034-974A-67A0-DF00AD5769BD}"/>
          </ac:spMkLst>
        </pc:spChg>
      </pc:sldChg>
      <pc:sldChg chg="addSp delSp modSp mod">
        <pc:chgData name="Anneleen Janssen" userId="34277971-d75d-4b0a-8685-0fd54352d3ac" providerId="ADAL" clId="{C773E46E-8D96-4C19-9508-2F640C7AFCDB}" dt="2023-06-18T22:05:04.415" v="5626"/>
        <pc:sldMkLst>
          <pc:docMk/>
          <pc:sldMk cId="3670717569" sldId="884"/>
        </pc:sldMkLst>
        <pc:spChg chg="add del mod">
          <ac:chgData name="Anneleen Janssen" userId="34277971-d75d-4b0a-8685-0fd54352d3ac" providerId="ADAL" clId="{C773E46E-8D96-4C19-9508-2F640C7AFCDB}" dt="2023-06-18T22:05:03.992" v="5625" actId="478"/>
          <ac:spMkLst>
            <pc:docMk/>
            <pc:sldMk cId="3670717569" sldId="884"/>
            <ac:spMk id="5" creationId="{AAC67EA8-90A4-C568-4FCD-D207D3EB8F89}"/>
          </ac:spMkLst>
        </pc:spChg>
        <pc:spChg chg="add mod">
          <ac:chgData name="Anneleen Janssen" userId="34277971-d75d-4b0a-8685-0fd54352d3ac" providerId="ADAL" clId="{C773E46E-8D96-4C19-9508-2F640C7AFCDB}" dt="2023-06-18T22:05:04.415" v="5626"/>
          <ac:spMkLst>
            <pc:docMk/>
            <pc:sldMk cId="3670717569" sldId="884"/>
            <ac:spMk id="6" creationId="{3A125D35-C8AF-5BCA-FA07-5FA088721E66}"/>
          </ac:spMkLst>
        </pc:spChg>
        <pc:spChg chg="del">
          <ac:chgData name="Anneleen Janssen" userId="34277971-d75d-4b0a-8685-0fd54352d3ac" providerId="ADAL" clId="{C773E46E-8D96-4C19-9508-2F640C7AFCDB}" dt="2023-06-18T22:04:59.761" v="5624" actId="478"/>
          <ac:spMkLst>
            <pc:docMk/>
            <pc:sldMk cId="3670717569" sldId="884"/>
            <ac:spMk id="7" creationId="{A0925896-C64D-B0DA-DC82-63547EB632BD}"/>
          </ac:spMkLst>
        </pc:spChg>
      </pc:sldChg>
      <pc:sldChg chg="addSp delSp modSp mod">
        <pc:chgData name="Anneleen Janssen" userId="34277971-d75d-4b0a-8685-0fd54352d3ac" providerId="ADAL" clId="{C773E46E-8D96-4C19-9508-2F640C7AFCDB}" dt="2023-06-18T22:15:49.490" v="6805"/>
        <pc:sldMkLst>
          <pc:docMk/>
          <pc:sldMk cId="3274533689" sldId="885"/>
        </pc:sldMkLst>
        <pc:spChg chg="add del mod">
          <ac:chgData name="Anneleen Janssen" userId="34277971-d75d-4b0a-8685-0fd54352d3ac" providerId="ADAL" clId="{C773E46E-8D96-4C19-9508-2F640C7AFCDB}" dt="2023-06-18T22:15:48.133" v="6804" actId="478"/>
          <ac:spMkLst>
            <pc:docMk/>
            <pc:sldMk cId="3274533689" sldId="885"/>
            <ac:spMk id="5" creationId="{BBF543D8-B70B-B843-3333-E05560CBE90D}"/>
          </ac:spMkLst>
        </pc:spChg>
        <pc:spChg chg="add mod">
          <ac:chgData name="Anneleen Janssen" userId="34277971-d75d-4b0a-8685-0fd54352d3ac" providerId="ADAL" clId="{C773E46E-8D96-4C19-9508-2F640C7AFCDB}" dt="2023-06-18T22:15:49.490" v="6805"/>
          <ac:spMkLst>
            <pc:docMk/>
            <pc:sldMk cId="3274533689" sldId="885"/>
            <ac:spMk id="6" creationId="{EDAEE30F-FFBD-61D0-D8AB-1E9CDA309F25}"/>
          </ac:spMkLst>
        </pc:spChg>
        <pc:spChg chg="del">
          <ac:chgData name="Anneleen Janssen" userId="34277971-d75d-4b0a-8685-0fd54352d3ac" providerId="ADAL" clId="{C773E46E-8D96-4C19-9508-2F640C7AFCDB}" dt="2023-06-18T22:15:44.994" v="6803" actId="478"/>
          <ac:spMkLst>
            <pc:docMk/>
            <pc:sldMk cId="3274533689" sldId="885"/>
            <ac:spMk id="7" creationId="{576E2BBC-DD45-094C-A83E-786FE5995A03}"/>
          </ac:spMkLst>
        </pc:spChg>
      </pc:sldChg>
      <pc:sldChg chg="modSp mod">
        <pc:chgData name="Anneleen Janssen" userId="34277971-d75d-4b0a-8685-0fd54352d3ac" providerId="ADAL" clId="{C773E46E-8D96-4C19-9508-2F640C7AFCDB}" dt="2023-06-18T22:04:51.490" v="5623"/>
        <pc:sldMkLst>
          <pc:docMk/>
          <pc:sldMk cId="1169800520" sldId="886"/>
        </pc:sldMkLst>
        <pc:spChg chg="mod">
          <ac:chgData name="Anneleen Janssen" userId="34277971-d75d-4b0a-8685-0fd54352d3ac" providerId="ADAL" clId="{C773E46E-8D96-4C19-9508-2F640C7AFCDB}" dt="2023-06-18T22:04:51.490" v="5623"/>
          <ac:spMkLst>
            <pc:docMk/>
            <pc:sldMk cId="1169800520" sldId="886"/>
            <ac:spMk id="7" creationId="{A0925896-C64D-B0DA-DC82-63547EB632BD}"/>
          </ac:spMkLst>
        </pc:spChg>
      </pc:sldChg>
      <pc:sldChg chg="addSp delSp modSp mod">
        <pc:chgData name="Anneleen Janssen" userId="34277971-d75d-4b0a-8685-0fd54352d3ac" providerId="ADAL" clId="{C773E46E-8D96-4C19-9508-2F640C7AFCDB}" dt="2023-06-18T22:05:11.631" v="5629"/>
        <pc:sldMkLst>
          <pc:docMk/>
          <pc:sldMk cId="2561935480" sldId="887"/>
        </pc:sldMkLst>
        <pc:spChg chg="del">
          <ac:chgData name="Anneleen Janssen" userId="34277971-d75d-4b0a-8685-0fd54352d3ac" providerId="ADAL" clId="{C773E46E-8D96-4C19-9508-2F640C7AFCDB}" dt="2023-06-18T22:05:07.651" v="5627" actId="478"/>
          <ac:spMkLst>
            <pc:docMk/>
            <pc:sldMk cId="2561935480" sldId="887"/>
            <ac:spMk id="7" creationId="{A0925896-C64D-B0DA-DC82-63547EB632BD}"/>
          </ac:spMkLst>
        </pc:spChg>
        <pc:spChg chg="add del mod">
          <ac:chgData name="Anneleen Janssen" userId="34277971-d75d-4b0a-8685-0fd54352d3ac" providerId="ADAL" clId="{C773E46E-8D96-4C19-9508-2F640C7AFCDB}" dt="2023-06-18T22:05:10.127" v="5628" actId="478"/>
          <ac:spMkLst>
            <pc:docMk/>
            <pc:sldMk cId="2561935480" sldId="887"/>
            <ac:spMk id="8" creationId="{D497543A-52BE-262D-224D-24F419EADEF6}"/>
          </ac:spMkLst>
        </pc:spChg>
        <pc:spChg chg="add mod">
          <ac:chgData name="Anneleen Janssen" userId="34277971-d75d-4b0a-8685-0fd54352d3ac" providerId="ADAL" clId="{C773E46E-8D96-4C19-9508-2F640C7AFCDB}" dt="2023-06-18T22:05:11.631" v="5629"/>
          <ac:spMkLst>
            <pc:docMk/>
            <pc:sldMk cId="2561935480" sldId="887"/>
            <ac:spMk id="9" creationId="{61FF4544-2F3C-7193-FEB3-D582237B7322}"/>
          </ac:spMkLst>
        </pc:spChg>
      </pc:sldChg>
      <pc:sldChg chg="modSp mod">
        <pc:chgData name="Anneleen Janssen" userId="34277971-d75d-4b0a-8685-0fd54352d3ac" providerId="ADAL" clId="{C773E46E-8D96-4C19-9508-2F640C7AFCDB}" dt="2023-06-18T22:19:58.029" v="7281" actId="20577"/>
        <pc:sldMkLst>
          <pc:docMk/>
          <pc:sldMk cId="2469675325" sldId="890"/>
        </pc:sldMkLst>
        <pc:spChg chg="mod">
          <ac:chgData name="Anneleen Janssen" userId="34277971-d75d-4b0a-8685-0fd54352d3ac" providerId="ADAL" clId="{C773E46E-8D96-4C19-9508-2F640C7AFCDB}" dt="2023-06-18T22:19:58.029" v="7281" actId="20577"/>
          <ac:spMkLst>
            <pc:docMk/>
            <pc:sldMk cId="2469675325" sldId="890"/>
            <ac:spMk id="7" creationId="{E2001AA3-A9D6-B55C-D93A-AF9710300C0B}"/>
          </ac:spMkLst>
        </pc:spChg>
      </pc:sldChg>
      <pc:sldChg chg="delSp modSp mod">
        <pc:chgData name="Anneleen Janssen" userId="34277971-d75d-4b0a-8685-0fd54352d3ac" providerId="ADAL" clId="{C773E46E-8D96-4C19-9508-2F640C7AFCDB}" dt="2023-06-18T21:53:39.933" v="4975" actId="6549"/>
        <pc:sldMkLst>
          <pc:docMk/>
          <pc:sldMk cId="2654159931" sldId="891"/>
        </pc:sldMkLst>
        <pc:spChg chg="mod">
          <ac:chgData name="Anneleen Janssen" userId="34277971-d75d-4b0a-8685-0fd54352d3ac" providerId="ADAL" clId="{C773E46E-8D96-4C19-9508-2F640C7AFCDB}" dt="2023-06-18T21:53:39.933" v="4975" actId="6549"/>
          <ac:spMkLst>
            <pc:docMk/>
            <pc:sldMk cId="2654159931" sldId="891"/>
            <ac:spMk id="7" creationId="{E2001AA3-A9D6-B55C-D93A-AF9710300C0B}"/>
          </ac:spMkLst>
        </pc:spChg>
        <pc:spChg chg="del">
          <ac:chgData name="Anneleen Janssen" userId="34277971-d75d-4b0a-8685-0fd54352d3ac" providerId="ADAL" clId="{C773E46E-8D96-4C19-9508-2F640C7AFCDB}" dt="2023-06-18T21:53:21.532" v="4953" actId="478"/>
          <ac:spMkLst>
            <pc:docMk/>
            <pc:sldMk cId="2654159931" sldId="891"/>
            <ac:spMk id="8" creationId="{18536957-0846-6EE9-E69B-108354117691}"/>
          </ac:spMkLst>
        </pc:spChg>
      </pc:sldChg>
      <pc:sldChg chg="delSp modSp mod">
        <pc:chgData name="Anneleen Janssen" userId="34277971-d75d-4b0a-8685-0fd54352d3ac" providerId="ADAL" clId="{C773E46E-8D96-4C19-9508-2F640C7AFCDB}" dt="2023-06-18T21:52:36.656" v="4922" actId="947"/>
        <pc:sldMkLst>
          <pc:docMk/>
          <pc:sldMk cId="809121190" sldId="892"/>
        </pc:sldMkLst>
        <pc:spChg chg="del">
          <ac:chgData name="Anneleen Janssen" userId="34277971-d75d-4b0a-8685-0fd54352d3ac" providerId="ADAL" clId="{C773E46E-8D96-4C19-9508-2F640C7AFCDB}" dt="2023-06-18T21:52:06.218" v="4899" actId="478"/>
          <ac:spMkLst>
            <pc:docMk/>
            <pc:sldMk cId="809121190" sldId="892"/>
            <ac:spMk id="5" creationId="{FB44B591-CD66-CF24-E927-9A2ECFC4DA7C}"/>
          </ac:spMkLst>
        </pc:spChg>
        <pc:spChg chg="mod">
          <ac:chgData name="Anneleen Janssen" userId="34277971-d75d-4b0a-8685-0fd54352d3ac" providerId="ADAL" clId="{C773E46E-8D96-4C19-9508-2F640C7AFCDB}" dt="2023-06-18T21:52:36.656" v="4922" actId="947"/>
          <ac:spMkLst>
            <pc:docMk/>
            <pc:sldMk cId="809121190" sldId="892"/>
            <ac:spMk id="11" creationId="{5FEF7112-67D3-0C5E-996C-2F45DBBBA774}"/>
          </ac:spMkLst>
        </pc:spChg>
      </pc:sldChg>
      <pc:sldChg chg="modSp mod">
        <pc:chgData name="Anneleen Janssen" userId="34277971-d75d-4b0a-8685-0fd54352d3ac" providerId="ADAL" clId="{C773E46E-8D96-4C19-9508-2F640C7AFCDB}" dt="2023-06-18T22:21:59.063" v="7471" actId="6549"/>
        <pc:sldMkLst>
          <pc:docMk/>
          <pc:sldMk cId="1781799783" sldId="895"/>
        </pc:sldMkLst>
        <pc:spChg chg="mod">
          <ac:chgData name="Anneleen Janssen" userId="34277971-d75d-4b0a-8685-0fd54352d3ac" providerId="ADAL" clId="{C773E46E-8D96-4C19-9508-2F640C7AFCDB}" dt="2023-06-18T22:21:59.063" v="7471" actId="6549"/>
          <ac:spMkLst>
            <pc:docMk/>
            <pc:sldMk cId="1781799783" sldId="895"/>
            <ac:spMk id="6" creationId="{CD8B7DC4-4F19-E4B4-AD53-4683BFAF01BB}"/>
          </ac:spMkLst>
        </pc:spChg>
      </pc:sldChg>
      <pc:sldChg chg="delSp modSp mod">
        <pc:chgData name="Anneleen Janssen" userId="34277971-d75d-4b0a-8685-0fd54352d3ac" providerId="ADAL" clId="{C773E46E-8D96-4C19-9508-2F640C7AFCDB}" dt="2023-06-18T21:52:45.888" v="4923" actId="947"/>
        <pc:sldMkLst>
          <pc:docMk/>
          <pc:sldMk cId="2465985853" sldId="896"/>
        </pc:sldMkLst>
        <pc:spChg chg="del">
          <ac:chgData name="Anneleen Janssen" userId="34277971-d75d-4b0a-8685-0fd54352d3ac" providerId="ADAL" clId="{C773E46E-8D96-4C19-9508-2F640C7AFCDB}" dt="2023-06-18T21:48:53.418" v="4769" actId="478"/>
          <ac:spMkLst>
            <pc:docMk/>
            <pc:sldMk cId="2465985853" sldId="896"/>
            <ac:spMk id="6" creationId="{01318994-FC1C-C790-F7AF-44B21DD81C21}"/>
          </ac:spMkLst>
        </pc:spChg>
        <pc:spChg chg="mod">
          <ac:chgData name="Anneleen Janssen" userId="34277971-d75d-4b0a-8685-0fd54352d3ac" providerId="ADAL" clId="{C773E46E-8D96-4C19-9508-2F640C7AFCDB}" dt="2023-06-18T21:52:45.888" v="4923" actId="947"/>
          <ac:spMkLst>
            <pc:docMk/>
            <pc:sldMk cId="2465985853" sldId="896"/>
            <ac:spMk id="11" creationId="{5FEF7112-67D3-0C5E-996C-2F45DBBBA774}"/>
          </ac:spMkLst>
        </pc:spChg>
      </pc:sldChg>
      <pc:sldChg chg="delSp del mod">
        <pc:chgData name="Anneleen Janssen" userId="34277971-d75d-4b0a-8685-0fd54352d3ac" providerId="ADAL" clId="{C773E46E-8D96-4C19-9508-2F640C7AFCDB}" dt="2023-06-18T21:49:57.930" v="4824" actId="47"/>
        <pc:sldMkLst>
          <pc:docMk/>
          <pc:sldMk cId="2501861589" sldId="906"/>
        </pc:sldMkLst>
        <pc:spChg chg="del">
          <ac:chgData name="Anneleen Janssen" userId="34277971-d75d-4b0a-8685-0fd54352d3ac" providerId="ADAL" clId="{C773E46E-8D96-4C19-9508-2F640C7AFCDB}" dt="2023-06-18T21:49:37.946" v="4822" actId="478"/>
          <ac:spMkLst>
            <pc:docMk/>
            <pc:sldMk cId="2501861589" sldId="906"/>
            <ac:spMk id="5" creationId="{76B3AA34-BBA9-2C7E-6A57-FDB6E8001F57}"/>
          </ac:spMkLst>
        </pc:spChg>
        <pc:spChg chg="del">
          <ac:chgData name="Anneleen Janssen" userId="34277971-d75d-4b0a-8685-0fd54352d3ac" providerId="ADAL" clId="{C773E46E-8D96-4C19-9508-2F640C7AFCDB}" dt="2023-06-18T21:49:37.946" v="4822" actId="478"/>
          <ac:spMkLst>
            <pc:docMk/>
            <pc:sldMk cId="2501861589" sldId="906"/>
            <ac:spMk id="6" creationId="{A4034469-252D-59D9-0766-BE02A9FA9C43}"/>
          </ac:spMkLst>
        </pc:spChg>
      </pc:sldChg>
      <pc:sldChg chg="modSp mod">
        <pc:chgData name="Anneleen Janssen" userId="34277971-d75d-4b0a-8685-0fd54352d3ac" providerId="ADAL" clId="{C773E46E-8D96-4C19-9508-2F640C7AFCDB}" dt="2023-06-18T21:54:57.400" v="5024" actId="1076"/>
        <pc:sldMkLst>
          <pc:docMk/>
          <pc:sldMk cId="3295497154" sldId="907"/>
        </pc:sldMkLst>
        <pc:spChg chg="mod">
          <ac:chgData name="Anneleen Janssen" userId="34277971-d75d-4b0a-8685-0fd54352d3ac" providerId="ADAL" clId="{C773E46E-8D96-4C19-9508-2F640C7AFCDB}" dt="2023-06-18T21:54:33.155" v="4998" actId="20577"/>
          <ac:spMkLst>
            <pc:docMk/>
            <pc:sldMk cId="3295497154" sldId="907"/>
            <ac:spMk id="6" creationId="{C1D07764-5A34-0D6E-2DEE-37A4CD616BFE}"/>
          </ac:spMkLst>
        </pc:spChg>
        <pc:spChg chg="mod">
          <ac:chgData name="Anneleen Janssen" userId="34277971-d75d-4b0a-8685-0fd54352d3ac" providerId="ADAL" clId="{C773E46E-8D96-4C19-9508-2F640C7AFCDB}" dt="2023-06-18T21:54:28.225" v="4986" actId="20577"/>
          <ac:spMkLst>
            <pc:docMk/>
            <pc:sldMk cId="3295497154" sldId="907"/>
            <ac:spMk id="7" creationId="{68B81A7C-14C2-74F6-0BD9-9AB3B667B11E}"/>
          </ac:spMkLst>
        </pc:spChg>
        <pc:spChg chg="mod">
          <ac:chgData name="Anneleen Janssen" userId="34277971-d75d-4b0a-8685-0fd54352d3ac" providerId="ADAL" clId="{C773E46E-8D96-4C19-9508-2F640C7AFCDB}" dt="2023-06-18T21:54:47.832" v="5022" actId="20577"/>
          <ac:spMkLst>
            <pc:docMk/>
            <pc:sldMk cId="3295497154" sldId="907"/>
            <ac:spMk id="14" creationId="{C7FB388A-B437-C932-F55A-7229CA9D3A52}"/>
          </ac:spMkLst>
        </pc:spChg>
        <pc:picChg chg="mod">
          <ac:chgData name="Anneleen Janssen" userId="34277971-d75d-4b0a-8685-0fd54352d3ac" providerId="ADAL" clId="{C773E46E-8D96-4C19-9508-2F640C7AFCDB}" dt="2023-06-18T21:54:57.400" v="5024" actId="1076"/>
          <ac:picMkLst>
            <pc:docMk/>
            <pc:sldMk cId="3295497154" sldId="907"/>
            <ac:picMk id="11" creationId="{6EDFCAD3-CFE8-760A-2754-FAF103F76A61}"/>
          </ac:picMkLst>
        </pc:picChg>
        <pc:picChg chg="mod">
          <ac:chgData name="Anneleen Janssen" userId="34277971-d75d-4b0a-8685-0fd54352d3ac" providerId="ADAL" clId="{C773E46E-8D96-4C19-9508-2F640C7AFCDB}" dt="2023-06-18T21:54:57.400" v="5024" actId="1076"/>
          <ac:picMkLst>
            <pc:docMk/>
            <pc:sldMk cId="3295497154" sldId="907"/>
            <ac:picMk id="13" creationId="{D02F7807-880B-F576-AD73-6DE199A5547A}"/>
          </ac:picMkLst>
        </pc:picChg>
        <pc:picChg chg="mod">
          <ac:chgData name="Anneleen Janssen" userId="34277971-d75d-4b0a-8685-0fd54352d3ac" providerId="ADAL" clId="{C773E46E-8D96-4C19-9508-2F640C7AFCDB}" dt="2023-06-18T21:54:51.111" v="5023" actId="1076"/>
          <ac:picMkLst>
            <pc:docMk/>
            <pc:sldMk cId="3295497154" sldId="907"/>
            <ac:picMk id="15" creationId="{BC109BDE-37F3-08C1-F5D3-C92B24EDBC91}"/>
          </ac:picMkLst>
        </pc:picChg>
      </pc:sldChg>
      <pc:sldChg chg="modSp mod">
        <pc:chgData name="Anneleen Janssen" userId="34277971-d75d-4b0a-8685-0fd54352d3ac" providerId="ADAL" clId="{C773E46E-8D96-4C19-9508-2F640C7AFCDB}" dt="2023-06-18T21:00:32.965" v="2650" actId="20577"/>
        <pc:sldMkLst>
          <pc:docMk/>
          <pc:sldMk cId="3099825283" sldId="910"/>
        </pc:sldMkLst>
        <pc:spChg chg="mod">
          <ac:chgData name="Anneleen Janssen" userId="34277971-d75d-4b0a-8685-0fd54352d3ac" providerId="ADAL" clId="{C773E46E-8D96-4C19-9508-2F640C7AFCDB}" dt="2023-06-18T21:00:32.965" v="2650" actId="20577"/>
          <ac:spMkLst>
            <pc:docMk/>
            <pc:sldMk cId="3099825283" sldId="910"/>
            <ac:spMk id="8" creationId="{239AF282-E52F-C1BC-DC6C-A14CC258F7EC}"/>
          </ac:spMkLst>
        </pc:spChg>
        <pc:spChg chg="mod">
          <ac:chgData name="Anneleen Janssen" userId="34277971-d75d-4b0a-8685-0fd54352d3ac" providerId="ADAL" clId="{C773E46E-8D96-4C19-9508-2F640C7AFCDB}" dt="2023-06-18T20:57:38.844" v="2369" actId="20577"/>
          <ac:spMkLst>
            <pc:docMk/>
            <pc:sldMk cId="3099825283" sldId="910"/>
            <ac:spMk id="10" creationId="{F3D0BFEA-5A91-0E8E-05D5-5630A4C1E5CD}"/>
          </ac:spMkLst>
        </pc:spChg>
      </pc:sldChg>
      <pc:sldChg chg="addSp delSp modSp mod">
        <pc:chgData name="Anneleen Janssen" userId="34277971-d75d-4b0a-8685-0fd54352d3ac" providerId="ADAL" clId="{C773E46E-8D96-4C19-9508-2F640C7AFCDB}" dt="2023-06-18T21:00:49.501" v="2662" actId="20577"/>
        <pc:sldMkLst>
          <pc:docMk/>
          <pc:sldMk cId="4105019057" sldId="911"/>
        </pc:sldMkLst>
        <pc:spChg chg="add del mod">
          <ac:chgData name="Anneleen Janssen" userId="34277971-d75d-4b0a-8685-0fd54352d3ac" providerId="ADAL" clId="{C773E46E-8D96-4C19-9508-2F640C7AFCDB}" dt="2023-06-18T20:55:52.934" v="2151" actId="478"/>
          <ac:spMkLst>
            <pc:docMk/>
            <pc:sldMk cId="4105019057" sldId="911"/>
            <ac:spMk id="6" creationId="{E13E1BE1-3661-3ECC-2EEC-D56552213AB1}"/>
          </ac:spMkLst>
        </pc:spChg>
        <pc:spChg chg="add mod">
          <ac:chgData name="Anneleen Janssen" userId="34277971-d75d-4b0a-8685-0fd54352d3ac" providerId="ADAL" clId="{C773E46E-8D96-4C19-9508-2F640C7AFCDB}" dt="2023-06-18T20:57:40.285" v="2370" actId="20577"/>
          <ac:spMkLst>
            <pc:docMk/>
            <pc:sldMk cId="4105019057" sldId="911"/>
            <ac:spMk id="7" creationId="{3534E8CB-FBFE-2E05-1853-59E88BE06998}"/>
          </ac:spMkLst>
        </pc:spChg>
        <pc:spChg chg="mod">
          <ac:chgData name="Anneleen Janssen" userId="34277971-d75d-4b0a-8685-0fd54352d3ac" providerId="ADAL" clId="{C773E46E-8D96-4C19-9508-2F640C7AFCDB}" dt="2023-06-18T21:00:49.501" v="2662" actId="20577"/>
          <ac:spMkLst>
            <pc:docMk/>
            <pc:sldMk cId="4105019057" sldId="911"/>
            <ac:spMk id="8" creationId="{239AF282-E52F-C1BC-DC6C-A14CC258F7EC}"/>
          </ac:spMkLst>
        </pc:spChg>
        <pc:spChg chg="del">
          <ac:chgData name="Anneleen Janssen" userId="34277971-d75d-4b0a-8685-0fd54352d3ac" providerId="ADAL" clId="{C773E46E-8D96-4C19-9508-2F640C7AFCDB}" dt="2023-06-18T20:55:51.369" v="2150" actId="478"/>
          <ac:spMkLst>
            <pc:docMk/>
            <pc:sldMk cId="4105019057" sldId="911"/>
            <ac:spMk id="9" creationId="{4A2A4164-18FB-179B-3C88-51F70F7D9748}"/>
          </ac:spMkLst>
        </pc:spChg>
      </pc:sldChg>
      <pc:sldChg chg="addSp delSp modSp mod">
        <pc:chgData name="Anneleen Janssen" userId="34277971-d75d-4b0a-8685-0fd54352d3ac" providerId="ADAL" clId="{C773E46E-8D96-4C19-9508-2F640C7AFCDB}" dt="2023-06-18T20:57:41.955" v="2371" actId="20577"/>
        <pc:sldMkLst>
          <pc:docMk/>
          <pc:sldMk cId="1565773706" sldId="912"/>
        </pc:sldMkLst>
        <pc:spChg chg="del">
          <ac:chgData name="Anneleen Janssen" userId="34277971-d75d-4b0a-8685-0fd54352d3ac" providerId="ADAL" clId="{C773E46E-8D96-4C19-9508-2F640C7AFCDB}" dt="2023-06-18T20:55:56.355" v="2153" actId="478"/>
          <ac:spMkLst>
            <pc:docMk/>
            <pc:sldMk cId="1565773706" sldId="912"/>
            <ac:spMk id="10" creationId="{429ADC39-6866-5D47-8508-1C3C9B575421}"/>
          </ac:spMkLst>
        </pc:spChg>
        <pc:spChg chg="add del mod">
          <ac:chgData name="Anneleen Janssen" userId="34277971-d75d-4b0a-8685-0fd54352d3ac" providerId="ADAL" clId="{C773E46E-8D96-4C19-9508-2F640C7AFCDB}" dt="2023-06-18T20:55:58.062" v="2154" actId="478"/>
          <ac:spMkLst>
            <pc:docMk/>
            <pc:sldMk cId="1565773706" sldId="912"/>
            <ac:spMk id="15" creationId="{88E357EC-9127-1E49-EDD3-6EEB7F686D9E}"/>
          </ac:spMkLst>
        </pc:spChg>
        <pc:spChg chg="add mod">
          <ac:chgData name="Anneleen Janssen" userId="34277971-d75d-4b0a-8685-0fd54352d3ac" providerId="ADAL" clId="{C773E46E-8D96-4C19-9508-2F640C7AFCDB}" dt="2023-06-18T20:57:41.955" v="2371" actId="20577"/>
          <ac:spMkLst>
            <pc:docMk/>
            <pc:sldMk cId="1565773706" sldId="912"/>
            <ac:spMk id="16" creationId="{DBD8B08C-7837-41AD-0AA6-A0F38E428B6B}"/>
          </ac:spMkLst>
        </pc:spChg>
      </pc:sldChg>
      <pc:sldChg chg="addSp delSp modSp mod">
        <pc:chgData name="Anneleen Janssen" userId="34277971-d75d-4b0a-8685-0fd54352d3ac" providerId="ADAL" clId="{C773E46E-8D96-4C19-9508-2F640C7AFCDB}" dt="2023-06-18T21:00:06.667" v="2641"/>
        <pc:sldMkLst>
          <pc:docMk/>
          <pc:sldMk cId="1130295773" sldId="913"/>
        </pc:sldMkLst>
        <pc:spChg chg="add del mod">
          <ac:chgData name="Anneleen Janssen" userId="34277971-d75d-4b0a-8685-0fd54352d3ac" providerId="ADAL" clId="{C773E46E-8D96-4C19-9508-2F640C7AFCDB}" dt="2023-06-18T20:56:07.254" v="2160" actId="478"/>
          <ac:spMkLst>
            <pc:docMk/>
            <pc:sldMk cId="1130295773" sldId="913"/>
            <ac:spMk id="6" creationId="{A721B9ED-71A9-9D8F-FD9D-F95B87FB3B6A}"/>
          </ac:spMkLst>
        </pc:spChg>
        <pc:spChg chg="add mod">
          <ac:chgData name="Anneleen Janssen" userId="34277971-d75d-4b0a-8685-0fd54352d3ac" providerId="ADAL" clId="{C773E46E-8D96-4C19-9508-2F640C7AFCDB}" dt="2023-06-18T20:57:44.925" v="2373" actId="20577"/>
          <ac:spMkLst>
            <pc:docMk/>
            <pc:sldMk cId="1130295773" sldId="913"/>
            <ac:spMk id="7" creationId="{B1EE80D3-92CF-BC4C-32B9-5EC212F3E34B}"/>
          </ac:spMkLst>
        </pc:spChg>
        <pc:spChg chg="mod">
          <ac:chgData name="Anneleen Janssen" userId="34277971-d75d-4b0a-8685-0fd54352d3ac" providerId="ADAL" clId="{C773E46E-8D96-4C19-9508-2F640C7AFCDB}" dt="2023-06-18T21:00:06.667" v="2641"/>
          <ac:spMkLst>
            <pc:docMk/>
            <pc:sldMk cId="1130295773" sldId="913"/>
            <ac:spMk id="8" creationId="{239AF282-E52F-C1BC-DC6C-A14CC258F7EC}"/>
          </ac:spMkLst>
        </pc:spChg>
        <pc:spChg chg="del">
          <ac:chgData name="Anneleen Janssen" userId="34277971-d75d-4b0a-8685-0fd54352d3ac" providerId="ADAL" clId="{C773E46E-8D96-4C19-9508-2F640C7AFCDB}" dt="2023-06-18T20:56:05.633" v="2159" actId="478"/>
          <ac:spMkLst>
            <pc:docMk/>
            <pc:sldMk cId="1130295773" sldId="913"/>
            <ac:spMk id="9" creationId="{ECF37BCB-6350-C280-A06B-83477CBEBA48}"/>
          </ac:spMkLst>
        </pc:spChg>
      </pc:sldChg>
      <pc:sldChg chg="delSp modSp mod">
        <pc:chgData name="Anneleen Janssen" userId="34277971-d75d-4b0a-8685-0fd54352d3ac" providerId="ADAL" clId="{C773E46E-8D96-4C19-9508-2F640C7AFCDB}" dt="2023-06-18T22:04:40.632" v="5620" actId="6549"/>
        <pc:sldMkLst>
          <pc:docMk/>
          <pc:sldMk cId="3996316567" sldId="915"/>
        </pc:sldMkLst>
        <pc:spChg chg="mod">
          <ac:chgData name="Anneleen Janssen" userId="34277971-d75d-4b0a-8685-0fd54352d3ac" providerId="ADAL" clId="{C773E46E-8D96-4C19-9508-2F640C7AFCDB}" dt="2023-06-18T22:04:40.632" v="5620" actId="6549"/>
          <ac:spMkLst>
            <pc:docMk/>
            <pc:sldMk cId="3996316567" sldId="915"/>
            <ac:spMk id="7" creationId="{E2001AA3-A9D6-B55C-D93A-AF9710300C0B}"/>
          </ac:spMkLst>
        </pc:spChg>
        <pc:spChg chg="del">
          <ac:chgData name="Anneleen Janssen" userId="34277971-d75d-4b0a-8685-0fd54352d3ac" providerId="ADAL" clId="{C773E46E-8D96-4C19-9508-2F640C7AFCDB}" dt="2023-06-18T22:04:36.246" v="5617" actId="478"/>
          <ac:spMkLst>
            <pc:docMk/>
            <pc:sldMk cId="3996316567" sldId="915"/>
            <ac:spMk id="8" creationId="{18536957-0846-6EE9-E69B-108354117691}"/>
          </ac:spMkLst>
        </pc:spChg>
      </pc:sldChg>
      <pc:sldChg chg="del">
        <pc:chgData name="Anneleen Janssen" userId="34277971-d75d-4b0a-8685-0fd54352d3ac" providerId="ADAL" clId="{C773E46E-8D96-4C19-9508-2F640C7AFCDB}" dt="2023-06-18T22:02:43.846" v="5462" actId="47"/>
        <pc:sldMkLst>
          <pc:docMk/>
          <pc:sldMk cId="3956768377" sldId="916"/>
        </pc:sldMkLst>
      </pc:sldChg>
      <pc:sldChg chg="modSp mod">
        <pc:chgData name="Anneleen Janssen" userId="34277971-d75d-4b0a-8685-0fd54352d3ac" providerId="ADAL" clId="{C773E46E-8D96-4C19-9508-2F640C7AFCDB}" dt="2023-06-18T20:49:23.528" v="1572" actId="6549"/>
        <pc:sldMkLst>
          <pc:docMk/>
          <pc:sldMk cId="1914237890" sldId="917"/>
        </pc:sldMkLst>
        <pc:spChg chg="mod">
          <ac:chgData name="Anneleen Janssen" userId="34277971-d75d-4b0a-8685-0fd54352d3ac" providerId="ADAL" clId="{C773E46E-8D96-4C19-9508-2F640C7AFCDB}" dt="2023-06-18T20:49:23.528" v="1572" actId="6549"/>
          <ac:spMkLst>
            <pc:docMk/>
            <pc:sldMk cId="1914237890" sldId="917"/>
            <ac:spMk id="4" creationId="{AB6925AB-2A76-87D4-72C1-678F7878AB96}"/>
          </ac:spMkLst>
        </pc:spChg>
        <pc:spChg chg="mod">
          <ac:chgData name="Anneleen Janssen" userId="34277971-d75d-4b0a-8685-0fd54352d3ac" providerId="ADAL" clId="{C773E46E-8D96-4C19-9508-2F640C7AFCDB}" dt="2023-06-18T20:48:49.119" v="1504" actId="6549"/>
          <ac:spMkLst>
            <pc:docMk/>
            <pc:sldMk cId="1914237890" sldId="917"/>
            <ac:spMk id="15" creationId="{D1C88ABA-9A96-AB86-BABE-698A4A362836}"/>
          </ac:spMkLst>
        </pc:spChg>
        <pc:picChg chg="mod">
          <ac:chgData name="Anneleen Janssen" userId="34277971-d75d-4b0a-8685-0fd54352d3ac" providerId="ADAL" clId="{C773E46E-8D96-4C19-9508-2F640C7AFCDB}" dt="2023-06-18T20:49:20.165" v="1569" actId="1038"/>
          <ac:picMkLst>
            <pc:docMk/>
            <pc:sldMk cId="1914237890" sldId="917"/>
            <ac:picMk id="6" creationId="{FC4D9389-2605-0C30-ED21-073D4584BB45}"/>
          </ac:picMkLst>
        </pc:picChg>
        <pc:picChg chg="mod">
          <ac:chgData name="Anneleen Janssen" userId="34277971-d75d-4b0a-8685-0fd54352d3ac" providerId="ADAL" clId="{C773E46E-8D96-4C19-9508-2F640C7AFCDB}" dt="2023-06-18T20:49:20.165" v="1569" actId="1038"/>
          <ac:picMkLst>
            <pc:docMk/>
            <pc:sldMk cId="1914237890" sldId="917"/>
            <ac:picMk id="8" creationId="{63C1AF2B-F285-BCAB-326A-82EEA0948399}"/>
          </ac:picMkLst>
        </pc:picChg>
        <pc:picChg chg="mod">
          <ac:chgData name="Anneleen Janssen" userId="34277971-d75d-4b0a-8685-0fd54352d3ac" providerId="ADAL" clId="{C773E46E-8D96-4C19-9508-2F640C7AFCDB}" dt="2023-06-18T20:49:20.165" v="1569" actId="1038"/>
          <ac:picMkLst>
            <pc:docMk/>
            <pc:sldMk cId="1914237890" sldId="917"/>
            <ac:picMk id="12" creationId="{FFB35C3B-87E6-9661-16D8-705D930B296C}"/>
          </ac:picMkLst>
        </pc:picChg>
        <pc:picChg chg="mod">
          <ac:chgData name="Anneleen Janssen" userId="34277971-d75d-4b0a-8685-0fd54352d3ac" providerId="ADAL" clId="{C773E46E-8D96-4C19-9508-2F640C7AFCDB}" dt="2023-06-18T20:49:20.165" v="1569" actId="1038"/>
          <ac:picMkLst>
            <pc:docMk/>
            <pc:sldMk cId="1914237890" sldId="917"/>
            <ac:picMk id="14" creationId="{C44FA7AF-E92A-D1FB-1D0D-7E99A5F0B635}"/>
          </ac:picMkLst>
        </pc:picChg>
      </pc:sldChg>
      <pc:sldChg chg="del">
        <pc:chgData name="Anneleen Janssen" userId="34277971-d75d-4b0a-8685-0fd54352d3ac" providerId="ADAL" clId="{C773E46E-8D96-4C19-9508-2F640C7AFCDB}" dt="2023-06-18T20:55:05.098" v="2095" actId="47"/>
        <pc:sldMkLst>
          <pc:docMk/>
          <pc:sldMk cId="3106748598" sldId="918"/>
        </pc:sldMkLst>
      </pc:sldChg>
      <pc:sldChg chg="del">
        <pc:chgData name="Anneleen Janssen" userId="34277971-d75d-4b0a-8685-0fd54352d3ac" providerId="ADAL" clId="{C773E46E-8D96-4C19-9508-2F640C7AFCDB}" dt="2023-06-18T21:02:04.468" v="2667" actId="47"/>
        <pc:sldMkLst>
          <pc:docMk/>
          <pc:sldMk cId="238504363" sldId="919"/>
        </pc:sldMkLst>
      </pc:sldChg>
      <pc:sldChg chg="del">
        <pc:chgData name="Anneleen Janssen" userId="34277971-d75d-4b0a-8685-0fd54352d3ac" providerId="ADAL" clId="{C773E46E-8D96-4C19-9508-2F640C7AFCDB}" dt="2023-06-18T21:03:17.664" v="2706" actId="47"/>
        <pc:sldMkLst>
          <pc:docMk/>
          <pc:sldMk cId="3474749287" sldId="920"/>
        </pc:sldMkLst>
      </pc:sldChg>
      <pc:sldChg chg="addSp delSp modSp mod">
        <pc:chgData name="Anneleen Janssen" userId="34277971-d75d-4b0a-8685-0fd54352d3ac" providerId="ADAL" clId="{C773E46E-8D96-4C19-9508-2F640C7AFCDB}" dt="2023-06-18T22:24:31.328" v="7511" actId="6549"/>
        <pc:sldMkLst>
          <pc:docMk/>
          <pc:sldMk cId="2010614743" sldId="921"/>
        </pc:sldMkLst>
        <pc:spChg chg="add del mod">
          <ac:chgData name="Anneleen Janssen" userId="34277971-d75d-4b0a-8685-0fd54352d3ac" providerId="ADAL" clId="{C773E46E-8D96-4C19-9508-2F640C7AFCDB}" dt="2023-06-18T22:10:02.727" v="5982" actId="478"/>
          <ac:spMkLst>
            <pc:docMk/>
            <pc:sldMk cId="2010614743" sldId="921"/>
            <ac:spMk id="5" creationId="{AB0F3866-312C-5D4A-0064-735094E62F9E}"/>
          </ac:spMkLst>
        </pc:spChg>
        <pc:spChg chg="add mod">
          <ac:chgData name="Anneleen Janssen" userId="34277971-d75d-4b0a-8685-0fd54352d3ac" providerId="ADAL" clId="{C773E46E-8D96-4C19-9508-2F640C7AFCDB}" dt="2023-06-18T22:10:07.317" v="5983"/>
          <ac:spMkLst>
            <pc:docMk/>
            <pc:sldMk cId="2010614743" sldId="921"/>
            <ac:spMk id="6" creationId="{790C6187-3646-D9B2-9097-68FEB0E6A4BD}"/>
          </ac:spMkLst>
        </pc:spChg>
        <pc:spChg chg="del">
          <ac:chgData name="Anneleen Janssen" userId="34277971-d75d-4b0a-8685-0fd54352d3ac" providerId="ADAL" clId="{C773E46E-8D96-4C19-9508-2F640C7AFCDB}" dt="2023-06-18T22:10:01.066" v="5981" actId="478"/>
          <ac:spMkLst>
            <pc:docMk/>
            <pc:sldMk cId="2010614743" sldId="921"/>
            <ac:spMk id="7" creationId="{D15251C2-2110-121D-32F5-BC5BA2D24934}"/>
          </ac:spMkLst>
        </pc:spChg>
        <pc:spChg chg="mod">
          <ac:chgData name="Anneleen Janssen" userId="34277971-d75d-4b0a-8685-0fd54352d3ac" providerId="ADAL" clId="{C773E46E-8D96-4C19-9508-2F640C7AFCDB}" dt="2023-06-18T22:24:31.328" v="7511" actId="6549"/>
          <ac:spMkLst>
            <pc:docMk/>
            <pc:sldMk cId="2010614743" sldId="921"/>
            <ac:spMk id="8" creationId="{90D9C1D1-494E-896F-2941-19FB568D0082}"/>
          </ac:spMkLst>
        </pc:spChg>
        <pc:spChg chg="del">
          <ac:chgData name="Anneleen Janssen" userId="34277971-d75d-4b0a-8685-0fd54352d3ac" providerId="ADAL" clId="{C773E46E-8D96-4C19-9508-2F640C7AFCDB}" dt="2023-06-18T22:09:54.584" v="5980" actId="478"/>
          <ac:spMkLst>
            <pc:docMk/>
            <pc:sldMk cId="2010614743" sldId="921"/>
            <ac:spMk id="9" creationId="{07862EE8-21A7-6445-3883-C4911301DA3C}"/>
          </ac:spMkLst>
        </pc:spChg>
      </pc:sldChg>
      <pc:sldChg chg="modSp mod">
        <pc:chgData name="Anneleen Janssen" userId="34277971-d75d-4b0a-8685-0fd54352d3ac" providerId="ADAL" clId="{C773E46E-8D96-4C19-9508-2F640C7AFCDB}" dt="2023-06-18T21:27:20.794" v="3667" actId="207"/>
        <pc:sldMkLst>
          <pc:docMk/>
          <pc:sldMk cId="1967092796" sldId="923"/>
        </pc:sldMkLst>
        <pc:spChg chg="mod">
          <ac:chgData name="Anneleen Janssen" userId="34277971-d75d-4b0a-8685-0fd54352d3ac" providerId="ADAL" clId="{C773E46E-8D96-4C19-9508-2F640C7AFCDB}" dt="2023-06-18T21:27:20.794" v="3667" actId="207"/>
          <ac:spMkLst>
            <pc:docMk/>
            <pc:sldMk cId="1967092796" sldId="923"/>
            <ac:spMk id="8" creationId="{C36416BD-61CD-72BC-461D-30B37981E00D}"/>
          </ac:spMkLst>
        </pc:spChg>
        <pc:spChg chg="mod">
          <ac:chgData name="Anneleen Janssen" userId="34277971-d75d-4b0a-8685-0fd54352d3ac" providerId="ADAL" clId="{C773E46E-8D96-4C19-9508-2F640C7AFCDB}" dt="2023-06-18T21:24:03.558" v="3115" actId="20577"/>
          <ac:spMkLst>
            <pc:docMk/>
            <pc:sldMk cId="1967092796" sldId="923"/>
            <ac:spMk id="9" creationId="{90FB98DA-4149-B08E-4C5D-64CC3033BBD9}"/>
          </ac:spMkLst>
        </pc:spChg>
      </pc:sldChg>
      <pc:sldChg chg="addSp delSp modSp mod">
        <pc:chgData name="Anneleen Janssen" userId="34277971-d75d-4b0a-8685-0fd54352d3ac" providerId="ADAL" clId="{C773E46E-8D96-4C19-9508-2F640C7AFCDB}" dt="2023-06-18T21:31:52.054" v="4298" actId="207"/>
        <pc:sldMkLst>
          <pc:docMk/>
          <pc:sldMk cId="1241240432" sldId="924"/>
        </pc:sldMkLst>
        <pc:spChg chg="add del mod">
          <ac:chgData name="Anneleen Janssen" userId="34277971-d75d-4b0a-8685-0fd54352d3ac" providerId="ADAL" clId="{C773E46E-8D96-4C19-9508-2F640C7AFCDB}" dt="2023-06-18T21:27:41.613" v="3671" actId="478"/>
          <ac:spMkLst>
            <pc:docMk/>
            <pc:sldMk cId="1241240432" sldId="924"/>
            <ac:spMk id="6" creationId="{506C1FBD-0933-37A7-E577-126C5B56D04E}"/>
          </ac:spMkLst>
        </pc:spChg>
        <pc:spChg chg="add del mod">
          <ac:chgData name="Anneleen Janssen" userId="34277971-d75d-4b0a-8685-0fd54352d3ac" providerId="ADAL" clId="{C773E46E-8D96-4C19-9508-2F640C7AFCDB}" dt="2023-06-18T21:27:39.222" v="3670"/>
          <ac:spMkLst>
            <pc:docMk/>
            <pc:sldMk cId="1241240432" sldId="924"/>
            <ac:spMk id="8" creationId="{B05A51EC-1E01-1D45-D525-1C497C1333A8}"/>
          </ac:spMkLst>
        </pc:spChg>
        <pc:spChg chg="mod">
          <ac:chgData name="Anneleen Janssen" userId="34277971-d75d-4b0a-8685-0fd54352d3ac" providerId="ADAL" clId="{C773E46E-8D96-4C19-9508-2F640C7AFCDB}" dt="2023-06-18T21:31:52.054" v="4298" actId="207"/>
          <ac:spMkLst>
            <pc:docMk/>
            <pc:sldMk cId="1241240432" sldId="924"/>
            <ac:spMk id="9" creationId="{D3E8788F-82EF-A38B-0E66-2F4C5FB6FFB7}"/>
          </ac:spMkLst>
        </pc:spChg>
        <pc:spChg chg="add mod">
          <ac:chgData name="Anneleen Janssen" userId="34277971-d75d-4b0a-8685-0fd54352d3ac" providerId="ADAL" clId="{C773E46E-8D96-4C19-9508-2F640C7AFCDB}" dt="2023-06-18T21:27:41.945" v="3672"/>
          <ac:spMkLst>
            <pc:docMk/>
            <pc:sldMk cId="1241240432" sldId="924"/>
            <ac:spMk id="10" creationId="{5A789B51-F332-CCA9-5840-B13981483E3A}"/>
          </ac:spMkLst>
        </pc:spChg>
        <pc:spChg chg="del">
          <ac:chgData name="Anneleen Janssen" userId="34277971-d75d-4b0a-8685-0fd54352d3ac" providerId="ADAL" clId="{C773E46E-8D96-4C19-9508-2F640C7AFCDB}" dt="2023-06-18T21:27:36.057" v="3668" actId="478"/>
          <ac:spMkLst>
            <pc:docMk/>
            <pc:sldMk cId="1241240432" sldId="924"/>
            <ac:spMk id="15" creationId="{9FCC2F7E-ACA8-31F5-C9C8-DF423E61BB3A}"/>
          </ac:spMkLst>
        </pc:spChg>
        <pc:spChg chg="mod">
          <ac:chgData name="Anneleen Janssen" userId="34277971-d75d-4b0a-8685-0fd54352d3ac" providerId="ADAL" clId="{C773E46E-8D96-4C19-9508-2F640C7AFCDB}" dt="2023-06-18T21:29:46.041" v="3954" actId="207"/>
          <ac:spMkLst>
            <pc:docMk/>
            <pc:sldMk cId="1241240432" sldId="924"/>
            <ac:spMk id="16" creationId="{446B8797-C387-D14C-0EFF-9C41B848E62B}"/>
          </ac:spMkLst>
        </pc:spChg>
      </pc:sldChg>
      <pc:sldChg chg="addSp delSp modSp del mod">
        <pc:chgData name="Anneleen Janssen" userId="34277971-d75d-4b0a-8685-0fd54352d3ac" providerId="ADAL" clId="{C773E46E-8D96-4C19-9508-2F640C7AFCDB}" dt="2023-06-18T22:04:20.315" v="5615" actId="47"/>
        <pc:sldMkLst>
          <pc:docMk/>
          <pc:sldMk cId="1178086076" sldId="929"/>
        </pc:sldMkLst>
        <pc:spChg chg="add del mod">
          <ac:chgData name="Anneleen Janssen" userId="34277971-d75d-4b0a-8685-0fd54352d3ac" providerId="ADAL" clId="{C773E46E-8D96-4C19-9508-2F640C7AFCDB}" dt="2023-06-18T22:03:24.184" v="5534" actId="478"/>
          <ac:spMkLst>
            <pc:docMk/>
            <pc:sldMk cId="1178086076" sldId="929"/>
            <ac:spMk id="5" creationId="{34AACDAA-3D35-752F-384A-B8AD87374524}"/>
          </ac:spMkLst>
        </pc:spChg>
        <pc:spChg chg="add mod">
          <ac:chgData name="Anneleen Janssen" userId="34277971-d75d-4b0a-8685-0fd54352d3ac" providerId="ADAL" clId="{C773E46E-8D96-4C19-9508-2F640C7AFCDB}" dt="2023-06-18T22:03:24.459" v="5535"/>
          <ac:spMkLst>
            <pc:docMk/>
            <pc:sldMk cId="1178086076" sldId="929"/>
            <ac:spMk id="6" creationId="{C5F07A3E-2F8F-8AA8-3247-A6799C607510}"/>
          </ac:spMkLst>
        </pc:spChg>
        <pc:spChg chg="del">
          <ac:chgData name="Anneleen Janssen" userId="34277971-d75d-4b0a-8685-0fd54352d3ac" providerId="ADAL" clId="{C773E46E-8D96-4C19-9508-2F640C7AFCDB}" dt="2023-06-18T22:03:21.340" v="5533" actId="478"/>
          <ac:spMkLst>
            <pc:docMk/>
            <pc:sldMk cId="1178086076" sldId="929"/>
            <ac:spMk id="7" creationId="{68B81A7C-14C2-74F6-0BD9-9AB3B667B11E}"/>
          </ac:spMkLst>
        </pc:spChg>
        <pc:spChg chg="mod">
          <ac:chgData name="Anneleen Janssen" userId="34277971-d75d-4b0a-8685-0fd54352d3ac" providerId="ADAL" clId="{C773E46E-8D96-4C19-9508-2F640C7AFCDB}" dt="2023-06-18T22:03:13.011" v="5532" actId="20577"/>
          <ac:spMkLst>
            <pc:docMk/>
            <pc:sldMk cId="1178086076" sldId="929"/>
            <ac:spMk id="20" creationId="{ABE11AE6-1D71-0B7D-884E-5CF423C8082A}"/>
          </ac:spMkLst>
        </pc:spChg>
      </pc:sldChg>
      <pc:sldChg chg="modSp mod">
        <pc:chgData name="Anneleen Janssen" userId="34277971-d75d-4b0a-8685-0fd54352d3ac" providerId="ADAL" clId="{C773E46E-8D96-4C19-9508-2F640C7AFCDB}" dt="2023-06-18T22:20:27.185" v="7294" actId="20577"/>
        <pc:sldMkLst>
          <pc:docMk/>
          <pc:sldMk cId="1058190275" sldId="931"/>
        </pc:sldMkLst>
        <pc:spChg chg="mod">
          <ac:chgData name="Anneleen Janssen" userId="34277971-d75d-4b0a-8685-0fd54352d3ac" providerId="ADAL" clId="{C773E46E-8D96-4C19-9508-2F640C7AFCDB}" dt="2023-06-18T22:20:02.463" v="7285" actId="20577"/>
          <ac:spMkLst>
            <pc:docMk/>
            <pc:sldMk cId="1058190275" sldId="931"/>
            <ac:spMk id="6" creationId="{3755AF27-25C5-BD55-810E-B979CC307642}"/>
          </ac:spMkLst>
        </pc:spChg>
        <pc:spChg chg="mod">
          <ac:chgData name="Anneleen Janssen" userId="34277971-d75d-4b0a-8685-0fd54352d3ac" providerId="ADAL" clId="{C773E46E-8D96-4C19-9508-2F640C7AFCDB}" dt="2023-06-18T22:20:27.185" v="7294" actId="20577"/>
          <ac:spMkLst>
            <pc:docMk/>
            <pc:sldMk cId="1058190275" sldId="931"/>
            <ac:spMk id="7" creationId="{D1080AA6-412F-CFA4-141D-64CCE10CEB5A}"/>
          </ac:spMkLst>
        </pc:spChg>
        <pc:spChg chg="mod">
          <ac:chgData name="Anneleen Janssen" userId="34277971-d75d-4b0a-8685-0fd54352d3ac" providerId="ADAL" clId="{C773E46E-8D96-4C19-9508-2F640C7AFCDB}" dt="2023-06-18T22:20:18.108" v="7290" actId="1076"/>
          <ac:spMkLst>
            <pc:docMk/>
            <pc:sldMk cId="1058190275" sldId="931"/>
            <ac:spMk id="8" creationId="{27E5787D-EB9B-6F34-C310-36DCE1060D67}"/>
          </ac:spMkLst>
        </pc:spChg>
      </pc:sldChg>
      <pc:sldChg chg="addSp delSp modSp mod">
        <pc:chgData name="Anneleen Janssen" userId="34277971-d75d-4b0a-8685-0fd54352d3ac" providerId="ADAL" clId="{C773E46E-8D96-4C19-9508-2F640C7AFCDB}" dt="2023-06-18T22:20:53.924" v="7307"/>
        <pc:sldMkLst>
          <pc:docMk/>
          <pc:sldMk cId="3107223880" sldId="932"/>
        </pc:sldMkLst>
        <pc:spChg chg="del">
          <ac:chgData name="Anneleen Janssen" userId="34277971-d75d-4b0a-8685-0fd54352d3ac" providerId="ADAL" clId="{C773E46E-8D96-4C19-9508-2F640C7AFCDB}" dt="2023-06-18T22:20:38.028" v="7299" actId="478"/>
          <ac:spMkLst>
            <pc:docMk/>
            <pc:sldMk cId="3107223880" sldId="932"/>
            <ac:spMk id="2" creationId="{C1C41815-4FA4-723E-8D7E-8BCF3755FA2C}"/>
          </ac:spMkLst>
        </pc:spChg>
        <pc:spChg chg="mod">
          <ac:chgData name="Anneleen Janssen" userId="34277971-d75d-4b0a-8685-0fd54352d3ac" providerId="ADAL" clId="{C773E46E-8D96-4C19-9508-2F640C7AFCDB}" dt="2023-06-18T22:20:32.854" v="7298" actId="20577"/>
          <ac:spMkLst>
            <pc:docMk/>
            <pc:sldMk cId="3107223880" sldId="932"/>
            <ac:spMk id="6" creationId="{3755AF27-25C5-BD55-810E-B979CC307642}"/>
          </ac:spMkLst>
        </pc:spChg>
        <pc:spChg chg="mod">
          <ac:chgData name="Anneleen Janssen" userId="34277971-d75d-4b0a-8685-0fd54352d3ac" providerId="ADAL" clId="{C773E46E-8D96-4C19-9508-2F640C7AFCDB}" dt="2023-06-18T22:20:47.382" v="7306" actId="20577"/>
          <ac:spMkLst>
            <pc:docMk/>
            <pc:sldMk cId="3107223880" sldId="932"/>
            <ac:spMk id="7" creationId="{D1080AA6-412F-CFA4-141D-64CCE10CEB5A}"/>
          </ac:spMkLst>
        </pc:spChg>
        <pc:spChg chg="add mod">
          <ac:chgData name="Anneleen Janssen" userId="34277971-d75d-4b0a-8685-0fd54352d3ac" providerId="ADAL" clId="{C773E46E-8D96-4C19-9508-2F640C7AFCDB}" dt="2023-06-18T22:20:53.924" v="7307"/>
          <ac:spMkLst>
            <pc:docMk/>
            <pc:sldMk cId="3107223880" sldId="932"/>
            <ac:spMk id="8" creationId="{80F02B1F-7476-4E36-B909-DEC4DF9B9B63}"/>
          </ac:spMkLst>
        </pc:spChg>
        <pc:picChg chg="del">
          <ac:chgData name="Anneleen Janssen" userId="34277971-d75d-4b0a-8685-0fd54352d3ac" providerId="ADAL" clId="{C773E46E-8D96-4C19-9508-2F640C7AFCDB}" dt="2023-06-18T22:20:38.028" v="7299" actId="478"/>
          <ac:picMkLst>
            <pc:docMk/>
            <pc:sldMk cId="3107223880" sldId="932"/>
            <ac:picMk id="3" creationId="{E830531C-A207-80D0-ADF2-F3A2AEF78438}"/>
          </ac:picMkLst>
        </pc:picChg>
      </pc:sldChg>
      <pc:sldChg chg="modSp mod">
        <pc:chgData name="Anneleen Janssen" userId="34277971-d75d-4b0a-8685-0fd54352d3ac" providerId="ADAL" clId="{C773E46E-8D96-4C19-9508-2F640C7AFCDB}" dt="2023-06-18T22:21:41.775" v="7463" actId="122"/>
        <pc:sldMkLst>
          <pc:docMk/>
          <pc:sldMk cId="2399607235" sldId="933"/>
        </pc:sldMkLst>
        <pc:spChg chg="mod">
          <ac:chgData name="Anneleen Janssen" userId="34277971-d75d-4b0a-8685-0fd54352d3ac" providerId="ADAL" clId="{C773E46E-8D96-4C19-9508-2F640C7AFCDB}" dt="2023-06-18T22:20:58.845" v="7313" actId="20577"/>
          <ac:spMkLst>
            <pc:docMk/>
            <pc:sldMk cId="2399607235" sldId="933"/>
            <ac:spMk id="6" creationId="{3755AF27-25C5-BD55-810E-B979CC307642}"/>
          </ac:spMkLst>
        </pc:spChg>
        <pc:spChg chg="mod">
          <ac:chgData name="Anneleen Janssen" userId="34277971-d75d-4b0a-8685-0fd54352d3ac" providerId="ADAL" clId="{C773E46E-8D96-4C19-9508-2F640C7AFCDB}" dt="2023-06-18T22:21:41.775" v="7463" actId="122"/>
          <ac:spMkLst>
            <pc:docMk/>
            <pc:sldMk cId="2399607235" sldId="933"/>
            <ac:spMk id="7" creationId="{D1080AA6-412F-CFA4-141D-64CCE10CEB5A}"/>
          </ac:spMkLst>
        </pc:spChg>
      </pc:sldChg>
      <pc:sldChg chg="del">
        <pc:chgData name="Anneleen Janssen" userId="34277971-d75d-4b0a-8685-0fd54352d3ac" providerId="ADAL" clId="{C773E46E-8D96-4C19-9508-2F640C7AFCDB}" dt="2023-06-18T21:54:12.536" v="4977" actId="47"/>
        <pc:sldMkLst>
          <pc:docMk/>
          <pc:sldMk cId="4061080460" sldId="934"/>
        </pc:sldMkLst>
      </pc:sldChg>
      <pc:sldChg chg="del">
        <pc:chgData name="Anneleen Janssen" userId="34277971-d75d-4b0a-8685-0fd54352d3ac" providerId="ADAL" clId="{C773E46E-8D96-4C19-9508-2F640C7AFCDB}" dt="2023-06-18T21:56:49.608" v="5251" actId="47"/>
        <pc:sldMkLst>
          <pc:docMk/>
          <pc:sldMk cId="1541739920" sldId="936"/>
        </pc:sldMkLst>
      </pc:sldChg>
      <pc:sldChg chg="addSp delSp modSp mod">
        <pc:chgData name="Anneleen Janssen" userId="34277971-d75d-4b0a-8685-0fd54352d3ac" providerId="ADAL" clId="{C773E46E-8D96-4C19-9508-2F640C7AFCDB}" dt="2023-06-18T22:24:07.809" v="7510" actId="6549"/>
        <pc:sldMkLst>
          <pc:docMk/>
          <pc:sldMk cId="2945439366" sldId="939"/>
        </pc:sldMkLst>
        <pc:spChg chg="add del mod">
          <ac:chgData name="Anneleen Janssen" userId="34277971-d75d-4b0a-8685-0fd54352d3ac" providerId="ADAL" clId="{C773E46E-8D96-4C19-9508-2F640C7AFCDB}" dt="2023-06-18T22:15:54.911" v="6807" actId="478"/>
          <ac:spMkLst>
            <pc:docMk/>
            <pc:sldMk cId="2945439366" sldId="939"/>
            <ac:spMk id="5" creationId="{99147CAF-E53F-345D-8541-BC1D3E9FECD5}"/>
          </ac:spMkLst>
        </pc:spChg>
        <pc:spChg chg="add mod">
          <ac:chgData name="Anneleen Janssen" userId="34277971-d75d-4b0a-8685-0fd54352d3ac" providerId="ADAL" clId="{C773E46E-8D96-4C19-9508-2F640C7AFCDB}" dt="2023-06-18T22:15:55.261" v="6808"/>
          <ac:spMkLst>
            <pc:docMk/>
            <pc:sldMk cId="2945439366" sldId="939"/>
            <ac:spMk id="6" creationId="{6FA8F762-614C-1738-E735-92198FDC4800}"/>
          </ac:spMkLst>
        </pc:spChg>
        <pc:spChg chg="del">
          <ac:chgData name="Anneleen Janssen" userId="34277971-d75d-4b0a-8685-0fd54352d3ac" providerId="ADAL" clId="{C773E46E-8D96-4C19-9508-2F640C7AFCDB}" dt="2023-06-18T22:15:52.179" v="6806" actId="478"/>
          <ac:spMkLst>
            <pc:docMk/>
            <pc:sldMk cId="2945439366" sldId="939"/>
            <ac:spMk id="7" creationId="{576E2BBC-DD45-094C-A83E-786FE5995A03}"/>
          </ac:spMkLst>
        </pc:spChg>
        <pc:spChg chg="add del mod">
          <ac:chgData name="Anneleen Janssen" userId="34277971-d75d-4b0a-8685-0fd54352d3ac" providerId="ADAL" clId="{C773E46E-8D96-4C19-9508-2F640C7AFCDB}" dt="2023-06-18T22:19:26.034" v="7232"/>
          <ac:spMkLst>
            <pc:docMk/>
            <pc:sldMk cId="2945439366" sldId="939"/>
            <ac:spMk id="8" creationId="{7ACBF545-A77E-43F3-F24F-5C1BA914360C}"/>
          </ac:spMkLst>
        </pc:spChg>
        <pc:spChg chg="add mod">
          <ac:chgData name="Anneleen Janssen" userId="34277971-d75d-4b0a-8685-0fd54352d3ac" providerId="ADAL" clId="{C773E46E-8D96-4C19-9508-2F640C7AFCDB}" dt="2023-06-18T22:24:03.019" v="7509" actId="1076"/>
          <ac:spMkLst>
            <pc:docMk/>
            <pc:sldMk cId="2945439366" sldId="939"/>
            <ac:spMk id="9" creationId="{49E21C17-7A49-8BCD-4E19-1C9DD7FDE989}"/>
          </ac:spMkLst>
        </pc:spChg>
        <pc:spChg chg="mod">
          <ac:chgData name="Anneleen Janssen" userId="34277971-d75d-4b0a-8685-0fd54352d3ac" providerId="ADAL" clId="{C773E46E-8D96-4C19-9508-2F640C7AFCDB}" dt="2023-06-18T22:24:07.809" v="7510" actId="6549"/>
          <ac:spMkLst>
            <pc:docMk/>
            <pc:sldMk cId="2945439366" sldId="939"/>
            <ac:spMk id="12" creationId="{A6A8FED9-38FF-6105-34EB-7F7418C799A5}"/>
          </ac:spMkLst>
        </pc:spChg>
      </pc:sldChg>
      <pc:sldChg chg="addSp delSp modSp mod">
        <pc:chgData name="Anneleen Janssen" userId="34277971-d75d-4b0a-8685-0fd54352d3ac" providerId="ADAL" clId="{C773E46E-8D96-4C19-9508-2F640C7AFCDB}" dt="2023-06-18T20:57:43.349" v="2372" actId="20577"/>
        <pc:sldMkLst>
          <pc:docMk/>
          <pc:sldMk cId="4149117996" sldId="940"/>
        </pc:sldMkLst>
        <pc:spChg chg="add del mod">
          <ac:chgData name="Anneleen Janssen" userId="34277971-d75d-4b0a-8685-0fd54352d3ac" providerId="ADAL" clId="{C773E46E-8D96-4C19-9508-2F640C7AFCDB}" dt="2023-06-18T20:56:02.038" v="2157" actId="478"/>
          <ac:spMkLst>
            <pc:docMk/>
            <pc:sldMk cId="4149117996" sldId="940"/>
            <ac:spMk id="8" creationId="{760F2513-2143-92B4-4A7D-FA4E5F0490DE}"/>
          </ac:spMkLst>
        </pc:spChg>
        <pc:spChg chg="del">
          <ac:chgData name="Anneleen Janssen" userId="34277971-d75d-4b0a-8685-0fd54352d3ac" providerId="ADAL" clId="{C773E46E-8D96-4C19-9508-2F640C7AFCDB}" dt="2023-06-18T20:56:00.731" v="2156" actId="478"/>
          <ac:spMkLst>
            <pc:docMk/>
            <pc:sldMk cId="4149117996" sldId="940"/>
            <ac:spMk id="10" creationId="{429ADC39-6866-5D47-8508-1C3C9B575421}"/>
          </ac:spMkLst>
        </pc:spChg>
        <pc:spChg chg="add mod">
          <ac:chgData name="Anneleen Janssen" userId="34277971-d75d-4b0a-8685-0fd54352d3ac" providerId="ADAL" clId="{C773E46E-8D96-4C19-9508-2F640C7AFCDB}" dt="2023-06-18T20:57:43.349" v="2372" actId="20577"/>
          <ac:spMkLst>
            <pc:docMk/>
            <pc:sldMk cId="4149117996" sldId="940"/>
            <ac:spMk id="12" creationId="{A5C66E6F-D2C3-F58B-903D-F75A158985B1}"/>
          </ac:spMkLst>
        </pc:spChg>
      </pc:sldChg>
      <pc:sldChg chg="delSp modSp add mod">
        <pc:chgData name="Anneleen Janssen" userId="34277971-d75d-4b0a-8685-0fd54352d3ac" providerId="ADAL" clId="{C773E46E-8D96-4C19-9508-2F640C7AFCDB}" dt="2023-06-18T20:49:42.246" v="1576" actId="478"/>
        <pc:sldMkLst>
          <pc:docMk/>
          <pc:sldMk cId="2008636775" sldId="941"/>
        </pc:sldMkLst>
        <pc:spChg chg="mod">
          <ac:chgData name="Anneleen Janssen" userId="34277971-d75d-4b0a-8685-0fd54352d3ac" providerId="ADAL" clId="{C773E46E-8D96-4C19-9508-2F640C7AFCDB}" dt="2023-06-18T20:49:38.738" v="1575" actId="207"/>
          <ac:spMkLst>
            <pc:docMk/>
            <pc:sldMk cId="2008636775" sldId="941"/>
            <ac:spMk id="4" creationId="{AB6925AB-2A76-87D4-72C1-678F7878AB96}"/>
          </ac:spMkLst>
        </pc:spChg>
        <pc:picChg chg="del">
          <ac:chgData name="Anneleen Janssen" userId="34277971-d75d-4b0a-8685-0fd54352d3ac" providerId="ADAL" clId="{C773E46E-8D96-4C19-9508-2F640C7AFCDB}" dt="2023-06-18T20:49:42.246" v="1576" actId="478"/>
          <ac:picMkLst>
            <pc:docMk/>
            <pc:sldMk cId="2008636775" sldId="941"/>
            <ac:picMk id="8" creationId="{63C1AF2B-F285-BCAB-326A-82EEA0948399}"/>
          </ac:picMkLst>
        </pc:picChg>
        <pc:picChg chg="del">
          <ac:chgData name="Anneleen Janssen" userId="34277971-d75d-4b0a-8685-0fd54352d3ac" providerId="ADAL" clId="{C773E46E-8D96-4C19-9508-2F640C7AFCDB}" dt="2023-06-18T20:49:42.246" v="1576" actId="478"/>
          <ac:picMkLst>
            <pc:docMk/>
            <pc:sldMk cId="2008636775" sldId="941"/>
            <ac:picMk id="12" creationId="{FFB35C3B-87E6-9661-16D8-705D930B296C}"/>
          </ac:picMkLst>
        </pc:picChg>
        <pc:picChg chg="del">
          <ac:chgData name="Anneleen Janssen" userId="34277971-d75d-4b0a-8685-0fd54352d3ac" providerId="ADAL" clId="{C773E46E-8D96-4C19-9508-2F640C7AFCDB}" dt="2023-06-18T20:49:42.246" v="1576" actId="478"/>
          <ac:picMkLst>
            <pc:docMk/>
            <pc:sldMk cId="2008636775" sldId="941"/>
            <ac:picMk id="14" creationId="{C44FA7AF-E92A-D1FB-1D0D-7E99A5F0B635}"/>
          </ac:picMkLst>
        </pc:picChg>
      </pc:sldChg>
      <pc:sldChg chg="delSp modSp add mod">
        <pc:chgData name="Anneleen Janssen" userId="34277971-d75d-4b0a-8685-0fd54352d3ac" providerId="ADAL" clId="{C773E46E-8D96-4C19-9508-2F640C7AFCDB}" dt="2023-06-18T20:54:58.435" v="2094" actId="478"/>
        <pc:sldMkLst>
          <pc:docMk/>
          <pc:sldMk cId="1790720140" sldId="942"/>
        </pc:sldMkLst>
        <pc:spChg chg="mod">
          <ac:chgData name="Anneleen Janssen" userId="34277971-d75d-4b0a-8685-0fd54352d3ac" providerId="ADAL" clId="{C773E46E-8D96-4C19-9508-2F640C7AFCDB}" dt="2023-06-18T20:54:54.849" v="2091" actId="207"/>
          <ac:spMkLst>
            <pc:docMk/>
            <pc:sldMk cId="1790720140" sldId="942"/>
            <ac:spMk id="4" creationId="{AB6925AB-2A76-87D4-72C1-678F7878AB96}"/>
          </ac:spMkLst>
        </pc:spChg>
        <pc:picChg chg="del">
          <ac:chgData name="Anneleen Janssen" userId="34277971-d75d-4b0a-8685-0fd54352d3ac" providerId="ADAL" clId="{C773E46E-8D96-4C19-9508-2F640C7AFCDB}" dt="2023-06-18T20:54:57.158" v="2092" actId="478"/>
          <ac:picMkLst>
            <pc:docMk/>
            <pc:sldMk cId="1790720140" sldId="942"/>
            <ac:picMk id="6" creationId="{FC4D9389-2605-0C30-ED21-073D4584BB45}"/>
          </ac:picMkLst>
        </pc:picChg>
        <pc:picChg chg="del">
          <ac:chgData name="Anneleen Janssen" userId="34277971-d75d-4b0a-8685-0fd54352d3ac" providerId="ADAL" clId="{C773E46E-8D96-4C19-9508-2F640C7AFCDB}" dt="2023-06-18T20:54:58.435" v="2094" actId="478"/>
          <ac:picMkLst>
            <pc:docMk/>
            <pc:sldMk cId="1790720140" sldId="942"/>
            <ac:picMk id="8" creationId="{63C1AF2B-F285-BCAB-326A-82EEA0948399}"/>
          </ac:picMkLst>
        </pc:picChg>
        <pc:picChg chg="del">
          <ac:chgData name="Anneleen Janssen" userId="34277971-d75d-4b0a-8685-0fd54352d3ac" providerId="ADAL" clId="{C773E46E-8D96-4C19-9508-2F640C7AFCDB}" dt="2023-06-18T20:54:57.996" v="2093" actId="478"/>
          <ac:picMkLst>
            <pc:docMk/>
            <pc:sldMk cId="1790720140" sldId="942"/>
            <ac:picMk id="12" creationId="{FFB35C3B-87E6-9661-16D8-705D930B296C}"/>
          </ac:picMkLst>
        </pc:picChg>
      </pc:sldChg>
      <pc:sldChg chg="delSp modSp add mod">
        <pc:chgData name="Anneleen Janssen" userId="34277971-d75d-4b0a-8685-0fd54352d3ac" providerId="ADAL" clId="{C773E46E-8D96-4C19-9508-2F640C7AFCDB}" dt="2023-06-18T21:02:35.636" v="2672" actId="478"/>
        <pc:sldMkLst>
          <pc:docMk/>
          <pc:sldMk cId="3638736593" sldId="943"/>
        </pc:sldMkLst>
        <pc:spChg chg="mod">
          <ac:chgData name="Anneleen Janssen" userId="34277971-d75d-4b0a-8685-0fd54352d3ac" providerId="ADAL" clId="{C773E46E-8D96-4C19-9508-2F640C7AFCDB}" dt="2023-06-18T21:02:31.415" v="2671" actId="207"/>
          <ac:spMkLst>
            <pc:docMk/>
            <pc:sldMk cId="3638736593" sldId="943"/>
            <ac:spMk id="4" creationId="{AB6925AB-2A76-87D4-72C1-678F7878AB96}"/>
          </ac:spMkLst>
        </pc:spChg>
        <pc:picChg chg="del">
          <ac:chgData name="Anneleen Janssen" userId="34277971-d75d-4b0a-8685-0fd54352d3ac" providerId="ADAL" clId="{C773E46E-8D96-4C19-9508-2F640C7AFCDB}" dt="2023-06-18T21:02:35.636" v="2672" actId="478"/>
          <ac:picMkLst>
            <pc:docMk/>
            <pc:sldMk cId="3638736593" sldId="943"/>
            <ac:picMk id="6" creationId="{FC4D9389-2605-0C30-ED21-073D4584BB45}"/>
          </ac:picMkLst>
        </pc:picChg>
        <pc:picChg chg="del">
          <ac:chgData name="Anneleen Janssen" userId="34277971-d75d-4b0a-8685-0fd54352d3ac" providerId="ADAL" clId="{C773E46E-8D96-4C19-9508-2F640C7AFCDB}" dt="2023-06-18T21:02:35.636" v="2672" actId="478"/>
          <ac:picMkLst>
            <pc:docMk/>
            <pc:sldMk cId="3638736593" sldId="943"/>
            <ac:picMk id="8" creationId="{63C1AF2B-F285-BCAB-326A-82EEA0948399}"/>
          </ac:picMkLst>
        </pc:picChg>
        <pc:picChg chg="del">
          <ac:chgData name="Anneleen Janssen" userId="34277971-d75d-4b0a-8685-0fd54352d3ac" providerId="ADAL" clId="{C773E46E-8D96-4C19-9508-2F640C7AFCDB}" dt="2023-06-18T21:02:35.636" v="2672" actId="478"/>
          <ac:picMkLst>
            <pc:docMk/>
            <pc:sldMk cId="3638736593" sldId="943"/>
            <ac:picMk id="14" creationId="{C44FA7AF-E92A-D1FB-1D0D-7E99A5F0B635}"/>
          </ac:picMkLst>
        </pc:picChg>
      </pc:sldChg>
      <pc:sldChg chg="add del">
        <pc:chgData name="Anneleen Janssen" userId="34277971-d75d-4b0a-8685-0fd54352d3ac" providerId="ADAL" clId="{C773E46E-8D96-4C19-9508-2F640C7AFCDB}" dt="2023-06-18T21:02:10.371" v="2668" actId="47"/>
        <pc:sldMkLst>
          <pc:docMk/>
          <pc:sldMk cId="3779308080" sldId="943"/>
        </pc:sldMkLst>
      </pc:sldChg>
      <pc:sldChg chg="delSp modSp add mod">
        <pc:chgData name="Anneleen Janssen" userId="34277971-d75d-4b0a-8685-0fd54352d3ac" providerId="ADAL" clId="{C773E46E-8D96-4C19-9508-2F640C7AFCDB}" dt="2023-06-18T21:03:08.226" v="2705" actId="207"/>
        <pc:sldMkLst>
          <pc:docMk/>
          <pc:sldMk cId="3413696771" sldId="944"/>
        </pc:sldMkLst>
        <pc:spChg chg="mod">
          <ac:chgData name="Anneleen Janssen" userId="34277971-d75d-4b0a-8685-0fd54352d3ac" providerId="ADAL" clId="{C773E46E-8D96-4C19-9508-2F640C7AFCDB}" dt="2023-06-18T21:03:08.226" v="2705" actId="207"/>
          <ac:spMkLst>
            <pc:docMk/>
            <pc:sldMk cId="3413696771" sldId="944"/>
            <ac:spMk id="4" creationId="{AB6925AB-2A76-87D4-72C1-678F7878AB96}"/>
          </ac:spMkLst>
        </pc:spChg>
        <pc:picChg chg="del">
          <ac:chgData name="Anneleen Janssen" userId="34277971-d75d-4b0a-8685-0fd54352d3ac" providerId="ADAL" clId="{C773E46E-8D96-4C19-9508-2F640C7AFCDB}" dt="2023-06-18T21:03:04.819" v="2704" actId="478"/>
          <ac:picMkLst>
            <pc:docMk/>
            <pc:sldMk cId="3413696771" sldId="944"/>
            <ac:picMk id="6" creationId="{FC4D9389-2605-0C30-ED21-073D4584BB45}"/>
          </ac:picMkLst>
        </pc:picChg>
        <pc:picChg chg="del">
          <ac:chgData name="Anneleen Janssen" userId="34277971-d75d-4b0a-8685-0fd54352d3ac" providerId="ADAL" clId="{C773E46E-8D96-4C19-9508-2F640C7AFCDB}" dt="2023-06-18T21:03:04.819" v="2704" actId="478"/>
          <ac:picMkLst>
            <pc:docMk/>
            <pc:sldMk cId="3413696771" sldId="944"/>
            <ac:picMk id="12" creationId="{FFB35C3B-87E6-9661-16D8-705D930B296C}"/>
          </ac:picMkLst>
        </pc:picChg>
        <pc:picChg chg="del">
          <ac:chgData name="Anneleen Janssen" userId="34277971-d75d-4b0a-8685-0fd54352d3ac" providerId="ADAL" clId="{C773E46E-8D96-4C19-9508-2F640C7AFCDB}" dt="2023-06-18T21:03:04.819" v="2704" actId="478"/>
          <ac:picMkLst>
            <pc:docMk/>
            <pc:sldMk cId="3413696771" sldId="944"/>
            <ac:picMk id="14" creationId="{C44FA7AF-E92A-D1FB-1D0D-7E99A5F0B635}"/>
          </ac:picMkLst>
        </pc:picChg>
      </pc:sldChg>
      <pc:sldChg chg="addSp modSp add mod">
        <pc:chgData name="Anneleen Janssen" userId="34277971-d75d-4b0a-8685-0fd54352d3ac" providerId="ADAL" clId="{C773E46E-8D96-4C19-9508-2F640C7AFCDB}" dt="2023-06-18T21:07:38.427" v="3068" actId="1035"/>
        <pc:sldMkLst>
          <pc:docMk/>
          <pc:sldMk cId="4030440657" sldId="945"/>
        </pc:sldMkLst>
        <pc:spChg chg="mod">
          <ac:chgData name="Anneleen Janssen" userId="34277971-d75d-4b0a-8685-0fd54352d3ac" providerId="ADAL" clId="{C773E46E-8D96-4C19-9508-2F640C7AFCDB}" dt="2023-06-18T21:07:35.964" v="3063" actId="1035"/>
          <ac:spMkLst>
            <pc:docMk/>
            <pc:sldMk cId="4030440657" sldId="945"/>
            <ac:spMk id="6" creationId="{B05504FA-7395-0E76-4B54-3934ECD03A62}"/>
          </ac:spMkLst>
        </pc:spChg>
        <pc:spChg chg="add mod">
          <ac:chgData name="Anneleen Janssen" userId="34277971-d75d-4b0a-8685-0fd54352d3ac" providerId="ADAL" clId="{C773E46E-8D96-4C19-9508-2F640C7AFCDB}" dt="2023-06-18T21:07:30.708" v="3057" actId="1038"/>
          <ac:spMkLst>
            <pc:docMk/>
            <pc:sldMk cId="4030440657" sldId="945"/>
            <ac:spMk id="15" creationId="{2D3D782A-1DB5-6BDB-1650-F5017BB23660}"/>
          </ac:spMkLst>
        </pc:spChg>
        <pc:picChg chg="add mod">
          <ac:chgData name="Anneleen Janssen" userId="34277971-d75d-4b0a-8685-0fd54352d3ac" providerId="ADAL" clId="{C773E46E-8D96-4C19-9508-2F640C7AFCDB}" dt="2023-06-18T21:07:30.708" v="3057" actId="1038"/>
          <ac:picMkLst>
            <pc:docMk/>
            <pc:sldMk cId="4030440657" sldId="945"/>
            <ac:picMk id="5" creationId="{BF591404-D421-0F18-BDDD-950D23FCCF6C}"/>
          </ac:picMkLst>
        </pc:picChg>
        <pc:picChg chg="add mod">
          <ac:chgData name="Anneleen Janssen" userId="34277971-d75d-4b0a-8685-0fd54352d3ac" providerId="ADAL" clId="{C773E46E-8D96-4C19-9508-2F640C7AFCDB}" dt="2023-06-18T21:07:30.708" v="3057" actId="1038"/>
          <ac:picMkLst>
            <pc:docMk/>
            <pc:sldMk cId="4030440657" sldId="945"/>
            <ac:picMk id="8" creationId="{8B5374A1-3A79-B3CF-7514-021487522A06}"/>
          </ac:picMkLst>
        </pc:picChg>
        <pc:picChg chg="add mod">
          <ac:chgData name="Anneleen Janssen" userId="34277971-d75d-4b0a-8685-0fd54352d3ac" providerId="ADAL" clId="{C773E46E-8D96-4C19-9508-2F640C7AFCDB}" dt="2023-06-18T21:07:30.708" v="3057" actId="1038"/>
          <ac:picMkLst>
            <pc:docMk/>
            <pc:sldMk cId="4030440657" sldId="945"/>
            <ac:picMk id="9" creationId="{59E3D34B-E8D8-EE51-DF19-168D7D3EEDDB}"/>
          </ac:picMkLst>
        </pc:picChg>
        <pc:picChg chg="add mod">
          <ac:chgData name="Anneleen Janssen" userId="34277971-d75d-4b0a-8685-0fd54352d3ac" providerId="ADAL" clId="{C773E46E-8D96-4C19-9508-2F640C7AFCDB}" dt="2023-06-18T21:07:30.708" v="3057" actId="1038"/>
          <ac:picMkLst>
            <pc:docMk/>
            <pc:sldMk cId="4030440657" sldId="945"/>
            <ac:picMk id="11" creationId="{89B587C8-13E2-1C3E-187D-26034D4679F7}"/>
          </ac:picMkLst>
        </pc:picChg>
        <pc:picChg chg="add mod">
          <ac:chgData name="Anneleen Janssen" userId="34277971-d75d-4b0a-8685-0fd54352d3ac" providerId="ADAL" clId="{C773E46E-8D96-4C19-9508-2F640C7AFCDB}" dt="2023-06-18T21:07:30.708" v="3057" actId="1038"/>
          <ac:picMkLst>
            <pc:docMk/>
            <pc:sldMk cId="4030440657" sldId="945"/>
            <ac:picMk id="12" creationId="{DE309235-8DEB-AC2D-1994-D5D17F1615E3}"/>
          </ac:picMkLst>
        </pc:picChg>
        <pc:picChg chg="add mod">
          <ac:chgData name="Anneleen Janssen" userId="34277971-d75d-4b0a-8685-0fd54352d3ac" providerId="ADAL" clId="{C773E46E-8D96-4C19-9508-2F640C7AFCDB}" dt="2023-06-18T21:07:30.708" v="3057" actId="1038"/>
          <ac:picMkLst>
            <pc:docMk/>
            <pc:sldMk cId="4030440657" sldId="945"/>
            <ac:picMk id="13" creationId="{17C188B8-3F2C-BAF4-92DB-3E5F5C4E98EE}"/>
          </ac:picMkLst>
        </pc:picChg>
        <pc:picChg chg="add mod">
          <ac:chgData name="Anneleen Janssen" userId="34277971-d75d-4b0a-8685-0fd54352d3ac" providerId="ADAL" clId="{C773E46E-8D96-4C19-9508-2F640C7AFCDB}" dt="2023-06-18T21:07:30.708" v="3057" actId="1038"/>
          <ac:picMkLst>
            <pc:docMk/>
            <pc:sldMk cId="4030440657" sldId="945"/>
            <ac:picMk id="16" creationId="{A858DF72-8C9C-65AB-FD29-8FDF7BE42999}"/>
          </ac:picMkLst>
        </pc:picChg>
        <pc:picChg chg="mod">
          <ac:chgData name="Anneleen Janssen" userId="34277971-d75d-4b0a-8685-0fd54352d3ac" providerId="ADAL" clId="{C773E46E-8D96-4C19-9508-2F640C7AFCDB}" dt="2023-06-18T21:07:38.427" v="3068" actId="1035"/>
          <ac:picMkLst>
            <pc:docMk/>
            <pc:sldMk cId="4030440657" sldId="945"/>
            <ac:picMk id="17" creationId="{1883A158-A3F0-646E-3AEF-B162936E66E8}"/>
          </ac:picMkLst>
        </pc:picChg>
        <pc:picChg chg="add mod">
          <ac:chgData name="Anneleen Janssen" userId="34277971-d75d-4b0a-8685-0fd54352d3ac" providerId="ADAL" clId="{C773E46E-8D96-4C19-9508-2F640C7AFCDB}" dt="2023-06-18T21:07:30.708" v="3057" actId="1038"/>
          <ac:picMkLst>
            <pc:docMk/>
            <pc:sldMk cId="4030440657" sldId="945"/>
            <ac:picMk id="19" creationId="{6027BF33-8FCC-9FA8-0127-DAFF07D5576E}"/>
          </ac:picMkLst>
        </pc:picChg>
      </pc:sldChg>
      <pc:sldChg chg="addSp delSp modSp add mod">
        <pc:chgData name="Anneleen Janssen" userId="34277971-d75d-4b0a-8685-0fd54352d3ac" providerId="ADAL" clId="{C773E46E-8D96-4C19-9508-2F640C7AFCDB}" dt="2023-06-18T21:47:07.530" v="4705" actId="478"/>
        <pc:sldMkLst>
          <pc:docMk/>
          <pc:sldMk cId="3473951372" sldId="946"/>
        </pc:sldMkLst>
        <pc:spChg chg="mod">
          <ac:chgData name="Anneleen Janssen" userId="34277971-d75d-4b0a-8685-0fd54352d3ac" providerId="ADAL" clId="{C773E46E-8D96-4C19-9508-2F640C7AFCDB}" dt="2023-06-18T21:34:15.108" v="4341" actId="14100"/>
          <ac:spMkLst>
            <pc:docMk/>
            <pc:sldMk cId="3473951372" sldId="946"/>
            <ac:spMk id="4" creationId="{AB6925AB-2A76-87D4-72C1-678F7878AB96}"/>
          </ac:spMkLst>
        </pc:spChg>
        <pc:spChg chg="add mod">
          <ac:chgData name="Anneleen Janssen" userId="34277971-d75d-4b0a-8685-0fd54352d3ac" providerId="ADAL" clId="{C773E46E-8D96-4C19-9508-2F640C7AFCDB}" dt="2023-06-18T21:35:13.836" v="4380" actId="2711"/>
          <ac:spMkLst>
            <pc:docMk/>
            <pc:sldMk cId="3473951372" sldId="946"/>
            <ac:spMk id="7" creationId="{4542AE07-3E69-9BF5-A784-0A5817A2259B}"/>
          </ac:spMkLst>
        </pc:spChg>
        <pc:spChg chg="add mod">
          <ac:chgData name="Anneleen Janssen" userId="34277971-d75d-4b0a-8685-0fd54352d3ac" providerId="ADAL" clId="{C773E46E-8D96-4C19-9508-2F640C7AFCDB}" dt="2023-06-18T21:36:59.579" v="4408" actId="1035"/>
          <ac:spMkLst>
            <pc:docMk/>
            <pc:sldMk cId="3473951372" sldId="946"/>
            <ac:spMk id="9" creationId="{FD433214-1E34-68A5-A894-244E3358BFB8}"/>
          </ac:spMkLst>
        </pc:spChg>
        <pc:spChg chg="add mod">
          <ac:chgData name="Anneleen Janssen" userId="34277971-d75d-4b0a-8685-0fd54352d3ac" providerId="ADAL" clId="{C773E46E-8D96-4C19-9508-2F640C7AFCDB}" dt="2023-06-18T21:34:09.078" v="4340" actId="571"/>
          <ac:spMkLst>
            <pc:docMk/>
            <pc:sldMk cId="3473951372" sldId="946"/>
            <ac:spMk id="10" creationId="{B293254D-F1E4-7063-D8D2-B37D136C211D}"/>
          </ac:spMkLst>
        </pc:spChg>
        <pc:spChg chg="add mod">
          <ac:chgData name="Anneleen Janssen" userId="34277971-d75d-4b0a-8685-0fd54352d3ac" providerId="ADAL" clId="{C773E46E-8D96-4C19-9508-2F640C7AFCDB}" dt="2023-06-18T21:35:13.836" v="4380" actId="2711"/>
          <ac:spMkLst>
            <pc:docMk/>
            <pc:sldMk cId="3473951372" sldId="946"/>
            <ac:spMk id="11" creationId="{03917F9E-3780-25BE-8380-ECCB0633108B}"/>
          </ac:spMkLst>
        </pc:spChg>
        <pc:spChg chg="add mod">
          <ac:chgData name="Anneleen Janssen" userId="34277971-d75d-4b0a-8685-0fd54352d3ac" providerId="ADAL" clId="{C773E46E-8D96-4C19-9508-2F640C7AFCDB}" dt="2023-06-18T21:35:13.836" v="4380" actId="2711"/>
          <ac:spMkLst>
            <pc:docMk/>
            <pc:sldMk cId="3473951372" sldId="946"/>
            <ac:spMk id="13" creationId="{BA5DE89C-91EF-B3AB-B340-B74064DCEF37}"/>
          </ac:spMkLst>
        </pc:spChg>
        <pc:spChg chg="add mod">
          <ac:chgData name="Anneleen Janssen" userId="34277971-d75d-4b0a-8685-0fd54352d3ac" providerId="ADAL" clId="{C773E46E-8D96-4C19-9508-2F640C7AFCDB}" dt="2023-06-18T21:35:13.836" v="4380" actId="2711"/>
          <ac:spMkLst>
            <pc:docMk/>
            <pc:sldMk cId="3473951372" sldId="946"/>
            <ac:spMk id="16" creationId="{D446154A-F3F9-FDD8-1F12-37E612D39323}"/>
          </ac:spMkLst>
        </pc:spChg>
        <pc:spChg chg="add mod">
          <ac:chgData name="Anneleen Janssen" userId="34277971-d75d-4b0a-8685-0fd54352d3ac" providerId="ADAL" clId="{C773E46E-8D96-4C19-9508-2F640C7AFCDB}" dt="2023-06-18T21:35:27.187" v="4382" actId="1076"/>
          <ac:spMkLst>
            <pc:docMk/>
            <pc:sldMk cId="3473951372" sldId="946"/>
            <ac:spMk id="17" creationId="{DBD44341-C047-5512-1B14-07349BADE8C0}"/>
          </ac:spMkLst>
        </pc:spChg>
        <pc:spChg chg="add del mod ord">
          <ac:chgData name="Anneleen Janssen" userId="34277971-d75d-4b0a-8685-0fd54352d3ac" providerId="ADAL" clId="{C773E46E-8D96-4C19-9508-2F640C7AFCDB}" dt="2023-06-18T21:47:03.875" v="4703" actId="478"/>
          <ac:spMkLst>
            <pc:docMk/>
            <pc:sldMk cId="3473951372" sldId="946"/>
            <ac:spMk id="30" creationId="{02A40CB9-9F02-5769-5CEB-C88510CF223C}"/>
          </ac:spMkLst>
        </pc:spChg>
        <pc:spChg chg="add del mod ord">
          <ac:chgData name="Anneleen Janssen" userId="34277971-d75d-4b0a-8685-0fd54352d3ac" providerId="ADAL" clId="{C773E46E-8D96-4C19-9508-2F640C7AFCDB}" dt="2023-06-18T21:47:03.875" v="4703" actId="478"/>
          <ac:spMkLst>
            <pc:docMk/>
            <pc:sldMk cId="3473951372" sldId="946"/>
            <ac:spMk id="31" creationId="{8A9621DC-7959-C1D7-9C29-ED9E232DBDF1}"/>
          </ac:spMkLst>
        </pc:spChg>
        <pc:spChg chg="add del mod ord">
          <ac:chgData name="Anneleen Janssen" userId="34277971-d75d-4b0a-8685-0fd54352d3ac" providerId="ADAL" clId="{C773E46E-8D96-4C19-9508-2F640C7AFCDB}" dt="2023-06-18T21:47:03.875" v="4703" actId="478"/>
          <ac:spMkLst>
            <pc:docMk/>
            <pc:sldMk cId="3473951372" sldId="946"/>
            <ac:spMk id="32" creationId="{2552EC19-D402-1479-EC32-C202EE12D445}"/>
          </ac:spMkLst>
        </pc:spChg>
        <pc:spChg chg="add del mod">
          <ac:chgData name="Anneleen Janssen" userId="34277971-d75d-4b0a-8685-0fd54352d3ac" providerId="ADAL" clId="{C773E46E-8D96-4C19-9508-2F640C7AFCDB}" dt="2023-06-18T21:47:07.530" v="4705" actId="478"/>
          <ac:spMkLst>
            <pc:docMk/>
            <pc:sldMk cId="3473951372" sldId="946"/>
            <ac:spMk id="33" creationId="{ECA843DE-D370-20E7-A1B9-988AF54E9303}"/>
          </ac:spMkLst>
        </pc:spChg>
        <pc:spChg chg="add del mod ord">
          <ac:chgData name="Anneleen Janssen" userId="34277971-d75d-4b0a-8685-0fd54352d3ac" providerId="ADAL" clId="{C773E46E-8D96-4C19-9508-2F640C7AFCDB}" dt="2023-06-18T21:47:03.875" v="4703" actId="478"/>
          <ac:spMkLst>
            <pc:docMk/>
            <pc:sldMk cId="3473951372" sldId="946"/>
            <ac:spMk id="34" creationId="{CF34CADE-F269-0A80-D1AD-93978A7F7A29}"/>
          </ac:spMkLst>
        </pc:spChg>
        <pc:spChg chg="add del mod">
          <ac:chgData name="Anneleen Janssen" userId="34277971-d75d-4b0a-8685-0fd54352d3ac" providerId="ADAL" clId="{C773E46E-8D96-4C19-9508-2F640C7AFCDB}" dt="2023-06-18T21:47:06.379" v="4704" actId="478"/>
          <ac:spMkLst>
            <pc:docMk/>
            <pc:sldMk cId="3473951372" sldId="946"/>
            <ac:spMk id="44" creationId="{CCE50937-0799-1F85-68D2-242780E1CFBE}"/>
          </ac:spMkLst>
        </pc:spChg>
        <pc:picChg chg="add mod">
          <ac:chgData name="Anneleen Janssen" userId="34277971-d75d-4b0a-8685-0fd54352d3ac" providerId="ADAL" clId="{C773E46E-8D96-4C19-9508-2F640C7AFCDB}" dt="2023-06-18T21:36:26.074" v="4390" actId="1076"/>
          <ac:picMkLst>
            <pc:docMk/>
            <pc:sldMk cId="3473951372" sldId="946"/>
            <ac:picMk id="23" creationId="{8A74DA76-4A19-46E1-157F-6A3CC472C079}"/>
          </ac:picMkLst>
        </pc:picChg>
        <pc:picChg chg="add del mod">
          <ac:chgData name="Anneleen Janssen" userId="34277971-d75d-4b0a-8685-0fd54352d3ac" providerId="ADAL" clId="{C773E46E-8D96-4C19-9508-2F640C7AFCDB}" dt="2023-06-18T21:43:41.979" v="4668" actId="478"/>
          <ac:picMkLst>
            <pc:docMk/>
            <pc:sldMk cId="3473951372" sldId="946"/>
            <ac:picMk id="29" creationId="{E489EF92-E23F-A4D0-FE6D-6263BC462DC3}"/>
          </ac:picMkLst>
        </pc:picChg>
        <pc:cxnChg chg="add del mod">
          <ac:chgData name="Anneleen Janssen" userId="34277971-d75d-4b0a-8685-0fd54352d3ac" providerId="ADAL" clId="{C773E46E-8D96-4C19-9508-2F640C7AFCDB}" dt="2023-06-18T21:36:34.490" v="4392" actId="478"/>
          <ac:cxnSpMkLst>
            <pc:docMk/>
            <pc:sldMk cId="3473951372" sldId="946"/>
            <ac:cxnSpMk id="19" creationId="{52D61A91-9FB8-6C69-1036-69DD1684C54A}"/>
          </ac:cxnSpMkLst>
        </pc:cxnChg>
        <pc:cxnChg chg="add del mod">
          <ac:chgData name="Anneleen Janssen" userId="34277971-d75d-4b0a-8685-0fd54352d3ac" providerId="ADAL" clId="{C773E46E-8D96-4C19-9508-2F640C7AFCDB}" dt="2023-06-18T21:36:32.700" v="4391" actId="478"/>
          <ac:cxnSpMkLst>
            <pc:docMk/>
            <pc:sldMk cId="3473951372" sldId="946"/>
            <ac:cxnSpMk id="21" creationId="{F88DD10A-E95C-4413-B434-6C831D091A98}"/>
          </ac:cxnSpMkLst>
        </pc:cxnChg>
        <pc:cxnChg chg="add mod">
          <ac:chgData name="Anneleen Janssen" userId="34277971-d75d-4b0a-8685-0fd54352d3ac" providerId="ADAL" clId="{C773E46E-8D96-4C19-9508-2F640C7AFCDB}" dt="2023-06-18T21:37:09.989" v="4409" actId="693"/>
          <ac:cxnSpMkLst>
            <pc:docMk/>
            <pc:sldMk cId="3473951372" sldId="946"/>
            <ac:cxnSpMk id="25" creationId="{7EBEC81A-CD86-8F08-F7A4-87542FED080E}"/>
          </ac:cxnSpMkLst>
        </pc:cxnChg>
        <pc:cxnChg chg="add mod">
          <ac:chgData name="Anneleen Janssen" userId="34277971-d75d-4b0a-8685-0fd54352d3ac" providerId="ADAL" clId="{C773E46E-8D96-4C19-9508-2F640C7AFCDB}" dt="2023-06-18T21:37:09.989" v="4409" actId="693"/>
          <ac:cxnSpMkLst>
            <pc:docMk/>
            <pc:sldMk cId="3473951372" sldId="946"/>
            <ac:cxnSpMk id="26" creationId="{A02895E4-4503-DB16-A83D-43254FB7DDBA}"/>
          </ac:cxnSpMkLst>
        </pc:cxnChg>
        <pc:cxnChg chg="add mod">
          <ac:chgData name="Anneleen Janssen" userId="34277971-d75d-4b0a-8685-0fd54352d3ac" providerId="ADAL" clId="{C773E46E-8D96-4C19-9508-2F640C7AFCDB}" dt="2023-06-18T21:37:09.989" v="4409" actId="693"/>
          <ac:cxnSpMkLst>
            <pc:docMk/>
            <pc:sldMk cId="3473951372" sldId="946"/>
            <ac:cxnSpMk id="27" creationId="{93FA85CF-FB77-ABD1-947F-A2A2AB27D90B}"/>
          </ac:cxnSpMkLst>
        </pc:cxnChg>
        <pc:cxnChg chg="add mod">
          <ac:chgData name="Anneleen Janssen" userId="34277971-d75d-4b0a-8685-0fd54352d3ac" providerId="ADAL" clId="{C773E46E-8D96-4C19-9508-2F640C7AFCDB}" dt="2023-06-18T21:37:09.989" v="4409" actId="693"/>
          <ac:cxnSpMkLst>
            <pc:docMk/>
            <pc:sldMk cId="3473951372" sldId="946"/>
            <ac:cxnSpMk id="28" creationId="{99B9A0B0-0F7C-2E3E-2AE8-2A1B14410F6C}"/>
          </ac:cxnSpMkLst>
        </pc:cxnChg>
        <pc:cxnChg chg="add del mod">
          <ac:chgData name="Anneleen Janssen" userId="34277971-d75d-4b0a-8685-0fd54352d3ac" providerId="ADAL" clId="{C773E46E-8D96-4C19-9508-2F640C7AFCDB}" dt="2023-06-18T21:43:34.083" v="4667" actId="478"/>
          <ac:cxnSpMkLst>
            <pc:docMk/>
            <pc:sldMk cId="3473951372" sldId="946"/>
            <ac:cxnSpMk id="36" creationId="{03876D30-6A67-ACB2-E175-8B88C12F93B7}"/>
          </ac:cxnSpMkLst>
        </pc:cxnChg>
        <pc:cxnChg chg="add del mod">
          <ac:chgData name="Anneleen Janssen" userId="34277971-d75d-4b0a-8685-0fd54352d3ac" providerId="ADAL" clId="{C773E46E-8D96-4C19-9508-2F640C7AFCDB}" dt="2023-06-18T21:44:08.466" v="4673" actId="478"/>
          <ac:cxnSpMkLst>
            <pc:docMk/>
            <pc:sldMk cId="3473951372" sldId="946"/>
            <ac:cxnSpMk id="40" creationId="{1F3690A9-53F5-B28B-7DD8-3A7F774E9AF5}"/>
          </ac:cxnSpMkLst>
        </pc:cxnChg>
      </pc:sldChg>
      <pc:sldChg chg="addSp delSp modSp add mod">
        <pc:chgData name="Anneleen Janssen" userId="34277971-d75d-4b0a-8685-0fd54352d3ac" providerId="ADAL" clId="{C773E46E-8D96-4C19-9508-2F640C7AFCDB}" dt="2023-06-18T21:47:19.192" v="4708" actId="1076"/>
        <pc:sldMkLst>
          <pc:docMk/>
          <pc:sldMk cId="2266773729" sldId="947"/>
        </pc:sldMkLst>
        <pc:spChg chg="del">
          <ac:chgData name="Anneleen Janssen" userId="34277971-d75d-4b0a-8685-0fd54352d3ac" providerId="ADAL" clId="{C773E46E-8D96-4C19-9508-2F640C7AFCDB}" dt="2023-06-18T21:44:57.779" v="4680" actId="478"/>
          <ac:spMkLst>
            <pc:docMk/>
            <pc:sldMk cId="2266773729" sldId="947"/>
            <ac:spMk id="30" creationId="{02A40CB9-9F02-5769-5CEB-C88510CF223C}"/>
          </ac:spMkLst>
        </pc:spChg>
        <pc:spChg chg="del">
          <ac:chgData name="Anneleen Janssen" userId="34277971-d75d-4b0a-8685-0fd54352d3ac" providerId="ADAL" clId="{C773E46E-8D96-4C19-9508-2F640C7AFCDB}" dt="2023-06-18T21:44:57.779" v="4680" actId="478"/>
          <ac:spMkLst>
            <pc:docMk/>
            <pc:sldMk cId="2266773729" sldId="947"/>
            <ac:spMk id="31" creationId="{8A9621DC-7959-C1D7-9C29-ED9E232DBDF1}"/>
          </ac:spMkLst>
        </pc:spChg>
        <pc:spChg chg="del">
          <ac:chgData name="Anneleen Janssen" userId="34277971-d75d-4b0a-8685-0fd54352d3ac" providerId="ADAL" clId="{C773E46E-8D96-4C19-9508-2F640C7AFCDB}" dt="2023-06-18T21:44:57.779" v="4680" actId="478"/>
          <ac:spMkLst>
            <pc:docMk/>
            <pc:sldMk cId="2266773729" sldId="947"/>
            <ac:spMk id="32" creationId="{2552EC19-D402-1479-EC32-C202EE12D445}"/>
          </ac:spMkLst>
        </pc:spChg>
        <pc:spChg chg="del">
          <ac:chgData name="Anneleen Janssen" userId="34277971-d75d-4b0a-8685-0fd54352d3ac" providerId="ADAL" clId="{C773E46E-8D96-4C19-9508-2F640C7AFCDB}" dt="2023-06-18T21:45:00.106" v="4681" actId="478"/>
          <ac:spMkLst>
            <pc:docMk/>
            <pc:sldMk cId="2266773729" sldId="947"/>
            <ac:spMk id="33" creationId="{ECA843DE-D370-20E7-A1B9-988AF54E9303}"/>
          </ac:spMkLst>
        </pc:spChg>
        <pc:spChg chg="del">
          <ac:chgData name="Anneleen Janssen" userId="34277971-d75d-4b0a-8685-0fd54352d3ac" providerId="ADAL" clId="{C773E46E-8D96-4C19-9508-2F640C7AFCDB}" dt="2023-06-18T21:44:57.779" v="4680" actId="478"/>
          <ac:spMkLst>
            <pc:docMk/>
            <pc:sldMk cId="2266773729" sldId="947"/>
            <ac:spMk id="34" creationId="{CF34CADE-F269-0A80-D1AD-93978A7F7A29}"/>
          </ac:spMkLst>
        </pc:spChg>
        <pc:spChg chg="del">
          <ac:chgData name="Anneleen Janssen" userId="34277971-d75d-4b0a-8685-0fd54352d3ac" providerId="ADAL" clId="{C773E46E-8D96-4C19-9508-2F640C7AFCDB}" dt="2023-06-18T21:44:57.779" v="4680" actId="478"/>
          <ac:spMkLst>
            <pc:docMk/>
            <pc:sldMk cId="2266773729" sldId="947"/>
            <ac:spMk id="44" creationId="{CCE50937-0799-1F85-68D2-242780E1CFBE}"/>
          </ac:spMkLst>
        </pc:spChg>
        <pc:picChg chg="add mod">
          <ac:chgData name="Anneleen Janssen" userId="34277971-d75d-4b0a-8685-0fd54352d3ac" providerId="ADAL" clId="{C773E46E-8D96-4C19-9508-2F640C7AFCDB}" dt="2023-06-18T21:47:19.192" v="4708" actId="1076"/>
          <ac:picMkLst>
            <pc:docMk/>
            <pc:sldMk cId="2266773729" sldId="947"/>
            <ac:picMk id="10" creationId="{988295A9-9899-3BC7-F5F5-EE91018CA24F}"/>
          </ac:picMkLst>
        </pc:picChg>
      </pc:sldChg>
      <pc:sldChg chg="add">
        <pc:chgData name="Anneleen Janssen" userId="34277971-d75d-4b0a-8685-0fd54352d3ac" providerId="ADAL" clId="{C773E46E-8D96-4C19-9508-2F640C7AFCDB}" dt="2023-06-18T21:46:40.870" v="4701"/>
        <pc:sldMkLst>
          <pc:docMk/>
          <pc:sldMk cId="3558413262" sldId="948"/>
        </pc:sldMkLst>
      </pc:sldChg>
      <pc:sldChg chg="delSp add mod">
        <pc:chgData name="Anneleen Janssen" userId="34277971-d75d-4b0a-8685-0fd54352d3ac" providerId="ADAL" clId="{C773E46E-8D96-4C19-9508-2F640C7AFCDB}" dt="2023-06-18T21:47:12.587" v="4706" actId="478"/>
        <pc:sldMkLst>
          <pc:docMk/>
          <pc:sldMk cId="3127771594" sldId="949"/>
        </pc:sldMkLst>
        <pc:spChg chg="del">
          <ac:chgData name="Anneleen Janssen" userId="34277971-d75d-4b0a-8685-0fd54352d3ac" providerId="ADAL" clId="{C773E46E-8D96-4C19-9508-2F640C7AFCDB}" dt="2023-06-18T21:47:12.587" v="4706" actId="478"/>
          <ac:spMkLst>
            <pc:docMk/>
            <pc:sldMk cId="3127771594" sldId="949"/>
            <ac:spMk id="34" creationId="{CF34CADE-F269-0A80-D1AD-93978A7F7A29}"/>
          </ac:spMkLst>
        </pc:spChg>
        <pc:spChg chg="del">
          <ac:chgData name="Anneleen Janssen" userId="34277971-d75d-4b0a-8685-0fd54352d3ac" providerId="ADAL" clId="{C773E46E-8D96-4C19-9508-2F640C7AFCDB}" dt="2023-06-18T21:47:12.587" v="4706" actId="478"/>
          <ac:spMkLst>
            <pc:docMk/>
            <pc:sldMk cId="3127771594" sldId="949"/>
            <ac:spMk id="44" creationId="{CCE50937-0799-1F85-68D2-242780E1CFBE}"/>
          </ac:spMkLst>
        </pc:spChg>
      </pc:sldChg>
      <pc:sldChg chg="addSp modSp add mod">
        <pc:chgData name="Anneleen Janssen" userId="34277971-d75d-4b0a-8685-0fd54352d3ac" providerId="ADAL" clId="{C773E46E-8D96-4C19-9508-2F640C7AFCDB}" dt="2023-06-18T21:50:36.242" v="4852" actId="113"/>
        <pc:sldMkLst>
          <pc:docMk/>
          <pc:sldMk cId="1414140725" sldId="950"/>
        </pc:sldMkLst>
        <pc:spChg chg="add mod">
          <ac:chgData name="Anneleen Janssen" userId="34277971-d75d-4b0a-8685-0fd54352d3ac" providerId="ADAL" clId="{C773E46E-8D96-4C19-9508-2F640C7AFCDB}" dt="2023-06-18T21:50:36.242" v="4852" actId="113"/>
          <ac:spMkLst>
            <pc:docMk/>
            <pc:sldMk cId="1414140725" sldId="950"/>
            <ac:spMk id="3" creationId="{D3600655-7CC2-C7CC-C079-7974F2BEEFCA}"/>
          </ac:spMkLst>
        </pc:spChg>
        <pc:spChg chg="mod">
          <ac:chgData name="Anneleen Janssen" userId="34277971-d75d-4b0a-8685-0fd54352d3ac" providerId="ADAL" clId="{C773E46E-8D96-4C19-9508-2F640C7AFCDB}" dt="2023-06-18T21:50:13.804" v="4834" actId="27636"/>
          <ac:spMkLst>
            <pc:docMk/>
            <pc:sldMk cId="1414140725" sldId="950"/>
            <ac:spMk id="4" creationId="{82B61256-61A7-72B1-235E-0175FDA830CC}"/>
          </ac:spMkLst>
        </pc:spChg>
      </pc:sldChg>
      <pc:sldChg chg="add">
        <pc:chgData name="Anneleen Janssen" userId="34277971-d75d-4b0a-8685-0fd54352d3ac" providerId="ADAL" clId="{C773E46E-8D96-4C19-9508-2F640C7AFCDB}" dt="2023-06-18T21:54:07.548" v="4976"/>
        <pc:sldMkLst>
          <pc:docMk/>
          <pc:sldMk cId="3254412006" sldId="951"/>
        </pc:sldMkLst>
      </pc:sldChg>
      <pc:sldChg chg="addSp delSp modSp add mod">
        <pc:chgData name="Anneleen Janssen" userId="34277971-d75d-4b0a-8685-0fd54352d3ac" providerId="ADAL" clId="{C773E46E-8D96-4C19-9508-2F640C7AFCDB}" dt="2023-06-18T22:02:27.483" v="5460" actId="113"/>
        <pc:sldMkLst>
          <pc:docMk/>
          <pc:sldMk cId="2542017134" sldId="952"/>
        </pc:sldMkLst>
        <pc:spChg chg="add mod">
          <ac:chgData name="Anneleen Janssen" userId="34277971-d75d-4b0a-8685-0fd54352d3ac" providerId="ADAL" clId="{C773E46E-8D96-4C19-9508-2F640C7AFCDB}" dt="2023-06-18T21:56:21.036" v="5250" actId="207"/>
          <ac:spMkLst>
            <pc:docMk/>
            <pc:sldMk cId="2542017134" sldId="952"/>
            <ac:spMk id="4" creationId="{906AEF63-CDC3-C46F-E084-C31A5655A4BE}"/>
          </ac:spMkLst>
        </pc:spChg>
        <pc:spChg chg="del">
          <ac:chgData name="Anneleen Janssen" userId="34277971-d75d-4b0a-8685-0fd54352d3ac" providerId="ADAL" clId="{C773E46E-8D96-4C19-9508-2F640C7AFCDB}" dt="2023-06-18T22:01:48.041" v="5450" actId="478"/>
          <ac:spMkLst>
            <pc:docMk/>
            <pc:sldMk cId="2542017134" sldId="952"/>
            <ac:spMk id="5" creationId="{18241597-BCED-6D8E-28F4-F5212DDFD95D}"/>
          </ac:spMkLst>
        </pc:spChg>
        <pc:spChg chg="add del mod">
          <ac:chgData name="Anneleen Janssen" userId="34277971-d75d-4b0a-8685-0fd54352d3ac" providerId="ADAL" clId="{C773E46E-8D96-4C19-9508-2F640C7AFCDB}" dt="2023-06-18T22:01:53.104" v="5452" actId="478"/>
          <ac:spMkLst>
            <pc:docMk/>
            <pc:sldMk cId="2542017134" sldId="952"/>
            <ac:spMk id="8" creationId="{C7D39271-E703-B971-DC0C-49A84F6032AF}"/>
          </ac:spMkLst>
        </pc:spChg>
        <pc:spChg chg="del">
          <ac:chgData name="Anneleen Janssen" userId="34277971-d75d-4b0a-8685-0fd54352d3ac" providerId="ADAL" clId="{C773E46E-8D96-4C19-9508-2F640C7AFCDB}" dt="2023-06-18T22:02:20.536" v="5458" actId="478"/>
          <ac:spMkLst>
            <pc:docMk/>
            <pc:sldMk cId="2542017134" sldId="952"/>
            <ac:spMk id="9" creationId="{C7F1182C-3E25-3354-9336-6E30C877FE83}"/>
          </ac:spMkLst>
        </pc:spChg>
        <pc:spChg chg="add del mod">
          <ac:chgData name="Anneleen Janssen" userId="34277971-d75d-4b0a-8685-0fd54352d3ac" providerId="ADAL" clId="{C773E46E-8D96-4C19-9508-2F640C7AFCDB}" dt="2023-06-18T22:02:20.536" v="5458" actId="478"/>
          <ac:spMkLst>
            <pc:docMk/>
            <pc:sldMk cId="2542017134" sldId="952"/>
            <ac:spMk id="10" creationId="{EF9ECC48-89E2-10E4-810D-A23BF64ABBDA}"/>
          </ac:spMkLst>
        </pc:spChg>
        <pc:spChg chg="add mod">
          <ac:chgData name="Anneleen Janssen" userId="34277971-d75d-4b0a-8685-0fd54352d3ac" providerId="ADAL" clId="{C773E46E-8D96-4C19-9508-2F640C7AFCDB}" dt="2023-06-18T22:02:20.963" v="5459"/>
          <ac:spMkLst>
            <pc:docMk/>
            <pc:sldMk cId="2542017134" sldId="952"/>
            <ac:spMk id="12" creationId="{CC4E40BE-065B-6BCD-98BD-292098A4D916}"/>
          </ac:spMkLst>
        </pc:spChg>
        <pc:spChg chg="add mod">
          <ac:chgData name="Anneleen Janssen" userId="34277971-d75d-4b0a-8685-0fd54352d3ac" providerId="ADAL" clId="{C773E46E-8D96-4C19-9508-2F640C7AFCDB}" dt="2023-06-18T22:02:27.483" v="5460" actId="113"/>
          <ac:spMkLst>
            <pc:docMk/>
            <pc:sldMk cId="2542017134" sldId="952"/>
            <ac:spMk id="17" creationId="{B4567FED-3710-61DB-617C-A4D719CD0495}"/>
          </ac:spMkLst>
        </pc:spChg>
      </pc:sldChg>
      <pc:sldChg chg="addSp delSp modSp add mod">
        <pc:chgData name="Anneleen Janssen" userId="34277971-d75d-4b0a-8685-0fd54352d3ac" providerId="ADAL" clId="{C773E46E-8D96-4C19-9508-2F640C7AFCDB}" dt="2023-06-18T22:04:15.386" v="5614"/>
        <pc:sldMkLst>
          <pc:docMk/>
          <pc:sldMk cId="4121524753" sldId="953"/>
        </pc:sldMkLst>
        <pc:spChg chg="del">
          <ac:chgData name="Anneleen Janssen" userId="34277971-d75d-4b0a-8685-0fd54352d3ac" providerId="ADAL" clId="{C773E46E-8D96-4C19-9508-2F640C7AFCDB}" dt="2023-06-18T21:57:07.777" v="5254" actId="478"/>
          <ac:spMkLst>
            <pc:docMk/>
            <pc:sldMk cId="4121524753" sldId="953"/>
            <ac:spMk id="4" creationId="{906AEF63-CDC3-C46F-E084-C31A5655A4BE}"/>
          </ac:spMkLst>
        </pc:spChg>
        <pc:spChg chg="del">
          <ac:chgData name="Anneleen Janssen" userId="34277971-d75d-4b0a-8685-0fd54352d3ac" providerId="ADAL" clId="{C773E46E-8D96-4C19-9508-2F640C7AFCDB}" dt="2023-06-18T21:57:41.266" v="5257" actId="478"/>
          <ac:spMkLst>
            <pc:docMk/>
            <pc:sldMk cId="4121524753" sldId="953"/>
            <ac:spMk id="5" creationId="{18241597-BCED-6D8E-28F4-F5212DDFD95D}"/>
          </ac:spMkLst>
        </pc:spChg>
        <pc:spChg chg="del">
          <ac:chgData name="Anneleen Janssen" userId="34277971-d75d-4b0a-8685-0fd54352d3ac" providerId="ADAL" clId="{C773E46E-8D96-4C19-9508-2F640C7AFCDB}" dt="2023-06-18T21:57:04.603" v="5253" actId="478"/>
          <ac:spMkLst>
            <pc:docMk/>
            <pc:sldMk cId="4121524753" sldId="953"/>
            <ac:spMk id="6" creationId="{C1D07764-5A34-0D6E-2DEE-37A4CD616BFE}"/>
          </ac:spMkLst>
        </pc:spChg>
        <pc:spChg chg="add del mod">
          <ac:chgData name="Anneleen Janssen" userId="34277971-d75d-4b0a-8685-0fd54352d3ac" providerId="ADAL" clId="{C773E46E-8D96-4C19-9508-2F640C7AFCDB}" dt="2023-06-18T21:57:34.378" v="5256"/>
          <ac:spMkLst>
            <pc:docMk/>
            <pc:sldMk cId="4121524753" sldId="953"/>
            <ac:spMk id="8" creationId="{6C623157-0F7E-4789-E089-5492B4EF5EF8}"/>
          </ac:spMkLst>
        </pc:spChg>
        <pc:spChg chg="del">
          <ac:chgData name="Anneleen Janssen" userId="34277971-d75d-4b0a-8685-0fd54352d3ac" providerId="ADAL" clId="{C773E46E-8D96-4C19-9508-2F640C7AFCDB}" dt="2023-06-18T21:57:41.266" v="5257" actId="478"/>
          <ac:spMkLst>
            <pc:docMk/>
            <pc:sldMk cId="4121524753" sldId="953"/>
            <ac:spMk id="9" creationId="{C7F1182C-3E25-3354-9336-6E30C877FE83}"/>
          </ac:spMkLst>
        </pc:spChg>
        <pc:spChg chg="add del mod">
          <ac:chgData name="Anneleen Janssen" userId="34277971-d75d-4b0a-8685-0fd54352d3ac" providerId="ADAL" clId="{C773E46E-8D96-4C19-9508-2F640C7AFCDB}" dt="2023-06-18T21:57:34.378" v="5256"/>
          <ac:spMkLst>
            <pc:docMk/>
            <pc:sldMk cId="4121524753" sldId="953"/>
            <ac:spMk id="10" creationId="{955CF66F-FA8B-FD08-9986-59D5BC3F9DC0}"/>
          </ac:spMkLst>
        </pc:spChg>
        <pc:spChg chg="del">
          <ac:chgData name="Anneleen Janssen" userId="34277971-d75d-4b0a-8685-0fd54352d3ac" providerId="ADAL" clId="{C773E46E-8D96-4C19-9508-2F640C7AFCDB}" dt="2023-06-18T21:57:41.266" v="5257" actId="478"/>
          <ac:spMkLst>
            <pc:docMk/>
            <pc:sldMk cId="4121524753" sldId="953"/>
            <ac:spMk id="14" creationId="{C7FB388A-B437-C932-F55A-7229CA9D3A52}"/>
          </ac:spMkLst>
        </pc:spChg>
        <pc:spChg chg="add del mod">
          <ac:chgData name="Anneleen Janssen" userId="34277971-d75d-4b0a-8685-0fd54352d3ac" providerId="ADAL" clId="{C773E46E-8D96-4C19-9508-2F640C7AFCDB}" dt="2023-06-18T21:57:34.378" v="5256"/>
          <ac:spMkLst>
            <pc:docMk/>
            <pc:sldMk cId="4121524753" sldId="953"/>
            <ac:spMk id="17" creationId="{0835EE6C-F2FD-D828-6923-3CA7F5111AA2}"/>
          </ac:spMkLst>
        </pc:spChg>
        <pc:spChg chg="add del mod">
          <ac:chgData name="Anneleen Janssen" userId="34277971-d75d-4b0a-8685-0fd54352d3ac" providerId="ADAL" clId="{C773E46E-8D96-4C19-9508-2F640C7AFCDB}" dt="2023-06-18T21:57:34.378" v="5256"/>
          <ac:spMkLst>
            <pc:docMk/>
            <pc:sldMk cId="4121524753" sldId="953"/>
            <ac:spMk id="20" creationId="{5C1139FC-5703-E4F3-B4FB-D47480C1883B}"/>
          </ac:spMkLst>
        </pc:spChg>
        <pc:spChg chg="add del mod">
          <ac:chgData name="Anneleen Janssen" userId="34277971-d75d-4b0a-8685-0fd54352d3ac" providerId="ADAL" clId="{C773E46E-8D96-4C19-9508-2F640C7AFCDB}" dt="2023-06-18T21:57:34.378" v="5256"/>
          <ac:spMkLst>
            <pc:docMk/>
            <pc:sldMk cId="4121524753" sldId="953"/>
            <ac:spMk id="22" creationId="{D501D95A-BF78-2DA7-0DCA-0E8D97E7239C}"/>
          </ac:spMkLst>
        </pc:spChg>
        <pc:spChg chg="add mod">
          <ac:chgData name="Anneleen Janssen" userId="34277971-d75d-4b0a-8685-0fd54352d3ac" providerId="ADAL" clId="{C773E46E-8D96-4C19-9508-2F640C7AFCDB}" dt="2023-06-18T22:04:15.386" v="5614"/>
          <ac:spMkLst>
            <pc:docMk/>
            <pc:sldMk cId="4121524753" sldId="953"/>
            <ac:spMk id="24" creationId="{FDB348B0-1CE9-34D0-ABC3-6A701017FF7A}"/>
          </ac:spMkLst>
        </pc:spChg>
        <pc:spChg chg="add del mod">
          <ac:chgData name="Anneleen Janssen" userId="34277971-d75d-4b0a-8685-0fd54352d3ac" providerId="ADAL" clId="{C773E46E-8D96-4C19-9508-2F640C7AFCDB}" dt="2023-06-18T21:58:00.579" v="5260" actId="478"/>
          <ac:spMkLst>
            <pc:docMk/>
            <pc:sldMk cId="4121524753" sldId="953"/>
            <ac:spMk id="25" creationId="{F05F1ACE-F8A3-0B7C-12F1-733345EB6546}"/>
          </ac:spMkLst>
        </pc:spChg>
        <pc:spChg chg="add del mod">
          <ac:chgData name="Anneleen Janssen" userId="34277971-d75d-4b0a-8685-0fd54352d3ac" providerId="ADAL" clId="{C773E46E-8D96-4C19-9508-2F640C7AFCDB}" dt="2023-06-18T21:58:00.579" v="5260" actId="478"/>
          <ac:spMkLst>
            <pc:docMk/>
            <pc:sldMk cId="4121524753" sldId="953"/>
            <ac:spMk id="27" creationId="{70E303A6-8283-EE6B-7F43-B44576A8891E}"/>
          </ac:spMkLst>
        </pc:spChg>
        <pc:spChg chg="add mod">
          <ac:chgData name="Anneleen Janssen" userId="34277971-d75d-4b0a-8685-0fd54352d3ac" providerId="ADAL" clId="{C773E46E-8D96-4C19-9508-2F640C7AFCDB}" dt="2023-06-18T22:02:10.939" v="5456" actId="113"/>
          <ac:spMkLst>
            <pc:docMk/>
            <pc:sldMk cId="4121524753" sldId="953"/>
            <ac:spMk id="28" creationId="{D24DCFFC-183B-9449-D434-F674E5DD9C14}"/>
          </ac:spMkLst>
        </pc:spChg>
        <pc:spChg chg="add mod">
          <ac:chgData name="Anneleen Janssen" userId="34277971-d75d-4b0a-8685-0fd54352d3ac" providerId="ADAL" clId="{C773E46E-8D96-4C19-9508-2F640C7AFCDB}" dt="2023-06-18T22:02:35.831" v="5461" actId="14100"/>
          <ac:spMkLst>
            <pc:docMk/>
            <pc:sldMk cId="4121524753" sldId="953"/>
            <ac:spMk id="29" creationId="{27C3B036-F47C-67EE-CF9F-ED00E14F1147}"/>
          </ac:spMkLst>
        </pc:spChg>
        <pc:spChg chg="add mod">
          <ac:chgData name="Anneleen Janssen" userId="34277971-d75d-4b0a-8685-0fd54352d3ac" providerId="ADAL" clId="{C773E46E-8D96-4C19-9508-2F640C7AFCDB}" dt="2023-06-18T22:01:59.655" v="5453" actId="1076"/>
          <ac:spMkLst>
            <pc:docMk/>
            <pc:sldMk cId="4121524753" sldId="953"/>
            <ac:spMk id="33" creationId="{E65BF165-54DF-2488-91B8-96AF6BF228B0}"/>
          </ac:spMkLst>
        </pc:spChg>
        <pc:spChg chg="add mod">
          <ac:chgData name="Anneleen Janssen" userId="34277971-d75d-4b0a-8685-0fd54352d3ac" providerId="ADAL" clId="{C773E46E-8D96-4C19-9508-2F640C7AFCDB}" dt="2023-06-18T22:02:13.331" v="5457" actId="113"/>
          <ac:spMkLst>
            <pc:docMk/>
            <pc:sldMk cId="4121524753" sldId="953"/>
            <ac:spMk id="38" creationId="{1428942F-82BA-16D3-77E9-D19C9686F95E}"/>
          </ac:spMkLst>
        </pc:spChg>
        <pc:spChg chg="add mod">
          <ac:chgData name="Anneleen Janssen" userId="34277971-d75d-4b0a-8685-0fd54352d3ac" providerId="ADAL" clId="{C773E46E-8D96-4C19-9508-2F640C7AFCDB}" dt="2023-06-18T21:59:20.366" v="5305" actId="14100"/>
          <ac:spMkLst>
            <pc:docMk/>
            <pc:sldMk cId="4121524753" sldId="953"/>
            <ac:spMk id="41" creationId="{D99F45E2-3DAE-6A36-668C-4F636CF6F4C8}"/>
          </ac:spMkLst>
        </pc:spChg>
        <pc:spChg chg="add del mod">
          <ac:chgData name="Anneleen Janssen" userId="34277971-d75d-4b0a-8685-0fd54352d3ac" providerId="ADAL" clId="{C773E46E-8D96-4C19-9508-2F640C7AFCDB}" dt="2023-06-18T22:00:59.369" v="5440" actId="478"/>
          <ac:spMkLst>
            <pc:docMk/>
            <pc:sldMk cId="4121524753" sldId="953"/>
            <ac:spMk id="42" creationId="{FE2EAC39-1E27-4E06-543B-6AC09420C800}"/>
          </ac:spMkLst>
        </pc:spChg>
        <pc:spChg chg="add mod">
          <ac:chgData name="Anneleen Janssen" userId="34277971-d75d-4b0a-8685-0fd54352d3ac" providerId="ADAL" clId="{C773E46E-8D96-4C19-9508-2F640C7AFCDB}" dt="2023-06-18T22:01:26.345" v="5447" actId="208"/>
          <ac:spMkLst>
            <pc:docMk/>
            <pc:sldMk cId="4121524753" sldId="953"/>
            <ac:spMk id="43" creationId="{FC0F30A7-8F01-F90D-98AC-FCE1B041F03E}"/>
          </ac:spMkLst>
        </pc:spChg>
        <pc:picChg chg="del">
          <ac:chgData name="Anneleen Janssen" userId="34277971-d75d-4b0a-8685-0fd54352d3ac" providerId="ADAL" clId="{C773E46E-8D96-4C19-9508-2F640C7AFCDB}" dt="2023-06-18T21:57:04.603" v="5253" actId="478"/>
          <ac:picMkLst>
            <pc:docMk/>
            <pc:sldMk cId="4121524753" sldId="953"/>
            <ac:picMk id="11" creationId="{6EDFCAD3-CFE8-760A-2754-FAF103F76A61}"/>
          </ac:picMkLst>
        </pc:picChg>
        <pc:picChg chg="del">
          <ac:chgData name="Anneleen Janssen" userId="34277971-d75d-4b0a-8685-0fd54352d3ac" providerId="ADAL" clId="{C773E46E-8D96-4C19-9508-2F640C7AFCDB}" dt="2023-06-18T21:57:04.603" v="5253" actId="478"/>
          <ac:picMkLst>
            <pc:docMk/>
            <pc:sldMk cId="4121524753" sldId="953"/>
            <ac:picMk id="13" creationId="{D02F7807-880B-F576-AD73-6DE199A5547A}"/>
          </ac:picMkLst>
        </pc:picChg>
        <pc:picChg chg="del">
          <ac:chgData name="Anneleen Janssen" userId="34277971-d75d-4b0a-8685-0fd54352d3ac" providerId="ADAL" clId="{C773E46E-8D96-4C19-9508-2F640C7AFCDB}" dt="2023-06-18T21:57:04.603" v="5253" actId="478"/>
          <ac:picMkLst>
            <pc:docMk/>
            <pc:sldMk cId="4121524753" sldId="953"/>
            <ac:picMk id="15" creationId="{BC109BDE-37F3-08C1-F5D3-C92B24EDBC91}"/>
          </ac:picMkLst>
        </pc:picChg>
        <pc:picChg chg="del">
          <ac:chgData name="Anneleen Janssen" userId="34277971-d75d-4b0a-8685-0fd54352d3ac" providerId="ADAL" clId="{C773E46E-8D96-4C19-9508-2F640C7AFCDB}" dt="2023-06-18T21:57:41.266" v="5257" actId="478"/>
          <ac:picMkLst>
            <pc:docMk/>
            <pc:sldMk cId="4121524753" sldId="953"/>
            <ac:picMk id="16" creationId="{FF185022-3CEF-397B-0700-387CC23F928F}"/>
          </ac:picMkLst>
        </pc:picChg>
        <pc:picChg chg="add del mod">
          <ac:chgData name="Anneleen Janssen" userId="34277971-d75d-4b0a-8685-0fd54352d3ac" providerId="ADAL" clId="{C773E46E-8D96-4C19-9508-2F640C7AFCDB}" dt="2023-06-18T21:57:34.378" v="5256"/>
          <ac:picMkLst>
            <pc:docMk/>
            <pc:sldMk cId="4121524753" sldId="953"/>
            <ac:picMk id="23" creationId="{B23AAC02-4996-982B-D486-095D5ABCC31E}"/>
          </ac:picMkLst>
        </pc:picChg>
        <pc:picChg chg="add del mod">
          <ac:chgData name="Anneleen Janssen" userId="34277971-d75d-4b0a-8685-0fd54352d3ac" providerId="ADAL" clId="{C773E46E-8D96-4C19-9508-2F640C7AFCDB}" dt="2023-06-18T21:58:01.496" v="5261" actId="478"/>
          <ac:picMkLst>
            <pc:docMk/>
            <pc:sldMk cId="4121524753" sldId="953"/>
            <ac:picMk id="30" creationId="{411764D6-0423-1997-9C90-452761A460DC}"/>
          </ac:picMkLst>
        </pc:picChg>
        <pc:picChg chg="add mod">
          <ac:chgData name="Anneleen Janssen" userId="34277971-d75d-4b0a-8685-0fd54352d3ac" providerId="ADAL" clId="{C773E46E-8D96-4C19-9508-2F640C7AFCDB}" dt="2023-06-18T21:58:14.684" v="5262"/>
          <ac:picMkLst>
            <pc:docMk/>
            <pc:sldMk cId="4121524753" sldId="953"/>
            <ac:picMk id="34" creationId="{5DBC75E5-CE9B-D0C8-F3CF-A46256724430}"/>
          </ac:picMkLst>
        </pc:picChg>
        <pc:cxnChg chg="add del mod">
          <ac:chgData name="Anneleen Janssen" userId="34277971-d75d-4b0a-8685-0fd54352d3ac" providerId="ADAL" clId="{C773E46E-8D96-4C19-9508-2F640C7AFCDB}" dt="2023-06-18T21:57:34.378" v="5256"/>
          <ac:cxnSpMkLst>
            <pc:docMk/>
            <pc:sldMk cId="4121524753" sldId="953"/>
            <ac:cxnSpMk id="12" creationId="{77EE4E11-97F2-B319-F758-F417CC2CAD7C}"/>
          </ac:cxnSpMkLst>
        </pc:cxnChg>
        <pc:cxnChg chg="del">
          <ac:chgData name="Anneleen Janssen" userId="34277971-d75d-4b0a-8685-0fd54352d3ac" providerId="ADAL" clId="{C773E46E-8D96-4C19-9508-2F640C7AFCDB}" dt="2023-06-18T21:57:41.266" v="5257" actId="478"/>
          <ac:cxnSpMkLst>
            <pc:docMk/>
            <pc:sldMk cId="4121524753" sldId="953"/>
            <ac:cxnSpMk id="18" creationId="{DFA09593-0804-2BE6-A9FA-39BFFBCB54A8}"/>
          </ac:cxnSpMkLst>
        </pc:cxnChg>
        <pc:cxnChg chg="del">
          <ac:chgData name="Anneleen Janssen" userId="34277971-d75d-4b0a-8685-0fd54352d3ac" providerId="ADAL" clId="{C773E46E-8D96-4C19-9508-2F640C7AFCDB}" dt="2023-06-18T21:57:41.266" v="5257" actId="478"/>
          <ac:cxnSpMkLst>
            <pc:docMk/>
            <pc:sldMk cId="4121524753" sldId="953"/>
            <ac:cxnSpMk id="19" creationId="{007FC3FB-A108-D905-0090-AD73AC8421C9}"/>
          </ac:cxnSpMkLst>
        </pc:cxnChg>
        <pc:cxnChg chg="del">
          <ac:chgData name="Anneleen Janssen" userId="34277971-d75d-4b0a-8685-0fd54352d3ac" providerId="ADAL" clId="{C773E46E-8D96-4C19-9508-2F640C7AFCDB}" dt="2023-06-18T21:57:41.266" v="5257" actId="478"/>
          <ac:cxnSpMkLst>
            <pc:docMk/>
            <pc:sldMk cId="4121524753" sldId="953"/>
            <ac:cxnSpMk id="21" creationId="{4688C6B4-D851-0136-DC25-99FFF370151D}"/>
          </ac:cxnSpMkLst>
        </pc:cxnChg>
        <pc:cxnChg chg="add del mod">
          <ac:chgData name="Anneleen Janssen" userId="34277971-d75d-4b0a-8685-0fd54352d3ac" providerId="ADAL" clId="{C773E46E-8D96-4C19-9508-2F640C7AFCDB}" dt="2023-06-18T21:58:00.579" v="5260" actId="478"/>
          <ac:cxnSpMkLst>
            <pc:docMk/>
            <pc:sldMk cId="4121524753" sldId="953"/>
            <ac:cxnSpMk id="26" creationId="{F0F70184-A2C9-73BF-1261-C3D307575AF1}"/>
          </ac:cxnSpMkLst>
        </pc:cxnChg>
        <pc:cxnChg chg="add del mod">
          <ac:chgData name="Anneleen Janssen" userId="34277971-d75d-4b0a-8685-0fd54352d3ac" providerId="ADAL" clId="{C773E46E-8D96-4C19-9508-2F640C7AFCDB}" dt="2023-06-18T21:58:00.579" v="5260" actId="478"/>
          <ac:cxnSpMkLst>
            <pc:docMk/>
            <pc:sldMk cId="4121524753" sldId="953"/>
            <ac:cxnSpMk id="31" creationId="{50E57760-FBB2-E1EC-2715-1A0B2D450318}"/>
          </ac:cxnSpMkLst>
        </pc:cxnChg>
        <pc:cxnChg chg="add del mod">
          <ac:chgData name="Anneleen Janssen" userId="34277971-d75d-4b0a-8685-0fd54352d3ac" providerId="ADAL" clId="{C773E46E-8D96-4C19-9508-2F640C7AFCDB}" dt="2023-06-18T21:58:00.579" v="5260" actId="478"/>
          <ac:cxnSpMkLst>
            <pc:docMk/>
            <pc:sldMk cId="4121524753" sldId="953"/>
            <ac:cxnSpMk id="32" creationId="{4F287E4C-176C-D477-E793-DAF3EE4ADABF}"/>
          </ac:cxnSpMkLst>
        </pc:cxnChg>
        <pc:cxnChg chg="add del mod">
          <ac:chgData name="Anneleen Janssen" userId="34277971-d75d-4b0a-8685-0fd54352d3ac" providerId="ADAL" clId="{C773E46E-8D96-4C19-9508-2F640C7AFCDB}" dt="2023-06-18T21:59:33.536" v="5306" actId="478"/>
          <ac:cxnSpMkLst>
            <pc:docMk/>
            <pc:sldMk cId="4121524753" sldId="953"/>
            <ac:cxnSpMk id="35" creationId="{9B5FFEBC-0350-24E2-07D0-339C3DBF2FF6}"/>
          </ac:cxnSpMkLst>
        </pc:cxnChg>
        <pc:cxnChg chg="add del mod">
          <ac:chgData name="Anneleen Janssen" userId="34277971-d75d-4b0a-8685-0fd54352d3ac" providerId="ADAL" clId="{C773E46E-8D96-4C19-9508-2F640C7AFCDB}" dt="2023-06-18T21:59:33.536" v="5306" actId="478"/>
          <ac:cxnSpMkLst>
            <pc:docMk/>
            <pc:sldMk cId="4121524753" sldId="953"/>
            <ac:cxnSpMk id="36" creationId="{D5E793FF-E5D4-E334-475A-D7215436DBE4}"/>
          </ac:cxnSpMkLst>
        </pc:cxnChg>
        <pc:cxnChg chg="add mod">
          <ac:chgData name="Anneleen Janssen" userId="34277971-d75d-4b0a-8685-0fd54352d3ac" providerId="ADAL" clId="{C773E46E-8D96-4C19-9508-2F640C7AFCDB}" dt="2023-06-18T21:58:25.367" v="5264" actId="14100"/>
          <ac:cxnSpMkLst>
            <pc:docMk/>
            <pc:sldMk cId="4121524753" sldId="953"/>
            <ac:cxnSpMk id="37" creationId="{2D9ABB02-C44A-2819-ABB1-6D67803608A7}"/>
          </ac:cxnSpMkLst>
        </pc:cxn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E20C0F-AB31-4A96-9610-8750A4B4DC60}" type="doc">
      <dgm:prSet loTypeId="urn:microsoft.com/office/officeart/2009/3/layout/OpposingIdeas" loCatId="relationship" qsTypeId="urn:microsoft.com/office/officeart/2005/8/quickstyle/simple1" qsCatId="simple" csTypeId="urn:microsoft.com/office/officeart/2005/8/colors/accent1_2" csCatId="accent1" phldr="1"/>
      <dgm:spPr/>
      <dgm:t>
        <a:bodyPr/>
        <a:lstStyle/>
        <a:p>
          <a:endParaRPr lang="nl-BE"/>
        </a:p>
      </dgm:t>
    </dgm:pt>
    <dgm:pt modelId="{2E329795-A0F6-4425-9509-B6D028217D19}">
      <dgm:prSet phldrT="[Tekst]"/>
      <dgm:spPr/>
      <dgm:t>
        <a:bodyPr/>
        <a:lstStyle/>
        <a:p>
          <a:r>
            <a:rPr lang="nl-BE" dirty="0"/>
            <a:t>Bijwerkingen</a:t>
          </a:r>
        </a:p>
      </dgm:t>
    </dgm:pt>
    <dgm:pt modelId="{460D2C24-BAE9-47E1-BFEF-0349EF36E8B7}" type="parTrans" cxnId="{AFF78A44-A629-4FEF-A210-3D46FBF5934A}">
      <dgm:prSet/>
      <dgm:spPr/>
      <dgm:t>
        <a:bodyPr/>
        <a:lstStyle/>
        <a:p>
          <a:endParaRPr lang="nl-BE"/>
        </a:p>
      </dgm:t>
    </dgm:pt>
    <dgm:pt modelId="{BB6971F7-CE4E-42D9-AEFA-9070A7AAADD0}" type="sibTrans" cxnId="{AFF78A44-A629-4FEF-A210-3D46FBF5934A}">
      <dgm:prSet/>
      <dgm:spPr/>
      <dgm:t>
        <a:bodyPr/>
        <a:lstStyle/>
        <a:p>
          <a:endParaRPr lang="nl-BE"/>
        </a:p>
      </dgm:t>
    </dgm:pt>
    <dgm:pt modelId="{F3372563-F363-4AB3-9E3D-A548060EEC4E}">
      <dgm:prSet phldrT="[Tekst]"/>
      <dgm:spPr/>
      <dgm:t>
        <a:bodyPr/>
        <a:lstStyle/>
        <a:p>
          <a:r>
            <a:rPr lang="nl-BE" dirty="0">
              <a:solidFill>
                <a:schemeClr val="bg1"/>
              </a:solidFill>
            </a:rPr>
            <a:t>Misselijkheid, diarree, huiderupties, schimmelinfecties,…</a:t>
          </a:r>
        </a:p>
        <a:p>
          <a:r>
            <a:rPr lang="nl-BE" dirty="0">
              <a:solidFill>
                <a:schemeClr val="bg1"/>
              </a:solidFill>
            </a:rPr>
            <a:t>NNTH = 21</a:t>
          </a:r>
        </a:p>
        <a:p>
          <a:r>
            <a:rPr lang="nl-BE" dirty="0">
              <a:solidFill>
                <a:schemeClr val="bg1"/>
              </a:solidFill>
            </a:rPr>
            <a:t>+ medicaliseren</a:t>
          </a:r>
          <a:br>
            <a:rPr lang="nl-BE" dirty="0">
              <a:solidFill>
                <a:schemeClr val="bg1"/>
              </a:solidFill>
            </a:rPr>
          </a:br>
          <a:r>
            <a:rPr lang="nl-BE" dirty="0">
              <a:solidFill>
                <a:schemeClr val="bg1"/>
              </a:solidFill>
            </a:rPr>
            <a:t>+ resistentie</a:t>
          </a:r>
          <a:br>
            <a:rPr lang="nl-BE" dirty="0">
              <a:solidFill>
                <a:schemeClr val="bg1"/>
              </a:solidFill>
            </a:rPr>
          </a:br>
          <a:r>
            <a:rPr lang="nl-BE" dirty="0">
              <a:solidFill>
                <a:schemeClr val="bg1"/>
              </a:solidFill>
            </a:rPr>
            <a:t>+ kosten</a:t>
          </a:r>
        </a:p>
      </dgm:t>
    </dgm:pt>
    <dgm:pt modelId="{27BED937-8ABD-4444-9503-2FDE15252979}" type="parTrans" cxnId="{756DCAF5-1C3C-4B40-AC0A-5028456319E6}">
      <dgm:prSet/>
      <dgm:spPr/>
      <dgm:t>
        <a:bodyPr/>
        <a:lstStyle/>
        <a:p>
          <a:endParaRPr lang="nl-BE"/>
        </a:p>
      </dgm:t>
    </dgm:pt>
    <dgm:pt modelId="{5B86A9C2-BC07-43A9-88F5-EE7A3FECB46C}" type="sibTrans" cxnId="{756DCAF5-1C3C-4B40-AC0A-5028456319E6}">
      <dgm:prSet/>
      <dgm:spPr/>
      <dgm:t>
        <a:bodyPr/>
        <a:lstStyle/>
        <a:p>
          <a:endParaRPr lang="nl-BE"/>
        </a:p>
      </dgm:t>
    </dgm:pt>
    <dgm:pt modelId="{E0511DBC-D319-4843-9AAB-2415F2193D73}">
      <dgm:prSet phldrT="[Tekst]"/>
      <dgm:spPr/>
      <dgm:t>
        <a:bodyPr/>
        <a:lstStyle/>
        <a:p>
          <a:r>
            <a:rPr lang="nl-BE" dirty="0"/>
            <a:t>Voordelen</a:t>
          </a:r>
        </a:p>
      </dgm:t>
    </dgm:pt>
    <dgm:pt modelId="{EBFB7FD5-A579-490F-830C-AFD21BF14466}" type="parTrans" cxnId="{BF41357F-CA40-4C2D-9203-F19ABFAA45C6}">
      <dgm:prSet/>
      <dgm:spPr/>
      <dgm:t>
        <a:bodyPr/>
        <a:lstStyle/>
        <a:p>
          <a:endParaRPr lang="nl-BE"/>
        </a:p>
      </dgm:t>
    </dgm:pt>
    <dgm:pt modelId="{51EFC457-78EE-4196-A6F9-C59E9AC5C071}" type="sibTrans" cxnId="{BF41357F-CA40-4C2D-9203-F19ABFAA45C6}">
      <dgm:prSet/>
      <dgm:spPr/>
      <dgm:t>
        <a:bodyPr/>
        <a:lstStyle/>
        <a:p>
          <a:endParaRPr lang="nl-BE"/>
        </a:p>
      </dgm:t>
    </dgm:pt>
    <dgm:pt modelId="{DF7A5708-E0C4-4532-806D-1FEF15D701BC}">
      <dgm:prSet phldrT="[Tekst]" custT="1"/>
      <dgm:spPr/>
      <dgm:t>
        <a:bodyPr/>
        <a:lstStyle/>
        <a:p>
          <a:r>
            <a:rPr lang="nl-BE" sz="1700" dirty="0">
              <a:solidFill>
                <a:schemeClr val="bg1"/>
              </a:solidFill>
            </a:rPr>
            <a:t>Niet opnieuw consulteren met nieuwe of erger symptomen</a:t>
          </a:r>
        </a:p>
        <a:p>
          <a:r>
            <a:rPr lang="nl-BE" sz="1700" dirty="0">
              <a:solidFill>
                <a:schemeClr val="bg1"/>
              </a:solidFill>
            </a:rPr>
            <a:t>NNTB = 30</a:t>
          </a:r>
        </a:p>
      </dgm:t>
    </dgm:pt>
    <dgm:pt modelId="{3AA7687E-8802-462F-B0ED-6E019A4D1761}" type="parTrans" cxnId="{9A74C285-FB95-4923-96D2-EFF78EBD38C0}">
      <dgm:prSet/>
      <dgm:spPr/>
      <dgm:t>
        <a:bodyPr/>
        <a:lstStyle/>
        <a:p>
          <a:endParaRPr lang="nl-BE"/>
        </a:p>
      </dgm:t>
    </dgm:pt>
    <dgm:pt modelId="{1C7ABA5C-AB93-406B-8D00-D89B1B2E3A6C}" type="sibTrans" cxnId="{9A74C285-FB95-4923-96D2-EFF78EBD38C0}">
      <dgm:prSet/>
      <dgm:spPr/>
      <dgm:t>
        <a:bodyPr/>
        <a:lstStyle/>
        <a:p>
          <a:endParaRPr lang="nl-BE"/>
        </a:p>
      </dgm:t>
    </dgm:pt>
    <dgm:pt modelId="{B0249D1F-5083-42FA-BEC0-C57CC9C266A4}" type="pres">
      <dgm:prSet presAssocID="{B9E20C0F-AB31-4A96-9610-8750A4B4DC60}" presName="Name0" presStyleCnt="0">
        <dgm:presLayoutVars>
          <dgm:chMax val="2"/>
          <dgm:dir/>
          <dgm:animOne val="branch"/>
          <dgm:animLvl val="lvl"/>
          <dgm:resizeHandles val="exact"/>
        </dgm:presLayoutVars>
      </dgm:prSet>
      <dgm:spPr/>
    </dgm:pt>
    <dgm:pt modelId="{8103EEA2-04EB-49FF-B4C8-E7565731BDB2}" type="pres">
      <dgm:prSet presAssocID="{B9E20C0F-AB31-4A96-9610-8750A4B4DC60}" presName="Background" presStyleLbl="node1" presStyleIdx="0" presStyleCnt="1" custScaleY="89522"/>
      <dgm:spPr/>
    </dgm:pt>
    <dgm:pt modelId="{49828F44-988F-4621-A3E9-D8AF37012586}" type="pres">
      <dgm:prSet presAssocID="{B9E20C0F-AB31-4A96-9610-8750A4B4DC60}" presName="Divider" presStyleLbl="callout" presStyleIdx="0" presStyleCnt="1"/>
      <dgm:spPr/>
    </dgm:pt>
    <dgm:pt modelId="{342280FE-51FB-488E-9B78-FBA84221944F}" type="pres">
      <dgm:prSet presAssocID="{B9E20C0F-AB31-4A96-9610-8750A4B4DC60}" presName="ChildText1" presStyleLbl="revTx" presStyleIdx="0" presStyleCnt="0" custScaleY="130658" custLinFactNeighborY="15412">
        <dgm:presLayoutVars>
          <dgm:chMax val="0"/>
          <dgm:chPref val="0"/>
          <dgm:bulletEnabled val="1"/>
        </dgm:presLayoutVars>
      </dgm:prSet>
      <dgm:spPr/>
    </dgm:pt>
    <dgm:pt modelId="{065B27EE-A43A-4223-8169-2F00820D45B4}" type="pres">
      <dgm:prSet presAssocID="{B9E20C0F-AB31-4A96-9610-8750A4B4DC60}" presName="ChildText2" presStyleLbl="revTx" presStyleIdx="0" presStyleCnt="0" custLinFactNeighborY="-3187">
        <dgm:presLayoutVars>
          <dgm:chMax val="0"/>
          <dgm:chPref val="0"/>
          <dgm:bulletEnabled val="1"/>
        </dgm:presLayoutVars>
      </dgm:prSet>
      <dgm:spPr/>
    </dgm:pt>
    <dgm:pt modelId="{F78B72A9-F9E0-42C9-9112-BDF7ABCF6CBA}" type="pres">
      <dgm:prSet presAssocID="{B9E20C0F-AB31-4A96-9610-8750A4B4DC60}" presName="ParentText1" presStyleLbl="revTx" presStyleIdx="0" presStyleCnt="0">
        <dgm:presLayoutVars>
          <dgm:chMax val="1"/>
          <dgm:chPref val="1"/>
        </dgm:presLayoutVars>
      </dgm:prSet>
      <dgm:spPr/>
    </dgm:pt>
    <dgm:pt modelId="{C6FDDBEF-B5B4-43B3-886B-F61E35F5CFF5}" type="pres">
      <dgm:prSet presAssocID="{B9E20C0F-AB31-4A96-9610-8750A4B4DC60}" presName="ParentShape1" presStyleLbl="alignImgPlace1" presStyleIdx="0" presStyleCnt="2" custScaleY="52825" custLinFactNeighborX="-4985" custLinFactNeighborY="34752">
        <dgm:presLayoutVars/>
      </dgm:prSet>
      <dgm:spPr/>
    </dgm:pt>
    <dgm:pt modelId="{DE70FABB-6A28-489C-B380-00619E2C672F}" type="pres">
      <dgm:prSet presAssocID="{B9E20C0F-AB31-4A96-9610-8750A4B4DC60}" presName="ParentText2" presStyleLbl="revTx" presStyleIdx="0" presStyleCnt="0">
        <dgm:presLayoutVars>
          <dgm:chMax val="1"/>
          <dgm:chPref val="1"/>
        </dgm:presLayoutVars>
      </dgm:prSet>
      <dgm:spPr/>
    </dgm:pt>
    <dgm:pt modelId="{B73DA876-39EA-4E27-A404-0055590DE063}" type="pres">
      <dgm:prSet presAssocID="{B9E20C0F-AB31-4A96-9610-8750A4B4DC60}" presName="ParentShape2" presStyleLbl="alignImgPlace1" presStyleIdx="1" presStyleCnt="2" custScaleX="81597" custScaleY="39637" custLinFactNeighborX="327" custLinFactNeighborY="3472">
        <dgm:presLayoutVars/>
      </dgm:prSet>
      <dgm:spPr/>
    </dgm:pt>
  </dgm:ptLst>
  <dgm:cxnLst>
    <dgm:cxn modelId="{E915A109-0E73-4775-A00F-212F53F13A29}" type="presOf" srcId="{E0511DBC-D319-4843-9AAB-2415F2193D73}" destId="{B73DA876-39EA-4E27-A404-0055590DE063}" srcOrd="1" destOrd="0" presId="urn:microsoft.com/office/officeart/2009/3/layout/OpposingIdeas"/>
    <dgm:cxn modelId="{0CBB522A-19D1-4ACB-B29C-009EF76A9AC3}" type="presOf" srcId="{DF7A5708-E0C4-4532-806D-1FEF15D701BC}" destId="{065B27EE-A43A-4223-8169-2F00820D45B4}" srcOrd="0" destOrd="0" presId="urn:microsoft.com/office/officeart/2009/3/layout/OpposingIdeas"/>
    <dgm:cxn modelId="{6B657538-DF08-4500-AFDB-A1ABF8BC6720}" type="presOf" srcId="{F3372563-F363-4AB3-9E3D-A548060EEC4E}" destId="{342280FE-51FB-488E-9B78-FBA84221944F}" srcOrd="0" destOrd="0" presId="urn:microsoft.com/office/officeart/2009/3/layout/OpposingIdeas"/>
    <dgm:cxn modelId="{AFF78A44-A629-4FEF-A210-3D46FBF5934A}" srcId="{B9E20C0F-AB31-4A96-9610-8750A4B4DC60}" destId="{2E329795-A0F6-4425-9509-B6D028217D19}" srcOrd="0" destOrd="0" parTransId="{460D2C24-BAE9-47E1-BFEF-0349EF36E8B7}" sibTransId="{BB6971F7-CE4E-42D9-AEFA-9070A7AAADD0}"/>
    <dgm:cxn modelId="{9B2A5445-D8CF-4063-9C66-6EFAC05DA561}" type="presOf" srcId="{2E329795-A0F6-4425-9509-B6D028217D19}" destId="{F78B72A9-F9E0-42C9-9112-BDF7ABCF6CBA}" srcOrd="0" destOrd="0" presId="urn:microsoft.com/office/officeart/2009/3/layout/OpposingIdeas"/>
    <dgm:cxn modelId="{A940CA47-79AE-4382-93C2-3FE94B4F6E64}" type="presOf" srcId="{2E329795-A0F6-4425-9509-B6D028217D19}" destId="{C6FDDBEF-B5B4-43B3-886B-F61E35F5CFF5}" srcOrd="1" destOrd="0" presId="urn:microsoft.com/office/officeart/2009/3/layout/OpposingIdeas"/>
    <dgm:cxn modelId="{BF41357F-CA40-4C2D-9203-F19ABFAA45C6}" srcId="{B9E20C0F-AB31-4A96-9610-8750A4B4DC60}" destId="{E0511DBC-D319-4843-9AAB-2415F2193D73}" srcOrd="1" destOrd="0" parTransId="{EBFB7FD5-A579-490F-830C-AFD21BF14466}" sibTransId="{51EFC457-78EE-4196-A6F9-C59E9AC5C071}"/>
    <dgm:cxn modelId="{9A74C285-FB95-4923-96D2-EFF78EBD38C0}" srcId="{E0511DBC-D319-4843-9AAB-2415F2193D73}" destId="{DF7A5708-E0C4-4532-806D-1FEF15D701BC}" srcOrd="0" destOrd="0" parTransId="{3AA7687E-8802-462F-B0ED-6E019A4D1761}" sibTransId="{1C7ABA5C-AB93-406B-8D00-D89B1B2E3A6C}"/>
    <dgm:cxn modelId="{771C75A4-FDDB-4A77-ABE5-3871C125365D}" type="presOf" srcId="{E0511DBC-D319-4843-9AAB-2415F2193D73}" destId="{DE70FABB-6A28-489C-B380-00619E2C672F}" srcOrd="0" destOrd="0" presId="urn:microsoft.com/office/officeart/2009/3/layout/OpposingIdeas"/>
    <dgm:cxn modelId="{D3D7CFC8-5F0D-446C-BB15-0A12B25C1CBE}" type="presOf" srcId="{B9E20C0F-AB31-4A96-9610-8750A4B4DC60}" destId="{B0249D1F-5083-42FA-BEC0-C57CC9C266A4}" srcOrd="0" destOrd="0" presId="urn:microsoft.com/office/officeart/2009/3/layout/OpposingIdeas"/>
    <dgm:cxn modelId="{756DCAF5-1C3C-4B40-AC0A-5028456319E6}" srcId="{2E329795-A0F6-4425-9509-B6D028217D19}" destId="{F3372563-F363-4AB3-9E3D-A548060EEC4E}" srcOrd="0" destOrd="0" parTransId="{27BED937-8ABD-4444-9503-2FDE15252979}" sibTransId="{5B86A9C2-BC07-43A9-88F5-EE7A3FECB46C}"/>
    <dgm:cxn modelId="{79714682-77A2-4ECF-817B-BB821F7F6534}" type="presParOf" srcId="{B0249D1F-5083-42FA-BEC0-C57CC9C266A4}" destId="{8103EEA2-04EB-49FF-B4C8-E7565731BDB2}" srcOrd="0" destOrd="0" presId="urn:microsoft.com/office/officeart/2009/3/layout/OpposingIdeas"/>
    <dgm:cxn modelId="{6B7F4828-2FE8-404E-996B-2D2061561986}" type="presParOf" srcId="{B0249D1F-5083-42FA-BEC0-C57CC9C266A4}" destId="{49828F44-988F-4621-A3E9-D8AF37012586}" srcOrd="1" destOrd="0" presId="urn:microsoft.com/office/officeart/2009/3/layout/OpposingIdeas"/>
    <dgm:cxn modelId="{7D3CA88A-BD45-4938-8B24-B6F9456F6872}" type="presParOf" srcId="{B0249D1F-5083-42FA-BEC0-C57CC9C266A4}" destId="{342280FE-51FB-488E-9B78-FBA84221944F}" srcOrd="2" destOrd="0" presId="urn:microsoft.com/office/officeart/2009/3/layout/OpposingIdeas"/>
    <dgm:cxn modelId="{3B23A36A-8FBB-47A9-83FB-E1BA093376BA}" type="presParOf" srcId="{B0249D1F-5083-42FA-BEC0-C57CC9C266A4}" destId="{065B27EE-A43A-4223-8169-2F00820D45B4}" srcOrd="3" destOrd="0" presId="urn:microsoft.com/office/officeart/2009/3/layout/OpposingIdeas"/>
    <dgm:cxn modelId="{3520256F-E29D-4DF0-88A0-432BC04F7E9A}" type="presParOf" srcId="{B0249D1F-5083-42FA-BEC0-C57CC9C266A4}" destId="{F78B72A9-F9E0-42C9-9112-BDF7ABCF6CBA}" srcOrd="4" destOrd="0" presId="urn:microsoft.com/office/officeart/2009/3/layout/OpposingIdeas"/>
    <dgm:cxn modelId="{CE486588-F3A3-405E-A26E-D35761951C37}" type="presParOf" srcId="{B0249D1F-5083-42FA-BEC0-C57CC9C266A4}" destId="{C6FDDBEF-B5B4-43B3-886B-F61E35F5CFF5}" srcOrd="5" destOrd="0" presId="urn:microsoft.com/office/officeart/2009/3/layout/OpposingIdeas"/>
    <dgm:cxn modelId="{D71D9192-A9FB-47D2-AAB1-282FAF6D3660}" type="presParOf" srcId="{B0249D1F-5083-42FA-BEC0-C57CC9C266A4}" destId="{DE70FABB-6A28-489C-B380-00619E2C672F}" srcOrd="6" destOrd="0" presId="urn:microsoft.com/office/officeart/2009/3/layout/OpposingIdeas"/>
    <dgm:cxn modelId="{74F73591-F15C-44F2-BC59-A8BED8FBEF58}" type="presParOf" srcId="{B0249D1F-5083-42FA-BEC0-C57CC9C266A4}" destId="{B73DA876-39EA-4E27-A404-0055590DE063}" srcOrd="7" destOrd="0" presId="urn:microsoft.com/office/officeart/2009/3/layout/OpposingIdeas"/>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03EEA2-04EB-49FF-B4C8-E7565731BDB2}">
      <dsp:nvSpPr>
        <dsp:cNvPr id="0" name=""/>
        <dsp:cNvSpPr/>
      </dsp:nvSpPr>
      <dsp:spPr>
        <a:xfrm>
          <a:off x="1091921" y="766022"/>
          <a:ext cx="4595521" cy="2212370"/>
        </a:xfrm>
        <a:prstGeom prst="round2DiagRect">
          <a:avLst>
            <a:gd name="adj1" fmla="val 0"/>
            <a:gd name="adj2"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828F44-988F-4621-A3E9-D8AF37012586}">
      <dsp:nvSpPr>
        <dsp:cNvPr id="0" name=""/>
        <dsp:cNvSpPr/>
      </dsp:nvSpPr>
      <dsp:spPr>
        <a:xfrm>
          <a:off x="3389682" y="898659"/>
          <a:ext cx="612" cy="1947096"/>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42280FE-51FB-488E-9B78-FBA84221944F}">
      <dsp:nvSpPr>
        <dsp:cNvPr id="0" name=""/>
        <dsp:cNvSpPr/>
      </dsp:nvSpPr>
      <dsp:spPr>
        <a:xfrm>
          <a:off x="1245105" y="825511"/>
          <a:ext cx="1991392" cy="273973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nl-BE" sz="1700" kern="1200" dirty="0">
              <a:solidFill>
                <a:schemeClr val="bg1"/>
              </a:solidFill>
            </a:rPr>
            <a:t>Misselijkheid, diarree, huiderupties, schimmelinfecties,…</a:t>
          </a:r>
        </a:p>
        <a:p>
          <a:pPr marL="0" lvl="0" indent="0" algn="l" defTabSz="755650">
            <a:lnSpc>
              <a:spcPct val="90000"/>
            </a:lnSpc>
            <a:spcBef>
              <a:spcPct val="0"/>
            </a:spcBef>
            <a:spcAft>
              <a:spcPct val="35000"/>
            </a:spcAft>
            <a:buNone/>
          </a:pPr>
          <a:r>
            <a:rPr lang="nl-BE" sz="1700" kern="1200" dirty="0">
              <a:solidFill>
                <a:schemeClr val="bg1"/>
              </a:solidFill>
            </a:rPr>
            <a:t>NNTH = 21</a:t>
          </a:r>
        </a:p>
        <a:p>
          <a:pPr marL="0" lvl="0" indent="0" algn="l" defTabSz="755650">
            <a:lnSpc>
              <a:spcPct val="90000"/>
            </a:lnSpc>
            <a:spcBef>
              <a:spcPct val="0"/>
            </a:spcBef>
            <a:spcAft>
              <a:spcPct val="35000"/>
            </a:spcAft>
            <a:buNone/>
          </a:pPr>
          <a:r>
            <a:rPr lang="nl-BE" sz="1700" kern="1200" dirty="0">
              <a:solidFill>
                <a:schemeClr val="bg1"/>
              </a:solidFill>
            </a:rPr>
            <a:t>+ medicaliseren</a:t>
          </a:r>
          <a:br>
            <a:rPr lang="nl-BE" sz="1700" kern="1200" dirty="0">
              <a:solidFill>
                <a:schemeClr val="bg1"/>
              </a:solidFill>
            </a:rPr>
          </a:br>
          <a:r>
            <a:rPr lang="nl-BE" sz="1700" kern="1200" dirty="0">
              <a:solidFill>
                <a:schemeClr val="bg1"/>
              </a:solidFill>
            </a:rPr>
            <a:t>+ resistentie</a:t>
          </a:r>
          <a:br>
            <a:rPr lang="nl-BE" sz="1700" kern="1200" dirty="0">
              <a:solidFill>
                <a:schemeClr val="bg1"/>
              </a:solidFill>
            </a:rPr>
          </a:br>
          <a:r>
            <a:rPr lang="nl-BE" sz="1700" kern="1200" dirty="0">
              <a:solidFill>
                <a:schemeClr val="bg1"/>
              </a:solidFill>
            </a:rPr>
            <a:t>+ kosten</a:t>
          </a:r>
        </a:p>
      </dsp:txBody>
      <dsp:txXfrm>
        <a:off x="1245105" y="825511"/>
        <a:ext cx="1991392" cy="2739732"/>
      </dsp:txXfrm>
    </dsp:sp>
    <dsp:sp modelId="{065B27EE-A43A-4223-8169-2F00820D45B4}">
      <dsp:nvSpPr>
        <dsp:cNvPr id="0" name=""/>
        <dsp:cNvSpPr/>
      </dsp:nvSpPr>
      <dsp:spPr>
        <a:xfrm>
          <a:off x="3542866" y="756944"/>
          <a:ext cx="1991392" cy="209687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nl-BE" sz="1700" kern="1200" dirty="0">
              <a:solidFill>
                <a:schemeClr val="bg1"/>
              </a:solidFill>
            </a:rPr>
            <a:t>Niet opnieuw consulteren met nieuwe of erger symptomen</a:t>
          </a:r>
        </a:p>
        <a:p>
          <a:pPr marL="0" lvl="0" indent="0" algn="l" defTabSz="755650">
            <a:lnSpc>
              <a:spcPct val="90000"/>
            </a:lnSpc>
            <a:spcBef>
              <a:spcPct val="0"/>
            </a:spcBef>
            <a:spcAft>
              <a:spcPct val="35000"/>
            </a:spcAft>
            <a:buNone/>
          </a:pPr>
          <a:r>
            <a:rPr lang="nl-BE" sz="1700" kern="1200" dirty="0">
              <a:solidFill>
                <a:schemeClr val="bg1"/>
              </a:solidFill>
            </a:rPr>
            <a:t>NNTB = 30</a:t>
          </a:r>
        </a:p>
      </dsp:txBody>
      <dsp:txXfrm>
        <a:off x="3542866" y="756944"/>
        <a:ext cx="1991392" cy="2096872"/>
      </dsp:txXfrm>
    </dsp:sp>
    <dsp:sp modelId="{C6FDDBEF-B5B4-43B3-886B-F61E35F5CFF5}">
      <dsp:nvSpPr>
        <dsp:cNvPr id="0" name=""/>
        <dsp:cNvSpPr/>
      </dsp:nvSpPr>
      <dsp:spPr>
        <a:xfrm rot="16200000">
          <a:off x="-41295" y="1901936"/>
          <a:ext cx="1424151" cy="765920"/>
        </a:xfrm>
        <a:prstGeom prst="rightArrow">
          <a:avLst>
            <a:gd name="adj1" fmla="val 49830"/>
            <a:gd name="adj2" fmla="val 6066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r" defTabSz="622300">
            <a:lnSpc>
              <a:spcPct val="90000"/>
            </a:lnSpc>
            <a:spcBef>
              <a:spcPct val="0"/>
            </a:spcBef>
            <a:spcAft>
              <a:spcPct val="35000"/>
            </a:spcAft>
            <a:buNone/>
          </a:pPr>
          <a:r>
            <a:rPr lang="nl-BE" sz="1400" kern="1200" dirty="0"/>
            <a:t>Bijwerkingen</a:t>
          </a:r>
        </a:p>
      </dsp:txBody>
      <dsp:txXfrm>
        <a:off x="74462" y="2209824"/>
        <a:ext cx="1192637" cy="381658"/>
      </dsp:txXfrm>
    </dsp:sp>
    <dsp:sp modelId="{B73DA876-39EA-4E27-A404-0055590DE063}">
      <dsp:nvSpPr>
        <dsp:cNvPr id="0" name=""/>
        <dsp:cNvSpPr/>
      </dsp:nvSpPr>
      <dsp:spPr>
        <a:xfrm rot="5400000">
          <a:off x="5538604" y="2177546"/>
          <a:ext cx="1068605" cy="624967"/>
        </a:xfrm>
        <a:prstGeom prst="rightArrow">
          <a:avLst>
            <a:gd name="adj1" fmla="val 49830"/>
            <a:gd name="adj2" fmla="val 6066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r" defTabSz="622300">
            <a:lnSpc>
              <a:spcPct val="90000"/>
            </a:lnSpc>
            <a:spcBef>
              <a:spcPct val="0"/>
            </a:spcBef>
            <a:spcAft>
              <a:spcPct val="35000"/>
            </a:spcAft>
            <a:buNone/>
          </a:pPr>
          <a:r>
            <a:rPr lang="nl-BE" sz="1400" kern="1200" dirty="0"/>
            <a:t>Voordelen</a:t>
          </a:r>
        </a:p>
      </dsp:txBody>
      <dsp:txXfrm>
        <a:off x="5633058" y="2239865"/>
        <a:ext cx="879697" cy="311421"/>
      </dsp:txXfrm>
    </dsp:sp>
  </dsp:spTree>
</dsp:drawing>
</file>

<file path=ppt/diagrams/layout1.xml><?xml version="1.0" encoding="utf-8"?>
<dgm:layoutDef xmlns:dgm="http://schemas.openxmlformats.org/drawingml/2006/diagram" xmlns:a="http://schemas.openxmlformats.org/drawingml/2006/main" uniqueId="urn:microsoft.com/office/officeart/2009/3/layout/OpposingIdeas">
  <dgm:title val=""/>
  <dgm:desc val=""/>
  <dgm:catLst>
    <dgm:cat type="relationship" pri="3400"/>
  </dgm:catLst>
  <dgm:samp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clrData>
  <dgm:layoutNode name="Name0">
    <dgm:varLst>
      <dgm:chMax val="2"/>
      <dgm:dir/>
      <dgm:animOne val="branch"/>
      <dgm:animLvl val="lvl"/>
      <dgm:resizeHandles val="exact"/>
    </dgm:varLst>
    <dgm:choose name="Name1">
      <dgm:if name="Name2" axis="ch" ptType="node" func="cnt" op="lte" val="1">
        <dgm:alg type="composite">
          <dgm:param type="ar" val="0.9928"/>
        </dgm:alg>
      </dgm:if>
      <dgm:else name="Name3">
        <dgm:alg type="composite">
          <dgm:param type="ar" val="1.6364"/>
        </dgm:alg>
      </dgm:else>
    </dgm:choose>
    <dgm:shape xmlns:r="http://schemas.openxmlformats.org/officeDocument/2006/relationships" r:blip="">
      <dgm:adjLst/>
    </dgm:shape>
    <dgm:choose name="Name4">
      <dgm:if name="Name5" func="var" arg="dir" op="equ" val="norm">
        <dgm:choose name="Name6">
          <dgm:if name="Name7"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2963"/>
              <dgm:constr type="t" for="ch" forName="ChildText1" refType="h" fact="0.2722"/>
              <dgm:constr type="w" for="ch" forName="ChildText1" refType="w" fact="0.6534"/>
              <dgm:constr type="h" for="ch" forName="ChildText1" refType="h" fact="0.6682"/>
              <dgm:constr type="l" for="ch" forName="Background" refType="w" fact="0.246"/>
              <dgm:constr type="t" for="ch" forName="Background" refType="h" fact="0.2125"/>
              <dgm:constr type="w" for="ch" forName="Background" refType="w" fact="0.754"/>
              <dgm:constr type="h" for="ch" forName="Background" refType="h" fact="0.7875"/>
              <dgm:constr type="l" for="ch" forName="ParentText1" refType="w" fact="0"/>
              <dgm:constr type="t" for="ch" forName="ParentText1" refType="h" fact="0"/>
              <dgm:constr type="w" for="ch" forName="ParentText1" refType="w" fact="0.234"/>
              <dgm:constr type="h" for="ch" forName="ParentText1" refType="h" fact="0.8713"/>
              <dgm:constr type="l" for="ch" forName="ParentShape1" refType="w" fact="0"/>
              <dgm:constr type="t" for="ch" forName="ParentShape1" refType="h" fact="0"/>
              <dgm:constr type="w" for="ch" forName="ParentShape1" refType="w" fact="0.234"/>
              <dgm:constr type="h" for="ch" forName="ParentShape1" refType="h" fact="0.8713"/>
            </dgm:constrLst>
          </dgm:if>
          <dgm:else name="Name8">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15"/>
              <dgm:constr type="t" for="ch" forName="ChildText1" refType="h" fact="0.22"/>
              <dgm:constr type="w" for="ch" forName="ChildText1" refType="w" fact="0.325"/>
              <dgm:constr type="h" for="ch" forName="ChildText1" refType="h" fact="0.56"/>
              <dgm:constr type="l" for="ch" forName="ChildText2" refType="w" fact="0.525"/>
              <dgm:constr type="t" for="ch" forName="ChildText2" refType="h" fact="0.22"/>
              <dgm:constr type="w" for="ch" forName="ChildText2" refType="w" fact="0.325"/>
              <dgm:constr type="h" for="ch" forName="ChildText2" refType="h" fact="0.56"/>
              <dgm:constr type="l" for="ch" forName="Background" refType="w" fact="0.125"/>
              <dgm:constr type="t" for="ch" forName="Background" refType="h" fact="0.17"/>
              <dgm:constr type="w" for="ch" forName="Background" refType="w" fact="0.75"/>
              <dgm:constr type="h" for="ch" forName="Background" refType="h" fact="0.66"/>
              <dgm:constr type="l" for="ch" forName="ParentText1" refType="w" fact="0"/>
              <dgm:constr type="t" for="ch" forName="ParentText1" refType="h" fact="0"/>
              <dgm:constr type="w" for="ch" forName="ParentText1" refType="w" fact="0.125"/>
              <dgm:constr type="h" for="ch" forName="ParentText1" refType="h" fact="0.72"/>
              <dgm:constr type="l" for="ch" forName="ParentShape1" refType="w" fact="0"/>
              <dgm:constr type="t" for="ch" forName="ParentShape1" refType="h" fact="0"/>
              <dgm:constr type="w" for="ch" forName="ParentShape1" refType="w" fact="0.125"/>
              <dgm:constr type="h" for="ch" forName="ParentShape1" refType="h" fact="0.72"/>
              <dgm:constr type="l" for="ch" forName="ParentText2" refType="w" fact="0.875"/>
              <dgm:constr type="t" for="ch" forName="ParentText2" refType="h" fact="0.28"/>
              <dgm:constr type="w" for="ch" forName="ParentText2" refType="w" fact="0.125"/>
              <dgm:constr type="h" for="ch" forName="ParentText2" refType="h" fact="0.72"/>
              <dgm:constr type="l" for="ch" forName="ParentShape2" refType="w" fact="0.875"/>
              <dgm:constr type="t" for="ch" forName="ParentShape2" refType="h" fact="0.28"/>
              <dgm:constr type="w" for="ch" forName="ParentShape2" refType="w" fact="0.125"/>
              <dgm:constr type="h" for="ch" forName="ParentShape2" refType="h" fact="0.72"/>
              <dgm:constr type="l" for="ch" forName="Divider" refType="w" fact="0.5"/>
              <dgm:constr type="t" for="ch" forName="Divider" refType="h" fact="0.24"/>
              <dgm:constr type="w" for="ch" forName="Divider" refType="w" fact="0.0001"/>
              <dgm:constr type="h" for="ch" forName="Divider" refType="h" fact="0.52"/>
            </dgm:constrLst>
          </dgm:else>
        </dgm:choose>
      </dgm:if>
      <dgm:else name="Name9">
        <dgm:choose name="Name10">
          <dgm:if name="Name11"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2455"/>
              <dgm:constr type="t" for="ch" forName="ChildText1" refType="h" fact="0.2651"/>
              <dgm:constr type="w" for="ch" forName="ChildText1" refType="w" fact="0.5351"/>
              <dgm:constr type="h" for="ch" forName="ChildText1" refType="h" fact="0.56"/>
              <dgm:constr type="r" for="ch" forName="Background" refType="w" fact="-0.246"/>
              <dgm:constr type="t" for="ch" forName="Background" refType="h" fact="0.2125"/>
              <dgm:constr type="w" for="ch" forName="Background" refType="w" fact="0.754"/>
              <dgm:constr type="h" for="ch" forName="Background" refType="h" fact="0.7875"/>
              <dgm:constr type="r" for="ch" forName="ParentText1" refType="w" fact="0"/>
              <dgm:constr type="t" for="ch" forName="ParentText1" refType="h" fact="0"/>
              <dgm:constr type="w" for="ch" forName="ParentText1" refType="w" fact="0.234"/>
              <dgm:constr type="h" for="ch" forName="ParentText1" refType="h" fact="0.8713"/>
              <dgm:constr type="r" for="ch" forName="ParentShape1" refType="w" fact="0"/>
              <dgm:constr type="t" for="ch" forName="ParentShape1" refType="h" fact="0"/>
              <dgm:constr type="w" for="ch" forName="ParentShape1" refType="w" fact="0.234"/>
              <dgm:constr type="h" for="ch" forName="ParentShape1" refType="h" fact="0.8713"/>
            </dgm:constrLst>
          </dgm:if>
          <dgm:else name="Name12">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15"/>
              <dgm:constr type="t" for="ch" forName="ChildText1" refType="h" fact="0.22"/>
              <dgm:constr type="w" for="ch" forName="ChildText1" refType="w" fact="0.325"/>
              <dgm:constr type="h" for="ch" forName="ChildText1" refType="h" fact="0.56"/>
              <dgm:constr type="r" for="ch" forName="ChildText2" refType="w" fact="-0.525"/>
              <dgm:constr type="t" for="ch" forName="ChildText2" refType="h" fact="0.22"/>
              <dgm:constr type="w" for="ch" forName="ChildText2" refType="w" fact="0.325"/>
              <dgm:constr type="h" for="ch" forName="ChildText2" refType="h" fact="0.56"/>
              <dgm:constr type="r" for="ch" forName="Background" refType="w" fact="-0.125"/>
              <dgm:constr type="t" for="ch" forName="Background" refType="h" fact="0.17"/>
              <dgm:constr type="w" for="ch" forName="Background" refType="w" fact="0.75"/>
              <dgm:constr type="h" for="ch" forName="Background" refType="h" fact="0.66"/>
              <dgm:constr type="r" for="ch" forName="ParentText1" refType="w" fact="0"/>
              <dgm:constr type="t" for="ch" forName="ParentText1" refType="h" fact="0"/>
              <dgm:constr type="w" for="ch" forName="ParentText1" refType="w" fact="0.125"/>
              <dgm:constr type="h" for="ch" forName="ParentText1" refType="h" fact="0.72"/>
              <dgm:constr type="r" for="ch" forName="ParentShape1" refType="w" fact="0"/>
              <dgm:constr type="t" for="ch" forName="ParentShape1" refType="h" fact="0"/>
              <dgm:constr type="w" for="ch" forName="ParentShape1" refType="w" fact="0.125"/>
              <dgm:constr type="h" for="ch" forName="ParentShape1" refType="h" fact="0.72"/>
              <dgm:constr type="r" for="ch" forName="ParentText2" refType="w" fact="-0.875"/>
              <dgm:constr type="t" for="ch" forName="ParentText2" refType="h" fact="0.28"/>
              <dgm:constr type="w" for="ch" forName="ParentText2" refType="w" fact="0.125"/>
              <dgm:constr type="h" for="ch" forName="ParentText2" refType="h" fact="0.72"/>
              <dgm:constr type="r" for="ch" forName="ParentShape2" refType="w" fact="-0.875"/>
              <dgm:constr type="t" for="ch" forName="ParentShape2" refType="h" fact="0.28"/>
              <dgm:constr type="w" for="ch" forName="ParentShape2" refType="w" fact="0.125"/>
              <dgm:constr type="h" for="ch" forName="ParentShape2" refType="h" fact="0.72"/>
              <dgm:constr type="r" for="ch" forName="Divider" refType="w" fact="-0.5"/>
              <dgm:constr type="t" for="ch" forName="Divider" refType="h" fact="0.24"/>
              <dgm:constr type="w" for="ch" forName="Divider" refType="w" fact="0.0001"/>
              <dgm:constr type="h" for="ch" forName="Divider" refType="h" fact="0.52"/>
            </dgm:constrLst>
          </dgm:else>
        </dgm:choose>
      </dgm:else>
    </dgm:choose>
    <dgm:choose name="Name13">
      <dgm:if name="Name14" axis="ch" ptType="node" func="cnt" op="gte" val="1">
        <dgm:layoutNode name="Background" styleLbl="node1">
          <dgm:alg type="sp"/>
          <dgm:choose name="Name15">
            <dgm:if name="Name16" func="var" arg="dir" op="equ" val="norm">
              <dgm:shape xmlns:r="http://schemas.openxmlformats.org/officeDocument/2006/relationships" type="round2DiagRect" r:blip="">
                <dgm:adjLst>
                  <dgm:adj idx="1" val="0"/>
                  <dgm:adj idx="2" val="0.1667"/>
                </dgm:adjLst>
              </dgm:shape>
            </dgm:if>
            <dgm:else name="Name17">
              <dgm:shape xmlns:r="http://schemas.openxmlformats.org/officeDocument/2006/relationships" type="round2DiagRect" r:blip="">
                <dgm:adjLst>
                  <dgm:adj idx="1" val="0.1667"/>
                  <dgm:adj idx="2" val="0"/>
                </dgm:adjLst>
              </dgm:shape>
            </dgm:else>
          </dgm:choose>
          <dgm:presOf/>
        </dgm:layoutNode>
        <dgm:choose name="Name18">
          <dgm:if name="Name19" axis="ch" ptType="node" func="cnt" op="gte" val="2">
            <dgm:layoutNode name="Divider" styleLbl="callout">
              <dgm:alg type="sp"/>
              <dgm:shape xmlns:r="http://schemas.openxmlformats.org/officeDocument/2006/relationships" type="line" r:blip="">
                <dgm:adjLst/>
              </dgm:shape>
              <dgm:presOf/>
            </dgm:layoutNode>
          </dgm:if>
          <dgm:else name="Name20"/>
        </dgm:choose>
        <dgm:layoutNode name="ChildText1"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21">
          <dgm:if name="Name22" axis="ch" ptType="node" func="cnt" op="gte" val="2">
            <dgm:layoutNode name="ChildText2"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3"/>
        </dgm:choose>
        <dgm:layoutNode name="ParentText1" styleLbl="revTx">
          <dgm:varLst>
            <dgm:chMax val="1"/>
            <dgm:chPref val="1"/>
          </dgm:varLst>
          <dgm:choose name="Name24">
            <dgm:if name="Name25" func="var" arg="dir" op="equ" val="norm">
              <dgm:alg type="tx">
                <dgm:param type="parTxLTRAlign" val="r"/>
                <dgm:param type="shpTxLTRAlignCh" val="r"/>
                <dgm:param type="txAnchorVertCh" val="mid"/>
                <dgm:param type="autoTxRot" val="grav"/>
              </dgm:alg>
            </dgm:if>
            <dgm:else name="Name26">
              <dgm:alg type="tx">
                <dgm:param type="parTxLTRAlign" val="l"/>
                <dgm:param type="shpTxLTRAlignCh" val="r"/>
                <dgm:param type="txAnchorVertCh" val="mid"/>
                <dgm:param type="autoTxRot" val="grav"/>
              </dgm:alg>
            </dgm:else>
          </dgm:choose>
          <dgm:choose name="Name27">
            <dgm:if name="Name28" func="var" arg="dir" op="equ" val="norm">
              <dgm:shape xmlns:r="http://schemas.openxmlformats.org/officeDocument/2006/relationships" rot="-90" type="rightArrow" r:blip="" hideGeom="1">
                <dgm:adjLst>
                  <dgm:adj idx="1" val="0.4983"/>
                  <dgm:adj idx="2" val="0.6066"/>
                </dgm:adjLst>
              </dgm:shape>
            </dgm:if>
            <dgm:else name="Name29">
              <dgm:shape xmlns:r="http://schemas.openxmlformats.org/officeDocument/2006/relationships" rot="90" type="leftArrow" r:blip="" hideGeom="1">
                <dgm:adjLst>
                  <dgm:adj idx="1" val="0.4983"/>
                  <dgm:adj idx="2" val="0.6066"/>
                </dgm:adjLst>
              </dgm:shape>
            </dgm:else>
          </dgm:choose>
          <dgm:presOf axis="ch 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1" styleLbl="alignImgPlace1">
          <dgm:varLst/>
          <dgm:alg type="sp"/>
          <dgm:presOf axis="ch self" ptType="node node" st="1 1" cnt="1 0"/>
          <dgm:choose name="Name30">
            <dgm:if name="Name31" func="var" arg="dir" op="equ" val="norm">
              <dgm:shape xmlns:r="http://schemas.openxmlformats.org/officeDocument/2006/relationships" rot="-90" type="rightArrow" r:blip="">
                <dgm:adjLst>
                  <dgm:adj idx="1" val="0.4983"/>
                  <dgm:adj idx="2" val="0.6066"/>
                </dgm:adjLst>
              </dgm:shape>
            </dgm:if>
            <dgm:else name="Name32">
              <dgm:shape xmlns:r="http://schemas.openxmlformats.org/officeDocument/2006/relationships" rot="90" type="leftArrow" r:blip="">
                <dgm:adjLst>
                  <dgm:adj idx="1" val="0.4983"/>
                  <dgm:adj idx="2" val="0.6066"/>
                </dgm:adjLst>
              </dgm:shape>
            </dgm:else>
          </dgm:choose>
        </dgm:layoutNode>
        <dgm:choose name="Name33">
          <dgm:if name="Name34" axis="ch" ptType="node" func="cnt" op="gte" val="2">
            <dgm:layoutNode name="ParentText2" styleLbl="revTx">
              <dgm:varLst>
                <dgm:chMax val="1"/>
                <dgm:chPref val="1"/>
              </dgm:varLst>
              <dgm:choose name="Name35">
                <dgm:if name="Name36" func="var" arg="dir" op="equ" val="norm">
                  <dgm:alg type="tx">
                    <dgm:param type="parTxLTRAlign" val="r"/>
                    <dgm:param type="shpTxLTRAlignCh" val="r"/>
                    <dgm:param type="txAnchorVertCh" val="mid"/>
                    <dgm:param type="autoTxRot" val="grav"/>
                  </dgm:alg>
                </dgm:if>
                <dgm:else name="Name37">
                  <dgm:alg type="tx">
                    <dgm:param type="parTxLTRAlign" val="l"/>
                    <dgm:param type="shpTxLTRAlignCh" val="r"/>
                    <dgm:param type="txAnchorVertCh" val="mid"/>
                    <dgm:param type="autoTxRot" val="grav"/>
                  </dgm:alg>
                </dgm:else>
              </dgm:choose>
              <dgm:choose name="Name38">
                <dgm:if name="Name39" func="var" arg="dir" op="equ" val="norm">
                  <dgm:shape xmlns:r="http://schemas.openxmlformats.org/officeDocument/2006/relationships" rot="90" type="rightArrow" r:blip="" hideGeom="1">
                    <dgm:adjLst>
                      <dgm:adj idx="1" val="0.4983"/>
                      <dgm:adj idx="2" val="0.6066"/>
                    </dgm:adjLst>
                  </dgm:shape>
                </dgm:if>
                <dgm:else name="Name40">
                  <dgm:shape xmlns:r="http://schemas.openxmlformats.org/officeDocument/2006/relationships" rot="-90" type="leftArrow" r:blip="" hideGeom="1">
                    <dgm:adjLst>
                      <dgm:adj idx="1" val="0.4983"/>
                      <dgm:adj idx="2" val="0.6066"/>
                    </dgm:adjLst>
                  </dgm:shape>
                </dgm:else>
              </dgm:choose>
              <dgm:presOf axis="ch 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2" styleLbl="alignImgPlace1">
              <dgm:varLst/>
              <dgm:alg type="sp"/>
              <dgm:choose name="Name41">
                <dgm:if name="Name42" func="var" arg="dir" op="equ" val="norm">
                  <dgm:shape xmlns:r="http://schemas.openxmlformats.org/officeDocument/2006/relationships" rot="90" type="rightArrow" r:blip="">
                    <dgm:adjLst>
                      <dgm:adj idx="1" val="0.4983"/>
                      <dgm:adj idx="2" val="0.6066"/>
                    </dgm:adjLst>
                  </dgm:shape>
                </dgm:if>
                <dgm:else name="Name43">
                  <dgm:shape xmlns:r="http://schemas.openxmlformats.org/officeDocument/2006/relationships" rot="-90" type="leftArrow" r:blip="">
                    <dgm:adjLst>
                      <dgm:adj idx="1" val="0.4983"/>
                      <dgm:adj idx="2" val="0.6066"/>
                    </dgm:adjLst>
                  </dgm:shape>
                </dgm:else>
              </dgm:choose>
              <dgm:presOf axis="ch self" ptType="node node" st="2 1" cnt="1 0"/>
            </dgm:layoutNode>
          </dgm:if>
          <dgm:else name="Name44"/>
        </dgm:choose>
      </dgm:if>
      <dgm:else name="Name4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3596" cy="497976"/>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47745" y="0"/>
            <a:ext cx="2943596" cy="497976"/>
          </a:xfrm>
          <a:prstGeom prst="rect">
            <a:avLst/>
          </a:prstGeom>
        </p:spPr>
        <p:txBody>
          <a:bodyPr vert="horz" lIns="91440" tIns="45720" rIns="91440" bIns="45720" rtlCol="0"/>
          <a:lstStyle>
            <a:lvl1pPr algn="r">
              <a:defRPr sz="1200"/>
            </a:lvl1pPr>
          </a:lstStyle>
          <a:p>
            <a:fld id="{6D34011C-3F36-465B-AFDF-B0EE4315CF15}" type="datetimeFigureOut">
              <a:rPr lang="nl-BE" smtClean="0"/>
              <a:t>19/11/2023</a:t>
            </a:fld>
            <a:endParaRPr lang="nl-BE"/>
          </a:p>
        </p:txBody>
      </p:sp>
      <p:sp>
        <p:nvSpPr>
          <p:cNvPr id="4" name="Tijdelijke aanduiding voor dia-afbeelding 3"/>
          <p:cNvSpPr>
            <a:spLocks noGrp="1" noRot="1" noChangeAspect="1"/>
          </p:cNvSpPr>
          <p:nvPr>
            <p:ph type="sldImg" idx="2"/>
          </p:nvPr>
        </p:nvSpPr>
        <p:spPr>
          <a:xfrm>
            <a:off x="419100" y="1239838"/>
            <a:ext cx="5954713" cy="3351212"/>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79292" y="4776431"/>
            <a:ext cx="5434330" cy="3907988"/>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9427076"/>
            <a:ext cx="2943596" cy="497975"/>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47745" y="9427076"/>
            <a:ext cx="2943596" cy="497975"/>
          </a:xfrm>
          <a:prstGeom prst="rect">
            <a:avLst/>
          </a:prstGeom>
        </p:spPr>
        <p:txBody>
          <a:bodyPr vert="horz" lIns="91440" tIns="45720" rIns="91440" bIns="45720" rtlCol="0" anchor="b"/>
          <a:lstStyle>
            <a:lvl1pPr algn="r">
              <a:defRPr sz="1200"/>
            </a:lvl1pPr>
          </a:lstStyle>
          <a:p>
            <a:fld id="{E03B7817-DF16-4DD2-ACE7-0692A5B4852A}" type="slidenum">
              <a:rPr lang="nl-BE" smtClean="0"/>
              <a:t>‹nr.›</a:t>
            </a:fld>
            <a:endParaRPr lang="nl-BE"/>
          </a:p>
        </p:txBody>
      </p:sp>
    </p:spTree>
    <p:extLst>
      <p:ext uri="{BB962C8B-B14F-4D97-AF65-F5344CB8AC3E}">
        <p14:creationId xmlns:p14="http://schemas.microsoft.com/office/powerpoint/2010/main" val="17559700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lvl="1"/>
            <a:endParaRPr lang="nl-BE" dirty="0"/>
          </a:p>
        </p:txBody>
      </p:sp>
      <p:sp>
        <p:nvSpPr>
          <p:cNvPr id="4" name="Tijdelijke aanduiding voor dianummer 3"/>
          <p:cNvSpPr>
            <a:spLocks noGrp="1"/>
          </p:cNvSpPr>
          <p:nvPr>
            <p:ph type="sldNum" sz="quarter" idx="10"/>
          </p:nvPr>
        </p:nvSpPr>
        <p:spPr/>
        <p:txBody>
          <a:bodyPr/>
          <a:lstStyle/>
          <a:p>
            <a:fld id="{A5D78FC6-CE17-4259-A63C-DDFC12E048FC}" type="slidenum">
              <a:rPr lang="en-US" smtClean="0"/>
              <a:pPr/>
              <a:t>32</a:t>
            </a:fld>
            <a:endParaRPr lang="en-US"/>
          </a:p>
        </p:txBody>
      </p:sp>
    </p:spTree>
    <p:extLst>
      <p:ext uri="{BB962C8B-B14F-4D97-AF65-F5344CB8AC3E}">
        <p14:creationId xmlns:p14="http://schemas.microsoft.com/office/powerpoint/2010/main" val="16864082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10"/>
          </p:nvPr>
        </p:nvSpPr>
        <p:spPr/>
        <p:txBody>
          <a:bodyPr/>
          <a:lstStyle/>
          <a:p>
            <a:fld id="{A5D78FC6-CE17-4259-A63C-DDFC12E048FC}" type="slidenum">
              <a:rPr lang="en-US" smtClean="0"/>
              <a:pPr/>
              <a:t>46</a:t>
            </a:fld>
            <a:endParaRPr lang="en-US"/>
          </a:p>
        </p:txBody>
      </p:sp>
    </p:spTree>
    <p:extLst>
      <p:ext uri="{BB962C8B-B14F-4D97-AF65-F5344CB8AC3E}">
        <p14:creationId xmlns:p14="http://schemas.microsoft.com/office/powerpoint/2010/main" val="13361738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lvl="1"/>
            <a:endParaRPr lang="nl-BE" dirty="0"/>
          </a:p>
        </p:txBody>
      </p:sp>
      <p:sp>
        <p:nvSpPr>
          <p:cNvPr id="4" name="Tijdelijke aanduiding voor dianummer 3"/>
          <p:cNvSpPr>
            <a:spLocks noGrp="1"/>
          </p:cNvSpPr>
          <p:nvPr>
            <p:ph type="sldNum" sz="quarter" idx="10"/>
          </p:nvPr>
        </p:nvSpPr>
        <p:spPr/>
        <p:txBody>
          <a:bodyPr/>
          <a:lstStyle/>
          <a:p>
            <a:fld id="{A5D78FC6-CE17-4259-A63C-DDFC12E048FC}" type="slidenum">
              <a:rPr lang="en-US" smtClean="0"/>
              <a:pPr/>
              <a:t>47</a:t>
            </a:fld>
            <a:endParaRPr lang="en-US"/>
          </a:p>
        </p:txBody>
      </p:sp>
    </p:spTree>
    <p:extLst>
      <p:ext uri="{BB962C8B-B14F-4D97-AF65-F5344CB8AC3E}">
        <p14:creationId xmlns:p14="http://schemas.microsoft.com/office/powerpoint/2010/main" val="42187020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E03B7817-DF16-4DD2-ACE7-0692A5B4852A}" type="slidenum">
              <a:rPr lang="nl-BE" smtClean="0"/>
              <a:t>52</a:t>
            </a:fld>
            <a:endParaRPr lang="nl-BE"/>
          </a:p>
        </p:txBody>
      </p:sp>
    </p:spTree>
    <p:extLst>
      <p:ext uri="{BB962C8B-B14F-4D97-AF65-F5344CB8AC3E}">
        <p14:creationId xmlns:p14="http://schemas.microsoft.com/office/powerpoint/2010/main" val="9334004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E03B7817-DF16-4DD2-ACE7-0692A5B4852A}" type="slidenum">
              <a:rPr lang="nl-BE" smtClean="0"/>
              <a:t>53</a:t>
            </a:fld>
            <a:endParaRPr lang="nl-BE"/>
          </a:p>
        </p:txBody>
      </p:sp>
    </p:spTree>
    <p:extLst>
      <p:ext uri="{BB962C8B-B14F-4D97-AF65-F5344CB8AC3E}">
        <p14:creationId xmlns:p14="http://schemas.microsoft.com/office/powerpoint/2010/main" val="9407065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FFA914-88FA-4124-80F1-2E44B7E36126}"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59425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3B7817-DF16-4DD2-ACE7-0692A5B4852A}"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99959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a:p>
            <a:endParaRPr lang="en-GB"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872242-F51B-41A6-81CD-B8020A9C5983}"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68362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FFA914-88FA-4124-80F1-2E44B7E36126}"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29683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BE" sz="1200" kern="1200" dirty="0">
              <a:solidFill>
                <a:schemeClr val="tx1"/>
              </a:solidFill>
              <a:effectLst/>
              <a:latin typeface="+mn-lt"/>
              <a:ea typeface="+mn-ea"/>
              <a:cs typeface="+mn-cs"/>
            </a:endParaRPr>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872242-F51B-41A6-81CD-B8020A9C5983}"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02761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sz="1200" kern="1200" dirty="0">
              <a:solidFill>
                <a:schemeClr val="tx1"/>
              </a:solidFill>
              <a:effectLst/>
              <a:latin typeface="+mn-lt"/>
              <a:ea typeface="+mn-ea"/>
              <a:cs typeface="+mn-cs"/>
            </a:endParaRPr>
          </a:p>
          <a:p>
            <a:endParaRPr lang="nl-BE" sz="1200" kern="1200" dirty="0">
              <a:solidFill>
                <a:schemeClr val="tx1"/>
              </a:solidFill>
              <a:effectLst/>
              <a:latin typeface="+mn-lt"/>
              <a:ea typeface="+mn-ea"/>
              <a:cs typeface="+mn-cs"/>
            </a:endParaRPr>
          </a:p>
          <a:p>
            <a:endParaRPr lang="en-GB"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872242-F51B-41A6-81CD-B8020A9C5983}"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39893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fontScale="85000" lnSpcReduction="20000"/>
          </a:bodyPr>
          <a:lstStyle/>
          <a:p>
            <a:endParaRPr lang="nl-BE" dirty="0"/>
          </a:p>
        </p:txBody>
      </p:sp>
      <p:sp>
        <p:nvSpPr>
          <p:cNvPr id="4" name="Tijdelijke aanduiding voor dianummer 3"/>
          <p:cNvSpPr>
            <a:spLocks noGrp="1"/>
          </p:cNvSpPr>
          <p:nvPr>
            <p:ph type="sldNum" sz="quarter" idx="10"/>
          </p:nvPr>
        </p:nvSpPr>
        <p:spPr/>
        <p:txBody>
          <a:bodyPr/>
          <a:lstStyle/>
          <a:p>
            <a:fld id="{A5D78FC6-CE17-4259-A63C-DDFC12E048FC}" type="slidenum">
              <a:rPr lang="en-US" smtClean="0"/>
              <a:pPr/>
              <a:t>33</a:t>
            </a:fld>
            <a:endParaRPr lang="en-US"/>
          </a:p>
        </p:txBody>
      </p:sp>
    </p:spTree>
    <p:extLst>
      <p:ext uri="{BB962C8B-B14F-4D97-AF65-F5344CB8AC3E}">
        <p14:creationId xmlns:p14="http://schemas.microsoft.com/office/powerpoint/2010/main" val="36923959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FFA914-88FA-4124-80F1-2E44B7E36126}"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83012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FFA914-88FA-4124-80F1-2E44B7E36126}"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18223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baseline="0"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872242-F51B-41A6-81CD-B8020A9C5983}"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53808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BE" sz="1200" kern="1200" dirty="0">
              <a:solidFill>
                <a:schemeClr val="tx1"/>
              </a:solidFill>
              <a:effectLst/>
              <a:latin typeface="+mn-lt"/>
              <a:ea typeface="+mn-ea"/>
              <a:cs typeface="+mn-cs"/>
            </a:endParaRPr>
          </a:p>
          <a:p>
            <a:endParaRPr lang="en-GB"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872242-F51B-41A6-81CD-B8020A9C5983}"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94067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endParaRPr lang="nl-BE"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FFA914-88FA-4124-80F1-2E44B7E36126}"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26468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endParaRPr lang="en-GB"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872242-F51B-41A6-81CD-B8020A9C5983}"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19767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872242-F51B-41A6-81CD-B8020A9C5983}"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21968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FFA914-88FA-4124-80F1-2E44B7E36126}"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117</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73312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A5D78FC6-CE17-4259-A63C-DDFC12E048FC}" type="slidenum">
              <a:rPr lang="en-US" smtClean="0"/>
              <a:pPr/>
              <a:t>35</a:t>
            </a:fld>
            <a:endParaRPr lang="en-US"/>
          </a:p>
        </p:txBody>
      </p:sp>
    </p:spTree>
    <p:extLst>
      <p:ext uri="{BB962C8B-B14F-4D97-AF65-F5344CB8AC3E}">
        <p14:creationId xmlns:p14="http://schemas.microsoft.com/office/powerpoint/2010/main" val="11487774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dirty="0"/>
          </a:p>
        </p:txBody>
      </p:sp>
      <p:sp>
        <p:nvSpPr>
          <p:cNvPr id="4" name="Tijdelijke aanduiding voor dianummer 3"/>
          <p:cNvSpPr>
            <a:spLocks noGrp="1"/>
          </p:cNvSpPr>
          <p:nvPr>
            <p:ph type="sldNum" sz="quarter" idx="10"/>
          </p:nvPr>
        </p:nvSpPr>
        <p:spPr/>
        <p:txBody>
          <a:bodyPr/>
          <a:lstStyle/>
          <a:p>
            <a:fld id="{A5D78FC6-CE17-4259-A63C-DDFC12E048FC}" type="slidenum">
              <a:rPr lang="en-US" smtClean="0"/>
              <a:pPr/>
              <a:t>36</a:t>
            </a:fld>
            <a:endParaRPr lang="en-US"/>
          </a:p>
        </p:txBody>
      </p:sp>
    </p:spTree>
    <p:extLst>
      <p:ext uri="{BB962C8B-B14F-4D97-AF65-F5344CB8AC3E}">
        <p14:creationId xmlns:p14="http://schemas.microsoft.com/office/powerpoint/2010/main" val="2458337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A5D78FC6-CE17-4259-A63C-DDFC12E048FC}" type="slidenum">
              <a:rPr lang="en-US" smtClean="0"/>
              <a:pPr/>
              <a:t>37</a:t>
            </a:fld>
            <a:endParaRPr lang="en-US"/>
          </a:p>
        </p:txBody>
      </p:sp>
    </p:spTree>
    <p:extLst>
      <p:ext uri="{BB962C8B-B14F-4D97-AF65-F5344CB8AC3E}">
        <p14:creationId xmlns:p14="http://schemas.microsoft.com/office/powerpoint/2010/main" val="27781933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dirty="0"/>
          </a:p>
        </p:txBody>
      </p:sp>
      <p:sp>
        <p:nvSpPr>
          <p:cNvPr id="4" name="Tijdelijke aanduiding voor dianummer 3"/>
          <p:cNvSpPr>
            <a:spLocks noGrp="1"/>
          </p:cNvSpPr>
          <p:nvPr>
            <p:ph type="sldNum" sz="quarter" idx="10"/>
          </p:nvPr>
        </p:nvSpPr>
        <p:spPr/>
        <p:txBody>
          <a:bodyPr/>
          <a:lstStyle/>
          <a:p>
            <a:fld id="{A5D78FC6-CE17-4259-A63C-DDFC12E048FC}" type="slidenum">
              <a:rPr lang="en-US" smtClean="0"/>
              <a:pPr/>
              <a:t>38</a:t>
            </a:fld>
            <a:endParaRPr lang="en-US"/>
          </a:p>
        </p:txBody>
      </p:sp>
    </p:spTree>
    <p:extLst>
      <p:ext uri="{BB962C8B-B14F-4D97-AF65-F5344CB8AC3E}">
        <p14:creationId xmlns:p14="http://schemas.microsoft.com/office/powerpoint/2010/main" val="21334640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lvl="1"/>
            <a:endParaRPr lang="nl-BE" dirty="0"/>
          </a:p>
        </p:txBody>
      </p:sp>
      <p:sp>
        <p:nvSpPr>
          <p:cNvPr id="4" name="Tijdelijke aanduiding voor dianummer 3"/>
          <p:cNvSpPr>
            <a:spLocks noGrp="1"/>
          </p:cNvSpPr>
          <p:nvPr>
            <p:ph type="sldNum" sz="quarter" idx="10"/>
          </p:nvPr>
        </p:nvSpPr>
        <p:spPr/>
        <p:txBody>
          <a:bodyPr/>
          <a:lstStyle/>
          <a:p>
            <a:fld id="{A5D78FC6-CE17-4259-A63C-DDFC12E048FC}" type="slidenum">
              <a:rPr lang="en-US" smtClean="0"/>
              <a:pPr/>
              <a:t>40</a:t>
            </a:fld>
            <a:endParaRPr lang="en-US"/>
          </a:p>
        </p:txBody>
      </p:sp>
    </p:spTree>
    <p:extLst>
      <p:ext uri="{BB962C8B-B14F-4D97-AF65-F5344CB8AC3E}">
        <p14:creationId xmlns:p14="http://schemas.microsoft.com/office/powerpoint/2010/main" val="42481868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lvl="1"/>
            <a:endParaRPr lang="nl-BE" dirty="0"/>
          </a:p>
        </p:txBody>
      </p:sp>
      <p:sp>
        <p:nvSpPr>
          <p:cNvPr id="4" name="Tijdelijke aanduiding voor dianummer 3"/>
          <p:cNvSpPr>
            <a:spLocks noGrp="1"/>
          </p:cNvSpPr>
          <p:nvPr>
            <p:ph type="sldNum" sz="quarter" idx="10"/>
          </p:nvPr>
        </p:nvSpPr>
        <p:spPr/>
        <p:txBody>
          <a:bodyPr/>
          <a:lstStyle/>
          <a:p>
            <a:fld id="{A5D78FC6-CE17-4259-A63C-DDFC12E048FC}" type="slidenum">
              <a:rPr lang="en-US" smtClean="0"/>
              <a:pPr/>
              <a:t>41</a:t>
            </a:fld>
            <a:endParaRPr lang="en-US"/>
          </a:p>
        </p:txBody>
      </p:sp>
    </p:spTree>
    <p:extLst>
      <p:ext uri="{BB962C8B-B14F-4D97-AF65-F5344CB8AC3E}">
        <p14:creationId xmlns:p14="http://schemas.microsoft.com/office/powerpoint/2010/main" val="34322846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fontScale="77500" lnSpcReduction="20000"/>
          </a:bodyPr>
          <a:lstStyle/>
          <a:p>
            <a:pPr lvl="0"/>
            <a:endParaRPr lang="nl-BE" dirty="0"/>
          </a:p>
        </p:txBody>
      </p:sp>
      <p:sp>
        <p:nvSpPr>
          <p:cNvPr id="4" name="Tijdelijke aanduiding voor dianummer 3"/>
          <p:cNvSpPr>
            <a:spLocks noGrp="1"/>
          </p:cNvSpPr>
          <p:nvPr>
            <p:ph type="sldNum" sz="quarter" idx="10"/>
          </p:nvPr>
        </p:nvSpPr>
        <p:spPr/>
        <p:txBody>
          <a:bodyPr/>
          <a:lstStyle/>
          <a:p>
            <a:fld id="{A5D78FC6-CE17-4259-A63C-DDFC12E048FC}" type="slidenum">
              <a:rPr lang="en-US" smtClean="0"/>
              <a:pPr/>
              <a:t>45</a:t>
            </a:fld>
            <a:endParaRPr lang="en-US"/>
          </a:p>
        </p:txBody>
      </p:sp>
    </p:spTree>
    <p:extLst>
      <p:ext uri="{BB962C8B-B14F-4D97-AF65-F5344CB8AC3E}">
        <p14:creationId xmlns:p14="http://schemas.microsoft.com/office/powerpoint/2010/main" val="34138096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ee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Tijdelijke aanduiding voor tekst 12">
            <a:extLst>
              <a:ext uri="{FF2B5EF4-FFF2-40B4-BE49-F238E27FC236}">
                <a16:creationId xmlns:a16="http://schemas.microsoft.com/office/drawing/2014/main" id="{7AA417FF-B4C9-4147-9BC7-EE479100CDE4}"/>
              </a:ext>
            </a:extLst>
          </p:cNvPr>
          <p:cNvSpPr>
            <a:spLocks noGrp="1"/>
          </p:cNvSpPr>
          <p:nvPr>
            <p:ph type="body" sz="quarter" idx="10"/>
          </p:nvPr>
        </p:nvSpPr>
        <p:spPr>
          <a:xfrm>
            <a:off x="989013" y="1166813"/>
            <a:ext cx="10488612" cy="5313362"/>
          </a:xfrm>
          <a:prstGeom prst="rect">
            <a:avLst/>
          </a:prstGeom>
        </p:spPr>
        <p:txBody>
          <a:bodyPr/>
          <a:lstStyle>
            <a:lvl1pPr>
              <a:buFont typeface="Wingdings" panose="05000000000000000000" pitchFamily="2" charset="2"/>
              <a:buChar char="§"/>
              <a:defRPr sz="1800">
                <a:latin typeface="Arial" panose="020B0604020202020204" pitchFamily="34" charset="0"/>
                <a:cs typeface="Arial" panose="020B0604020202020204" pitchFamily="34" charset="0"/>
              </a:defRPr>
            </a:lvl1pPr>
            <a:lvl2pPr>
              <a:buFont typeface="Wingdings" panose="05000000000000000000" pitchFamily="2" charset="2"/>
              <a:buChar char="§"/>
              <a:defRPr sz="1600">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nl-NL"/>
              <a:t>Klikken om de tekststijl van het model te bewerken</a:t>
            </a:r>
          </a:p>
          <a:p>
            <a:pPr lvl="1"/>
            <a:r>
              <a:rPr lang="nl-NL"/>
              <a:t>Tweede niveau</a:t>
            </a:r>
          </a:p>
        </p:txBody>
      </p:sp>
      <p:sp>
        <p:nvSpPr>
          <p:cNvPr id="8" name="Tijdelijke aanduiding voor datum 3">
            <a:extLst>
              <a:ext uri="{FF2B5EF4-FFF2-40B4-BE49-F238E27FC236}">
                <a16:creationId xmlns:a16="http://schemas.microsoft.com/office/drawing/2014/main" id="{748643E1-ADA8-498C-BEB2-6E9B8349A249}"/>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chemeClr val="bg1"/>
                </a:solidFill>
              </a:defRPr>
            </a:lvl1pPr>
          </a:lstStyle>
          <a:p>
            <a:fld id="{01EC74AA-3A84-4D01-A39A-DD0A17925773}" type="datetimeFigureOut">
              <a:rPr lang="nl-BE" smtClean="0"/>
              <a:pPr/>
              <a:t>19/11/2023</a:t>
            </a:fld>
            <a:endParaRPr lang="nl-BE"/>
          </a:p>
        </p:txBody>
      </p:sp>
      <p:sp>
        <p:nvSpPr>
          <p:cNvPr id="9" name="Tijdelijke aanduiding voor voettekst 4">
            <a:extLst>
              <a:ext uri="{FF2B5EF4-FFF2-40B4-BE49-F238E27FC236}">
                <a16:creationId xmlns:a16="http://schemas.microsoft.com/office/drawing/2014/main" id="{28E89232-68D5-4343-8BB7-86BA7015D227}"/>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nl-BE">
              <a:solidFill>
                <a:schemeClr val="bg1"/>
              </a:solidFill>
            </a:endParaRPr>
          </a:p>
        </p:txBody>
      </p:sp>
      <p:sp>
        <p:nvSpPr>
          <p:cNvPr id="10" name="Tijdelijke aanduiding voor dianummer 5">
            <a:extLst>
              <a:ext uri="{FF2B5EF4-FFF2-40B4-BE49-F238E27FC236}">
                <a16:creationId xmlns:a16="http://schemas.microsoft.com/office/drawing/2014/main" id="{4AAE0E8F-376B-4D93-8479-1556595C0184}"/>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
        <p:nvSpPr>
          <p:cNvPr id="7" name="Titel 1">
            <a:extLst>
              <a:ext uri="{FF2B5EF4-FFF2-40B4-BE49-F238E27FC236}">
                <a16:creationId xmlns:a16="http://schemas.microsoft.com/office/drawing/2014/main" id="{B1C0D419-B09F-427C-9884-8EA0F7C2A15C}"/>
              </a:ext>
            </a:extLst>
          </p:cNvPr>
          <p:cNvSpPr>
            <a:spLocks noGrp="1"/>
          </p:cNvSpPr>
          <p:nvPr>
            <p:ph type="ctrTitle" hasCustomPrompt="1"/>
          </p:nvPr>
        </p:nvSpPr>
        <p:spPr>
          <a:xfrm>
            <a:off x="996950" y="262890"/>
            <a:ext cx="10890252" cy="589280"/>
          </a:xfrm>
          <a:prstGeom prst="rect">
            <a:avLst/>
          </a:prstGeom>
        </p:spPr>
        <p:txBody>
          <a:bodyPr anchor="b">
            <a:normAutofit/>
          </a:bodyPr>
          <a:lstStyle>
            <a:lvl1pPr algn="l">
              <a:defRPr sz="3200" b="0" spc="0">
                <a:solidFill>
                  <a:srgbClr val="012169"/>
                </a:solidFill>
                <a:latin typeface="Arial" panose="020B0604020202020204" pitchFamily="34" charset="0"/>
                <a:cs typeface="Arial" panose="020B0604020202020204" pitchFamily="34" charset="0"/>
              </a:defRPr>
            </a:lvl1pPr>
          </a:lstStyle>
          <a:p>
            <a:r>
              <a:rPr lang="nl-BE"/>
              <a:t>Titel</a:t>
            </a:r>
          </a:p>
        </p:txBody>
      </p:sp>
    </p:spTree>
    <p:extLst>
      <p:ext uri="{BB962C8B-B14F-4D97-AF65-F5344CB8AC3E}">
        <p14:creationId xmlns:p14="http://schemas.microsoft.com/office/powerpoint/2010/main" val="1425413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fbeelding met bijschrif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jdelijke aanduiding voor afbeelding 2">
            <a:extLst>
              <a:ext uri="{FF2B5EF4-FFF2-40B4-BE49-F238E27FC236}">
                <a16:creationId xmlns:a16="http://schemas.microsoft.com/office/drawing/2014/main" id="{B1150CDB-88E1-405F-A265-FC9787CEA185}"/>
              </a:ext>
            </a:extLst>
          </p:cNvPr>
          <p:cNvSpPr>
            <a:spLocks noGrp="1"/>
          </p:cNvSpPr>
          <p:nvPr>
            <p:ph type="pic" idx="1"/>
          </p:nvPr>
        </p:nvSpPr>
        <p:spPr>
          <a:xfrm>
            <a:off x="5183188" y="1329070"/>
            <a:ext cx="6172200" cy="4944138"/>
          </a:xfrm>
          <a:prstGeom prst="rect">
            <a:avLst/>
          </a:prstGeom>
        </p:spPr>
        <p:txBody>
          <a:bodyPr>
            <a:normAutofit/>
          </a:bodyPr>
          <a:lstStyle>
            <a:lvl1pPr marL="0" indent="0">
              <a:buNone/>
              <a:defRPr sz="2000">
                <a:solidFill>
                  <a:srgbClr val="012169"/>
                </a:solidFill>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nl-BE"/>
          </a:p>
        </p:txBody>
      </p:sp>
      <p:sp>
        <p:nvSpPr>
          <p:cNvPr id="8" name="Tijdelijke aanduiding voor inhoud 2">
            <a:extLst>
              <a:ext uri="{FF2B5EF4-FFF2-40B4-BE49-F238E27FC236}">
                <a16:creationId xmlns:a16="http://schemas.microsoft.com/office/drawing/2014/main" id="{BB9BE6B8-7A30-4F9A-99C9-9F2A2185AF83}"/>
              </a:ext>
            </a:extLst>
          </p:cNvPr>
          <p:cNvSpPr>
            <a:spLocks noGrp="1"/>
          </p:cNvSpPr>
          <p:nvPr>
            <p:ph idx="10"/>
          </p:nvPr>
        </p:nvSpPr>
        <p:spPr>
          <a:xfrm>
            <a:off x="836611" y="1329069"/>
            <a:ext cx="4202749" cy="4944139"/>
          </a:xfrm>
          <a:prstGeom prst="rect">
            <a:avLst/>
          </a:prstGeom>
        </p:spPr>
        <p:txBody>
          <a:bodyPr/>
          <a:lstStyle>
            <a:lvl1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1pPr>
            <a:lvl2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2pPr>
            <a:lvl3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3pPr>
            <a:lvl4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4pPr>
            <a:lvl5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p:txBody>
      </p:sp>
      <p:sp>
        <p:nvSpPr>
          <p:cNvPr id="6" name="Tijdelijke aanduiding voor datum 3">
            <a:extLst>
              <a:ext uri="{FF2B5EF4-FFF2-40B4-BE49-F238E27FC236}">
                <a16:creationId xmlns:a16="http://schemas.microsoft.com/office/drawing/2014/main" id="{06406A66-7346-4ED5-93B9-1AB6DC194688}"/>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chemeClr val="bg1"/>
                </a:solidFill>
              </a:defRPr>
            </a:lvl1pPr>
          </a:lstStyle>
          <a:p>
            <a:fld id="{01EC74AA-3A84-4D01-A39A-DD0A17925773}" type="datetimeFigureOut">
              <a:rPr lang="nl-BE" smtClean="0"/>
              <a:pPr/>
              <a:t>19/11/2023</a:t>
            </a:fld>
            <a:endParaRPr lang="nl-BE"/>
          </a:p>
        </p:txBody>
      </p:sp>
      <p:sp>
        <p:nvSpPr>
          <p:cNvPr id="7" name="Tijdelijke aanduiding voor voettekst 4">
            <a:extLst>
              <a:ext uri="{FF2B5EF4-FFF2-40B4-BE49-F238E27FC236}">
                <a16:creationId xmlns:a16="http://schemas.microsoft.com/office/drawing/2014/main" id="{E3F948FF-CD37-4616-A2FA-A771ECE8EA4B}"/>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nl-BE">
              <a:solidFill>
                <a:schemeClr val="bg1"/>
              </a:solidFill>
            </a:endParaRPr>
          </a:p>
        </p:txBody>
      </p:sp>
      <p:sp>
        <p:nvSpPr>
          <p:cNvPr id="9" name="Tijdelijke aanduiding voor dianummer 5">
            <a:extLst>
              <a:ext uri="{FF2B5EF4-FFF2-40B4-BE49-F238E27FC236}">
                <a16:creationId xmlns:a16="http://schemas.microsoft.com/office/drawing/2014/main" id="{16E564D9-DE74-442D-BCEC-D1028C4FE654}"/>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
        <p:nvSpPr>
          <p:cNvPr id="10" name="Titel 1">
            <a:extLst>
              <a:ext uri="{FF2B5EF4-FFF2-40B4-BE49-F238E27FC236}">
                <a16:creationId xmlns:a16="http://schemas.microsoft.com/office/drawing/2014/main" id="{E03217FA-96E3-4809-87EB-523119518449}"/>
              </a:ext>
            </a:extLst>
          </p:cNvPr>
          <p:cNvSpPr>
            <a:spLocks noGrp="1"/>
          </p:cNvSpPr>
          <p:nvPr>
            <p:ph type="ctrTitle" hasCustomPrompt="1"/>
          </p:nvPr>
        </p:nvSpPr>
        <p:spPr>
          <a:xfrm>
            <a:off x="996950" y="262890"/>
            <a:ext cx="10890252" cy="589280"/>
          </a:xfrm>
          <a:prstGeom prst="rect">
            <a:avLst/>
          </a:prstGeom>
        </p:spPr>
        <p:txBody>
          <a:bodyPr anchor="b">
            <a:normAutofit/>
          </a:bodyPr>
          <a:lstStyle>
            <a:lvl1pPr algn="l">
              <a:defRPr sz="3200" b="0" spc="0">
                <a:solidFill>
                  <a:srgbClr val="012169"/>
                </a:solidFill>
                <a:latin typeface="Arial" panose="020B0604020202020204" pitchFamily="34" charset="0"/>
                <a:cs typeface="Arial" panose="020B0604020202020204" pitchFamily="34" charset="0"/>
              </a:defRPr>
            </a:lvl1pPr>
          </a:lstStyle>
          <a:p>
            <a:r>
              <a:rPr lang="nl-BE"/>
              <a:t>Titel</a:t>
            </a:r>
          </a:p>
        </p:txBody>
      </p:sp>
    </p:spTree>
    <p:extLst>
      <p:ext uri="{BB962C8B-B14F-4D97-AF65-F5344CB8AC3E}">
        <p14:creationId xmlns:p14="http://schemas.microsoft.com/office/powerpoint/2010/main" val="2690034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Overzich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16864" y="228600"/>
            <a:ext cx="10871200" cy="990600"/>
          </a:xfrm>
        </p:spPr>
        <p:txBody>
          <a:bodyPr/>
          <a:lstStyle>
            <a:lvl1pPr>
              <a:defRPr/>
            </a:lvl1pPr>
          </a:lstStyle>
          <a:p>
            <a:r>
              <a:rPr lang="nl-NL" dirty="0"/>
              <a:t>Overzicht</a:t>
            </a:r>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1AD93096-5B34-4342-9326-69289CEAE4C2}" type="slidenum">
              <a:rPr lang="en-US" smtClean="0"/>
              <a:pPr/>
              <a:t>‹nr.›</a:t>
            </a:fld>
            <a:endParaRPr lang="en-US" dirty="0">
              <a:solidFill>
                <a:srgbClr val="FFFFFF"/>
              </a:solidFill>
            </a:endParaRPr>
          </a:p>
        </p:txBody>
      </p:sp>
      <p:sp>
        <p:nvSpPr>
          <p:cNvPr id="4" name="Tijdelijke aanduiding voor tekst 3"/>
          <p:cNvSpPr>
            <a:spLocks noGrp="1"/>
          </p:cNvSpPr>
          <p:nvPr>
            <p:ph type="body" sz="quarter" idx="14"/>
          </p:nvPr>
        </p:nvSpPr>
        <p:spPr>
          <a:xfrm>
            <a:off x="3145366" y="1700214"/>
            <a:ext cx="8542867" cy="4105275"/>
          </a:xfrm>
        </p:spPr>
        <p:txBody>
          <a:bodyPr>
            <a:normAutofit/>
          </a:bodyPr>
          <a:lstStyle>
            <a:lvl1pPr marL="514350" indent="-514350">
              <a:buFont typeface="+mj-lt"/>
              <a:buAutoNum type="alphaUcPeriod"/>
              <a:defRPr sz="2000">
                <a:solidFill>
                  <a:schemeClr val="tx2"/>
                </a:solidFill>
              </a:defRPr>
            </a:lvl1pPr>
            <a:lvl2pPr marL="880110" indent="-514350">
              <a:buFont typeface="+mj-lt"/>
              <a:buAutoNum type="arabicPeriod"/>
              <a:defRPr sz="2000">
                <a:solidFill>
                  <a:schemeClr val="tx2"/>
                </a:solidFill>
              </a:defRPr>
            </a:lvl2pPr>
            <a:lvl3pPr marL="1143000" indent="-457200">
              <a:buFont typeface="+mj-lt"/>
              <a:buAutoNum type="romanLcPeriod"/>
              <a:defRPr sz="2000">
                <a:solidFill>
                  <a:schemeClr val="tx2"/>
                </a:solidFill>
              </a:defRPr>
            </a:lvl3pPr>
            <a:lvl4pPr marL="1600200" indent="-457200">
              <a:buFont typeface="+mj-lt"/>
              <a:buAutoNum type="alphaUcPeriod"/>
              <a:defRPr/>
            </a:lvl4pPr>
            <a:lvl5pPr marL="2057400" indent="-457200">
              <a:buFont typeface="+mj-lt"/>
              <a:buAutoNum type="alphaUcPeriod"/>
              <a:defRPr/>
            </a:lvl5pPr>
          </a:lstStyle>
          <a:p>
            <a:pPr lvl="0"/>
            <a:r>
              <a:rPr lang="nl-NL" dirty="0"/>
              <a:t>Klik om de modelstijlen te bewerken</a:t>
            </a:r>
          </a:p>
          <a:p>
            <a:pPr lvl="1"/>
            <a:r>
              <a:rPr lang="nl-NL" dirty="0"/>
              <a:t>Tweede niveau</a:t>
            </a:r>
          </a:p>
          <a:p>
            <a:pPr lvl="2"/>
            <a:r>
              <a:rPr lang="nl-NL" dirty="0"/>
              <a:t>Derde niveau</a:t>
            </a:r>
          </a:p>
        </p:txBody>
      </p:sp>
      <p:sp>
        <p:nvSpPr>
          <p:cNvPr id="14" name="Rectangle 9"/>
          <p:cNvSpPr/>
          <p:nvPr userDrawn="1"/>
        </p:nvSpPr>
        <p:spPr>
          <a:xfrm>
            <a:off x="-12192" y="6044184"/>
            <a:ext cx="1115637" cy="722376"/>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p>
        </p:txBody>
      </p:sp>
      <p:sp>
        <p:nvSpPr>
          <p:cNvPr id="15" name="Rectangle 10"/>
          <p:cNvSpPr/>
          <p:nvPr userDrawn="1"/>
        </p:nvSpPr>
        <p:spPr>
          <a:xfrm>
            <a:off x="1199456" y="6044184"/>
            <a:ext cx="1099254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p>
        </p:txBody>
      </p:sp>
      <p:sp>
        <p:nvSpPr>
          <p:cNvPr id="16" name="Tijdelijke aanduiding voor tekst 12"/>
          <p:cNvSpPr>
            <a:spLocks noGrp="1"/>
          </p:cNvSpPr>
          <p:nvPr>
            <p:ph type="body" sz="quarter" idx="13" hasCustomPrompt="1"/>
          </p:nvPr>
        </p:nvSpPr>
        <p:spPr>
          <a:xfrm>
            <a:off x="1199456" y="6053138"/>
            <a:ext cx="10382943" cy="704850"/>
          </a:xfrm>
        </p:spPr>
        <p:txBody>
          <a:bodyPr>
            <a:normAutofit/>
          </a:bodyPr>
          <a:lstStyle>
            <a:lvl1pPr marL="0" indent="0">
              <a:buNone/>
              <a:defRPr sz="900">
                <a:solidFill>
                  <a:schemeClr val="bg1"/>
                </a:solidFill>
              </a:defRPr>
            </a:lvl1pPr>
          </a:lstStyle>
          <a:p>
            <a:pPr lvl="0"/>
            <a:r>
              <a:rPr lang="nl-BE" dirty="0"/>
              <a:t>Bronnen</a:t>
            </a:r>
          </a:p>
        </p:txBody>
      </p:sp>
      <p:pic>
        <p:nvPicPr>
          <p:cNvPr id="17" name="Afbeelding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0748" y="6101873"/>
            <a:ext cx="709757" cy="607001"/>
          </a:xfrm>
          <a:prstGeom prst="rect">
            <a:avLst/>
          </a:prstGeom>
        </p:spPr>
      </p:pic>
    </p:spTree>
    <p:extLst>
      <p:ext uri="{BB962C8B-B14F-4D97-AF65-F5344CB8AC3E}">
        <p14:creationId xmlns:p14="http://schemas.microsoft.com/office/powerpoint/2010/main" val="26465006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1AD93096-5B34-4342-9326-69289CEAE4C2}" type="slidenum">
              <a:rPr lang="en-US" smtClean="0"/>
              <a:pPr/>
              <a:t>‹nr.›</a:t>
            </a:fld>
            <a:endParaRPr lang="en-US" dirty="0">
              <a:solidFill>
                <a:srgbClr val="FFFFFF"/>
              </a:solidFill>
            </a:endParaRPr>
          </a:p>
        </p:txBody>
      </p:sp>
      <p:sp>
        <p:nvSpPr>
          <p:cNvPr id="11" name="Rectangle 9"/>
          <p:cNvSpPr/>
          <p:nvPr userDrawn="1"/>
        </p:nvSpPr>
        <p:spPr>
          <a:xfrm>
            <a:off x="-12192" y="6044184"/>
            <a:ext cx="1115637" cy="722376"/>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p>
        </p:txBody>
      </p:sp>
      <p:sp>
        <p:nvSpPr>
          <p:cNvPr id="12" name="Rectangle 10"/>
          <p:cNvSpPr/>
          <p:nvPr userDrawn="1"/>
        </p:nvSpPr>
        <p:spPr>
          <a:xfrm>
            <a:off x="1199456" y="6044184"/>
            <a:ext cx="1099254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p>
        </p:txBody>
      </p:sp>
      <p:sp>
        <p:nvSpPr>
          <p:cNvPr id="13" name="Tijdelijke aanduiding voor tekst 12"/>
          <p:cNvSpPr>
            <a:spLocks noGrp="1"/>
          </p:cNvSpPr>
          <p:nvPr>
            <p:ph type="body" sz="quarter" idx="13" hasCustomPrompt="1"/>
          </p:nvPr>
        </p:nvSpPr>
        <p:spPr>
          <a:xfrm>
            <a:off x="1199456" y="6053138"/>
            <a:ext cx="10382943" cy="704850"/>
          </a:xfrm>
        </p:spPr>
        <p:txBody>
          <a:bodyPr>
            <a:normAutofit/>
          </a:bodyPr>
          <a:lstStyle>
            <a:lvl1pPr marL="0" indent="0">
              <a:buNone/>
              <a:defRPr sz="900">
                <a:solidFill>
                  <a:schemeClr val="bg1"/>
                </a:solidFill>
              </a:defRPr>
            </a:lvl1pPr>
          </a:lstStyle>
          <a:p>
            <a:pPr lvl="0"/>
            <a:r>
              <a:rPr lang="nl-BE" dirty="0"/>
              <a:t>Bronnen</a:t>
            </a:r>
          </a:p>
        </p:txBody>
      </p:sp>
      <p:pic>
        <p:nvPicPr>
          <p:cNvPr id="14" name="Afbeelding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0748" y="6101873"/>
            <a:ext cx="709757" cy="607001"/>
          </a:xfrm>
          <a:prstGeom prst="rect">
            <a:avLst/>
          </a:prstGeom>
        </p:spPr>
      </p:pic>
    </p:spTree>
    <p:extLst>
      <p:ext uri="{BB962C8B-B14F-4D97-AF65-F5344CB8AC3E}">
        <p14:creationId xmlns:p14="http://schemas.microsoft.com/office/powerpoint/2010/main" val="39217961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a:p>
        </p:txBody>
      </p:sp>
      <p:sp>
        <p:nvSpPr>
          <p:cNvPr id="9" name="Content Placeholder 8"/>
          <p:cNvSpPr>
            <a:spLocks noGrp="1"/>
          </p:cNvSpPr>
          <p:nvPr>
            <p:ph sz="quarter" idx="1"/>
          </p:nvPr>
        </p:nvSpPr>
        <p:spPr>
          <a:xfrm>
            <a:off x="812800" y="1589567"/>
            <a:ext cx="5181600" cy="4572000"/>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11" name="Content Placeholder 10"/>
          <p:cNvSpPr>
            <a:spLocks noGrp="1"/>
          </p:cNvSpPr>
          <p:nvPr>
            <p:ph sz="quarter" idx="2"/>
          </p:nvPr>
        </p:nvSpPr>
        <p:spPr>
          <a:xfrm>
            <a:off x="6459868" y="1589567"/>
            <a:ext cx="5181600" cy="4572000"/>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10" name="Slide Number Placeholder 9"/>
          <p:cNvSpPr>
            <a:spLocks noGrp="1"/>
          </p:cNvSpPr>
          <p:nvPr>
            <p:ph type="sldNum" sz="quarter" idx="16"/>
          </p:nvPr>
        </p:nvSpPr>
        <p:spPr/>
        <p:txBody>
          <a:bodyPr rtlCol="0"/>
          <a:lstStyle/>
          <a:p>
            <a:pPr algn="ctr"/>
            <a:fld id="{1AD93096-5B34-4342-9326-69289CEAE4C2}" type="slidenum">
              <a:rPr lang="en-US" smtClean="0"/>
              <a:pPr algn="ctr"/>
              <a:t>‹nr.›</a:t>
            </a:fld>
            <a:endParaRPr lang="en-US"/>
          </a:p>
        </p:txBody>
      </p:sp>
      <p:sp>
        <p:nvSpPr>
          <p:cNvPr id="18" name="Rectangle 9"/>
          <p:cNvSpPr/>
          <p:nvPr userDrawn="1"/>
        </p:nvSpPr>
        <p:spPr>
          <a:xfrm>
            <a:off x="-12192" y="6044184"/>
            <a:ext cx="1115637" cy="722376"/>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p>
        </p:txBody>
      </p:sp>
      <p:sp>
        <p:nvSpPr>
          <p:cNvPr id="19" name="Rectangle 10"/>
          <p:cNvSpPr/>
          <p:nvPr userDrawn="1"/>
        </p:nvSpPr>
        <p:spPr>
          <a:xfrm>
            <a:off x="1199456" y="6044184"/>
            <a:ext cx="1099254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p>
        </p:txBody>
      </p:sp>
      <p:sp>
        <p:nvSpPr>
          <p:cNvPr id="20" name="Tijdelijke aanduiding voor tekst 12"/>
          <p:cNvSpPr>
            <a:spLocks noGrp="1"/>
          </p:cNvSpPr>
          <p:nvPr>
            <p:ph type="body" sz="quarter" idx="13" hasCustomPrompt="1"/>
          </p:nvPr>
        </p:nvSpPr>
        <p:spPr>
          <a:xfrm>
            <a:off x="1199456" y="6053138"/>
            <a:ext cx="10382943" cy="704850"/>
          </a:xfrm>
        </p:spPr>
        <p:txBody>
          <a:bodyPr>
            <a:normAutofit/>
          </a:bodyPr>
          <a:lstStyle>
            <a:lvl1pPr marL="0" indent="0">
              <a:buNone/>
              <a:defRPr sz="900">
                <a:solidFill>
                  <a:schemeClr val="bg1"/>
                </a:solidFill>
              </a:defRPr>
            </a:lvl1pPr>
          </a:lstStyle>
          <a:p>
            <a:pPr lvl="0"/>
            <a:r>
              <a:rPr lang="nl-BE" dirty="0"/>
              <a:t>Bronnen</a:t>
            </a:r>
          </a:p>
        </p:txBody>
      </p:sp>
      <p:pic>
        <p:nvPicPr>
          <p:cNvPr id="21" name="Afbeelding 2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0748" y="6101873"/>
            <a:ext cx="709757" cy="607001"/>
          </a:xfrm>
          <a:prstGeom prst="rect">
            <a:avLst/>
          </a:prstGeom>
        </p:spPr>
      </p:pic>
    </p:spTree>
    <p:extLst>
      <p:ext uri="{BB962C8B-B14F-4D97-AF65-F5344CB8AC3E}">
        <p14:creationId xmlns:p14="http://schemas.microsoft.com/office/powerpoint/2010/main" val="25337031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Inleid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16864" y="228600"/>
            <a:ext cx="10871200" cy="990600"/>
          </a:xfrm>
        </p:spPr>
        <p:txBody>
          <a:bodyPr/>
          <a:lstStyle>
            <a:lvl1pPr>
              <a:defRPr/>
            </a:lvl1pPr>
          </a:lstStyle>
          <a:p>
            <a:r>
              <a:rPr lang="nl-NL" dirty="0"/>
              <a:t>Inleiding</a:t>
            </a:r>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1AD93096-5B34-4342-9326-69289CEAE4C2}" type="slidenum">
              <a:rPr lang="en-US" smtClean="0"/>
              <a:pPr/>
              <a:t>‹nr.›</a:t>
            </a:fld>
            <a:endParaRPr lang="en-US" dirty="0">
              <a:solidFill>
                <a:srgbClr val="FFFFFF"/>
              </a:solidFill>
            </a:endParaRPr>
          </a:p>
        </p:txBody>
      </p:sp>
      <p:sp>
        <p:nvSpPr>
          <p:cNvPr id="19" name="Rectangle 9"/>
          <p:cNvSpPr/>
          <p:nvPr userDrawn="1"/>
        </p:nvSpPr>
        <p:spPr>
          <a:xfrm>
            <a:off x="-12192" y="6044184"/>
            <a:ext cx="1115637" cy="722376"/>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p>
        </p:txBody>
      </p:sp>
      <p:sp>
        <p:nvSpPr>
          <p:cNvPr id="20" name="Rectangle 10"/>
          <p:cNvSpPr/>
          <p:nvPr userDrawn="1"/>
        </p:nvSpPr>
        <p:spPr>
          <a:xfrm>
            <a:off x="1199456" y="6044184"/>
            <a:ext cx="1099254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p>
        </p:txBody>
      </p:sp>
      <p:sp>
        <p:nvSpPr>
          <p:cNvPr id="21" name="Tijdelijke aanduiding voor tekst 12"/>
          <p:cNvSpPr>
            <a:spLocks noGrp="1"/>
          </p:cNvSpPr>
          <p:nvPr>
            <p:ph type="body" sz="quarter" idx="13" hasCustomPrompt="1"/>
          </p:nvPr>
        </p:nvSpPr>
        <p:spPr>
          <a:xfrm>
            <a:off x="1199456" y="6053138"/>
            <a:ext cx="10382943" cy="704850"/>
          </a:xfrm>
        </p:spPr>
        <p:txBody>
          <a:bodyPr>
            <a:normAutofit/>
          </a:bodyPr>
          <a:lstStyle>
            <a:lvl1pPr marL="0" indent="0">
              <a:buNone/>
              <a:defRPr sz="900">
                <a:solidFill>
                  <a:schemeClr val="bg1"/>
                </a:solidFill>
              </a:defRPr>
            </a:lvl1pPr>
          </a:lstStyle>
          <a:p>
            <a:pPr lvl="0"/>
            <a:r>
              <a:rPr lang="nl-BE" dirty="0"/>
              <a:t>Bronnen</a:t>
            </a:r>
          </a:p>
        </p:txBody>
      </p:sp>
      <p:pic>
        <p:nvPicPr>
          <p:cNvPr id="22" name="Afbeelding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0748" y="6101873"/>
            <a:ext cx="709757" cy="607001"/>
          </a:xfrm>
          <a:prstGeom prst="rect">
            <a:avLst/>
          </a:prstGeom>
        </p:spPr>
      </p:pic>
    </p:spTree>
    <p:extLst>
      <p:ext uri="{BB962C8B-B14F-4D97-AF65-F5344CB8AC3E}">
        <p14:creationId xmlns:p14="http://schemas.microsoft.com/office/powerpoint/2010/main" val="42563019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E8A0E4-E3A9-FAF6-4FBE-4ABCE8E02B21}"/>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nl-BE"/>
          </a:p>
        </p:txBody>
      </p:sp>
      <p:sp>
        <p:nvSpPr>
          <p:cNvPr id="3" name="Ondertitel 2">
            <a:extLst>
              <a:ext uri="{FF2B5EF4-FFF2-40B4-BE49-F238E27FC236}">
                <a16:creationId xmlns:a16="http://schemas.microsoft.com/office/drawing/2014/main" id="{8656CAF0-D4AF-4645-BB21-92863CDB778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4" name="Tijdelijke aanduiding voor datum 3">
            <a:extLst>
              <a:ext uri="{FF2B5EF4-FFF2-40B4-BE49-F238E27FC236}">
                <a16:creationId xmlns:a16="http://schemas.microsoft.com/office/drawing/2014/main" id="{60E44833-4529-313F-01B0-BD476A18D0DA}"/>
              </a:ext>
            </a:extLst>
          </p:cNvPr>
          <p:cNvSpPr>
            <a:spLocks noGrp="1"/>
          </p:cNvSpPr>
          <p:nvPr>
            <p:ph type="dt" sz="half" idx="10"/>
          </p:nvPr>
        </p:nvSpPr>
        <p:spPr/>
        <p:txBody>
          <a:bodyPr/>
          <a:lstStyle/>
          <a:p>
            <a:fld id="{17F8D09D-D7E8-42F7-A17E-8B3CAD5DB941}" type="datetimeFigureOut">
              <a:rPr lang="nl-BE" smtClean="0"/>
              <a:t>19/11/2023</a:t>
            </a:fld>
            <a:endParaRPr lang="nl-BE"/>
          </a:p>
        </p:txBody>
      </p:sp>
      <p:sp>
        <p:nvSpPr>
          <p:cNvPr id="5" name="Tijdelijke aanduiding voor voettekst 4">
            <a:extLst>
              <a:ext uri="{FF2B5EF4-FFF2-40B4-BE49-F238E27FC236}">
                <a16:creationId xmlns:a16="http://schemas.microsoft.com/office/drawing/2014/main" id="{31F990F8-B20A-5B8B-26F5-0C04430603D9}"/>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F57D5727-ED1F-350A-1982-174E8F85ECFA}"/>
              </a:ext>
            </a:extLst>
          </p:cNvPr>
          <p:cNvSpPr>
            <a:spLocks noGrp="1"/>
          </p:cNvSpPr>
          <p:nvPr>
            <p:ph type="sldNum" sz="quarter" idx="12"/>
          </p:nvPr>
        </p:nvSpPr>
        <p:spPr/>
        <p:txBody>
          <a:bodyPr/>
          <a:lstStyle/>
          <a:p>
            <a:fld id="{3B6DF5DF-3B20-4DC1-B0FC-8C7FBB014934}" type="slidenum">
              <a:rPr lang="nl-BE" smtClean="0"/>
              <a:t>‹nr.›</a:t>
            </a:fld>
            <a:endParaRPr lang="nl-BE"/>
          </a:p>
        </p:txBody>
      </p:sp>
    </p:spTree>
    <p:extLst>
      <p:ext uri="{BB962C8B-B14F-4D97-AF65-F5344CB8AC3E}">
        <p14:creationId xmlns:p14="http://schemas.microsoft.com/office/powerpoint/2010/main" val="31036225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7BE4022-4B3E-3531-73B6-72DC41E80763}"/>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37645090-7828-7762-7944-581DA36D45D8}"/>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9E36C031-A8EE-5121-007C-7C708005777C}"/>
              </a:ext>
            </a:extLst>
          </p:cNvPr>
          <p:cNvSpPr>
            <a:spLocks noGrp="1"/>
          </p:cNvSpPr>
          <p:nvPr>
            <p:ph type="dt" sz="half" idx="10"/>
          </p:nvPr>
        </p:nvSpPr>
        <p:spPr/>
        <p:txBody>
          <a:bodyPr/>
          <a:lstStyle/>
          <a:p>
            <a:fld id="{17F8D09D-D7E8-42F7-A17E-8B3CAD5DB941}" type="datetimeFigureOut">
              <a:rPr lang="nl-BE" smtClean="0"/>
              <a:t>19/11/2023</a:t>
            </a:fld>
            <a:endParaRPr lang="nl-BE"/>
          </a:p>
        </p:txBody>
      </p:sp>
      <p:sp>
        <p:nvSpPr>
          <p:cNvPr id="5" name="Tijdelijke aanduiding voor voettekst 4">
            <a:extLst>
              <a:ext uri="{FF2B5EF4-FFF2-40B4-BE49-F238E27FC236}">
                <a16:creationId xmlns:a16="http://schemas.microsoft.com/office/drawing/2014/main" id="{B036FBB0-419F-04DD-A663-0DFC0F79F8FD}"/>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D27ADDE3-BF48-B826-6027-0AAE4F960DA1}"/>
              </a:ext>
            </a:extLst>
          </p:cNvPr>
          <p:cNvSpPr>
            <a:spLocks noGrp="1"/>
          </p:cNvSpPr>
          <p:nvPr>
            <p:ph type="sldNum" sz="quarter" idx="12"/>
          </p:nvPr>
        </p:nvSpPr>
        <p:spPr/>
        <p:txBody>
          <a:bodyPr/>
          <a:lstStyle/>
          <a:p>
            <a:fld id="{3B6DF5DF-3B20-4DC1-B0FC-8C7FBB014934}" type="slidenum">
              <a:rPr lang="nl-BE" smtClean="0"/>
              <a:t>‹nr.›</a:t>
            </a:fld>
            <a:endParaRPr lang="nl-BE"/>
          </a:p>
        </p:txBody>
      </p:sp>
    </p:spTree>
    <p:extLst>
      <p:ext uri="{BB962C8B-B14F-4D97-AF65-F5344CB8AC3E}">
        <p14:creationId xmlns:p14="http://schemas.microsoft.com/office/powerpoint/2010/main" val="27112906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C9820A-4610-B9CF-297E-E985B6F594EB}"/>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A53F3CCE-D937-D3A5-F5E9-587F9B5C4E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067EA9C7-8D5D-4366-D2E5-AD9B8EE54C38}"/>
              </a:ext>
            </a:extLst>
          </p:cNvPr>
          <p:cNvSpPr>
            <a:spLocks noGrp="1"/>
          </p:cNvSpPr>
          <p:nvPr>
            <p:ph type="dt" sz="half" idx="10"/>
          </p:nvPr>
        </p:nvSpPr>
        <p:spPr/>
        <p:txBody>
          <a:bodyPr/>
          <a:lstStyle/>
          <a:p>
            <a:fld id="{17F8D09D-D7E8-42F7-A17E-8B3CAD5DB941}" type="datetimeFigureOut">
              <a:rPr lang="nl-BE" smtClean="0"/>
              <a:t>19/11/2023</a:t>
            </a:fld>
            <a:endParaRPr lang="nl-BE"/>
          </a:p>
        </p:txBody>
      </p:sp>
      <p:sp>
        <p:nvSpPr>
          <p:cNvPr id="5" name="Tijdelijke aanduiding voor voettekst 4">
            <a:extLst>
              <a:ext uri="{FF2B5EF4-FFF2-40B4-BE49-F238E27FC236}">
                <a16:creationId xmlns:a16="http://schemas.microsoft.com/office/drawing/2014/main" id="{B256701E-2663-6437-CF53-AD6E2ADEE974}"/>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4022D83D-B659-DD10-BE25-34B282039F32}"/>
              </a:ext>
            </a:extLst>
          </p:cNvPr>
          <p:cNvSpPr>
            <a:spLocks noGrp="1"/>
          </p:cNvSpPr>
          <p:nvPr>
            <p:ph type="sldNum" sz="quarter" idx="12"/>
          </p:nvPr>
        </p:nvSpPr>
        <p:spPr/>
        <p:txBody>
          <a:bodyPr/>
          <a:lstStyle/>
          <a:p>
            <a:fld id="{3B6DF5DF-3B20-4DC1-B0FC-8C7FBB014934}" type="slidenum">
              <a:rPr lang="nl-BE" smtClean="0"/>
              <a:t>‹nr.›</a:t>
            </a:fld>
            <a:endParaRPr lang="nl-BE"/>
          </a:p>
        </p:txBody>
      </p:sp>
    </p:spTree>
    <p:extLst>
      <p:ext uri="{BB962C8B-B14F-4D97-AF65-F5344CB8AC3E}">
        <p14:creationId xmlns:p14="http://schemas.microsoft.com/office/powerpoint/2010/main" val="17579753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A97BF7-49EA-95D6-1E0B-6D3BEFE01543}"/>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CF294E60-3172-4A52-9923-234526BDA535}"/>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a:extLst>
              <a:ext uri="{FF2B5EF4-FFF2-40B4-BE49-F238E27FC236}">
                <a16:creationId xmlns:a16="http://schemas.microsoft.com/office/drawing/2014/main" id="{DAFCE662-B94F-C657-F95F-BE287BA60915}"/>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4">
            <a:extLst>
              <a:ext uri="{FF2B5EF4-FFF2-40B4-BE49-F238E27FC236}">
                <a16:creationId xmlns:a16="http://schemas.microsoft.com/office/drawing/2014/main" id="{7BFD4D93-066D-2C7D-653F-C46778ACC8B4}"/>
              </a:ext>
            </a:extLst>
          </p:cNvPr>
          <p:cNvSpPr>
            <a:spLocks noGrp="1"/>
          </p:cNvSpPr>
          <p:nvPr>
            <p:ph type="dt" sz="half" idx="10"/>
          </p:nvPr>
        </p:nvSpPr>
        <p:spPr/>
        <p:txBody>
          <a:bodyPr/>
          <a:lstStyle/>
          <a:p>
            <a:fld id="{17F8D09D-D7E8-42F7-A17E-8B3CAD5DB941}" type="datetimeFigureOut">
              <a:rPr lang="nl-BE" smtClean="0"/>
              <a:t>19/11/2023</a:t>
            </a:fld>
            <a:endParaRPr lang="nl-BE"/>
          </a:p>
        </p:txBody>
      </p:sp>
      <p:sp>
        <p:nvSpPr>
          <p:cNvPr id="6" name="Tijdelijke aanduiding voor voettekst 5">
            <a:extLst>
              <a:ext uri="{FF2B5EF4-FFF2-40B4-BE49-F238E27FC236}">
                <a16:creationId xmlns:a16="http://schemas.microsoft.com/office/drawing/2014/main" id="{64D3FBD0-620D-F308-EF4E-5D2A583539B2}"/>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8634BCF4-DF09-932C-70D0-E08A1CB21D76}"/>
              </a:ext>
            </a:extLst>
          </p:cNvPr>
          <p:cNvSpPr>
            <a:spLocks noGrp="1"/>
          </p:cNvSpPr>
          <p:nvPr>
            <p:ph type="sldNum" sz="quarter" idx="12"/>
          </p:nvPr>
        </p:nvSpPr>
        <p:spPr/>
        <p:txBody>
          <a:bodyPr/>
          <a:lstStyle/>
          <a:p>
            <a:fld id="{3B6DF5DF-3B20-4DC1-B0FC-8C7FBB014934}" type="slidenum">
              <a:rPr lang="nl-BE" smtClean="0"/>
              <a:t>‹nr.›</a:t>
            </a:fld>
            <a:endParaRPr lang="nl-BE"/>
          </a:p>
        </p:txBody>
      </p:sp>
    </p:spTree>
    <p:extLst>
      <p:ext uri="{BB962C8B-B14F-4D97-AF65-F5344CB8AC3E}">
        <p14:creationId xmlns:p14="http://schemas.microsoft.com/office/powerpoint/2010/main" val="5061799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C5FE03-96D5-3B8D-22E3-702FE50F01BF}"/>
              </a:ext>
            </a:extLst>
          </p:cNvPr>
          <p:cNvSpPr>
            <a:spLocks noGrp="1"/>
          </p:cNvSpPr>
          <p:nvPr>
            <p:ph type="title"/>
          </p:nvPr>
        </p:nvSpPr>
        <p:spPr>
          <a:xfrm>
            <a:off x="839788" y="365125"/>
            <a:ext cx="10515600" cy="1325563"/>
          </a:xfrm>
        </p:spPr>
        <p:txBody>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7D636088-50DD-1F3F-0EAE-B575D959E0B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C3F84788-B15D-56BF-CEB4-0956207F98D4}"/>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a:extLst>
              <a:ext uri="{FF2B5EF4-FFF2-40B4-BE49-F238E27FC236}">
                <a16:creationId xmlns:a16="http://schemas.microsoft.com/office/drawing/2014/main" id="{8A97EE68-63C9-7D73-ECFA-6393CF5BF4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D42AC5FA-730D-B1ED-88AD-5554916B067E}"/>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a:extLst>
              <a:ext uri="{FF2B5EF4-FFF2-40B4-BE49-F238E27FC236}">
                <a16:creationId xmlns:a16="http://schemas.microsoft.com/office/drawing/2014/main" id="{29365FF8-6D3F-EF5B-C93A-C7D45A2D51B9}"/>
              </a:ext>
            </a:extLst>
          </p:cNvPr>
          <p:cNvSpPr>
            <a:spLocks noGrp="1"/>
          </p:cNvSpPr>
          <p:nvPr>
            <p:ph type="dt" sz="half" idx="10"/>
          </p:nvPr>
        </p:nvSpPr>
        <p:spPr/>
        <p:txBody>
          <a:bodyPr/>
          <a:lstStyle/>
          <a:p>
            <a:fld id="{17F8D09D-D7E8-42F7-A17E-8B3CAD5DB941}" type="datetimeFigureOut">
              <a:rPr lang="nl-BE" smtClean="0"/>
              <a:t>19/11/2023</a:t>
            </a:fld>
            <a:endParaRPr lang="nl-BE"/>
          </a:p>
        </p:txBody>
      </p:sp>
      <p:sp>
        <p:nvSpPr>
          <p:cNvPr id="8" name="Tijdelijke aanduiding voor voettekst 7">
            <a:extLst>
              <a:ext uri="{FF2B5EF4-FFF2-40B4-BE49-F238E27FC236}">
                <a16:creationId xmlns:a16="http://schemas.microsoft.com/office/drawing/2014/main" id="{F8F500E1-D73D-17CE-3F8D-489DEF54A1E9}"/>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50CF1005-2C7F-8B3C-3FD6-68E6BE6D4929}"/>
              </a:ext>
            </a:extLst>
          </p:cNvPr>
          <p:cNvSpPr>
            <a:spLocks noGrp="1"/>
          </p:cNvSpPr>
          <p:nvPr>
            <p:ph type="sldNum" sz="quarter" idx="12"/>
          </p:nvPr>
        </p:nvSpPr>
        <p:spPr/>
        <p:txBody>
          <a:bodyPr/>
          <a:lstStyle/>
          <a:p>
            <a:fld id="{3B6DF5DF-3B20-4DC1-B0FC-8C7FBB014934}" type="slidenum">
              <a:rPr lang="nl-BE" smtClean="0"/>
              <a:t>‹nr.›</a:t>
            </a:fld>
            <a:endParaRPr lang="nl-BE"/>
          </a:p>
        </p:txBody>
      </p:sp>
    </p:spTree>
    <p:extLst>
      <p:ext uri="{BB962C8B-B14F-4D97-AF65-F5344CB8AC3E}">
        <p14:creationId xmlns:p14="http://schemas.microsoft.com/office/powerpoint/2010/main" val="36122674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el neutra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jdelijke aanduiding voor datum 3">
            <a:extLst>
              <a:ext uri="{FF2B5EF4-FFF2-40B4-BE49-F238E27FC236}">
                <a16:creationId xmlns:a16="http://schemas.microsoft.com/office/drawing/2014/main" id="{748643E1-ADA8-498C-BEB2-6E9B8349A249}"/>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chemeClr val="bg1"/>
                </a:solidFill>
              </a:defRPr>
            </a:lvl1pPr>
          </a:lstStyle>
          <a:p>
            <a:fld id="{01EC74AA-3A84-4D01-A39A-DD0A17925773}" type="datetimeFigureOut">
              <a:rPr lang="nl-BE" smtClean="0"/>
              <a:pPr/>
              <a:t>19/11/2023</a:t>
            </a:fld>
            <a:endParaRPr lang="nl-BE"/>
          </a:p>
        </p:txBody>
      </p:sp>
      <p:sp>
        <p:nvSpPr>
          <p:cNvPr id="9" name="Tijdelijke aanduiding voor voettekst 4">
            <a:extLst>
              <a:ext uri="{FF2B5EF4-FFF2-40B4-BE49-F238E27FC236}">
                <a16:creationId xmlns:a16="http://schemas.microsoft.com/office/drawing/2014/main" id="{28E89232-68D5-4343-8BB7-86BA7015D227}"/>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nl-BE">
              <a:solidFill>
                <a:schemeClr val="bg1"/>
              </a:solidFill>
            </a:endParaRPr>
          </a:p>
        </p:txBody>
      </p:sp>
      <p:sp>
        <p:nvSpPr>
          <p:cNvPr id="10" name="Tijdelijke aanduiding voor dianummer 5">
            <a:extLst>
              <a:ext uri="{FF2B5EF4-FFF2-40B4-BE49-F238E27FC236}">
                <a16:creationId xmlns:a16="http://schemas.microsoft.com/office/drawing/2014/main" id="{4AAE0E8F-376B-4D93-8479-1556595C0184}"/>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
        <p:nvSpPr>
          <p:cNvPr id="16" name="Titel 1">
            <a:extLst>
              <a:ext uri="{FF2B5EF4-FFF2-40B4-BE49-F238E27FC236}">
                <a16:creationId xmlns:a16="http://schemas.microsoft.com/office/drawing/2014/main" id="{85037D07-2003-4271-95B2-E6943374B92B}"/>
              </a:ext>
            </a:extLst>
          </p:cNvPr>
          <p:cNvSpPr>
            <a:spLocks noGrp="1"/>
          </p:cNvSpPr>
          <p:nvPr>
            <p:ph type="ctrTitle" hasCustomPrompt="1"/>
          </p:nvPr>
        </p:nvSpPr>
        <p:spPr>
          <a:xfrm>
            <a:off x="254000" y="1885950"/>
            <a:ext cx="8528050" cy="581026"/>
          </a:xfrm>
          <a:prstGeom prst="rect">
            <a:avLst/>
          </a:prstGeom>
        </p:spPr>
        <p:txBody>
          <a:bodyPr anchor="b">
            <a:normAutofit/>
          </a:bodyPr>
          <a:lstStyle>
            <a:lvl1pPr algn="l">
              <a:defRPr sz="3200" b="1" spc="600">
                <a:solidFill>
                  <a:schemeClr val="bg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nl-NL"/>
              <a:t>TITEL</a:t>
            </a:r>
            <a:endParaRPr lang="nl-BE"/>
          </a:p>
        </p:txBody>
      </p:sp>
      <p:sp>
        <p:nvSpPr>
          <p:cNvPr id="19" name="Tijdelijke aanduiding voor tekst 12">
            <a:extLst>
              <a:ext uri="{FF2B5EF4-FFF2-40B4-BE49-F238E27FC236}">
                <a16:creationId xmlns:a16="http://schemas.microsoft.com/office/drawing/2014/main" id="{1A118D70-0A4C-4995-8514-10135DDF0C55}"/>
              </a:ext>
            </a:extLst>
          </p:cNvPr>
          <p:cNvSpPr>
            <a:spLocks noGrp="1"/>
          </p:cNvSpPr>
          <p:nvPr>
            <p:ph type="body" sz="quarter" idx="10" hasCustomPrompt="1"/>
          </p:nvPr>
        </p:nvSpPr>
        <p:spPr>
          <a:xfrm>
            <a:off x="254000" y="2690814"/>
            <a:ext cx="8528050" cy="471486"/>
          </a:xfrm>
          <a:prstGeom prst="rect">
            <a:avLst/>
          </a:prstGeom>
        </p:spPr>
        <p:txBody>
          <a:bodyPr/>
          <a:lstStyle>
            <a:lvl1pPr>
              <a:buFont typeface="Wingdings" panose="05000000000000000000" pitchFamily="2" charset="2"/>
              <a:buNone/>
              <a:defRPr sz="2000" spc="600">
                <a:solidFill>
                  <a:schemeClr val="bg1"/>
                </a:solidFill>
                <a:latin typeface="Arial" panose="020B0604020202020204" pitchFamily="34" charset="0"/>
                <a:cs typeface="Arial" panose="020B0604020202020204" pitchFamily="34" charset="0"/>
              </a:defRPr>
            </a:lvl1pPr>
            <a:lvl2pPr>
              <a:buFont typeface="Wingdings" panose="05000000000000000000" pitchFamily="2" charset="2"/>
              <a:buNone/>
              <a:defRPr sz="1600">
                <a:solidFill>
                  <a:schemeClr val="bg1"/>
                </a:solidFill>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nl-NL"/>
              <a:t>ONDERTITEL</a:t>
            </a:r>
          </a:p>
        </p:txBody>
      </p:sp>
      <p:sp>
        <p:nvSpPr>
          <p:cNvPr id="20" name="Tijdelijke aanduiding voor tekst 12">
            <a:extLst>
              <a:ext uri="{FF2B5EF4-FFF2-40B4-BE49-F238E27FC236}">
                <a16:creationId xmlns:a16="http://schemas.microsoft.com/office/drawing/2014/main" id="{A3730093-80D3-4D68-BE7D-E2817527C120}"/>
              </a:ext>
            </a:extLst>
          </p:cNvPr>
          <p:cNvSpPr>
            <a:spLocks noGrp="1"/>
          </p:cNvSpPr>
          <p:nvPr>
            <p:ph type="body" sz="quarter" idx="11" hasCustomPrompt="1"/>
          </p:nvPr>
        </p:nvSpPr>
        <p:spPr>
          <a:xfrm>
            <a:off x="253999" y="3695701"/>
            <a:ext cx="8528049" cy="2104230"/>
          </a:xfrm>
          <a:prstGeom prst="rect">
            <a:avLst/>
          </a:prstGeom>
        </p:spPr>
        <p:txBody>
          <a:bodyPr/>
          <a:lstStyle>
            <a:lvl1pPr>
              <a:buFont typeface="Wingdings" panose="05000000000000000000" pitchFamily="2" charset="2"/>
              <a:buNone/>
              <a:defRPr sz="1600" i="1">
                <a:solidFill>
                  <a:schemeClr val="bg1"/>
                </a:solidFill>
                <a:latin typeface="Arial" panose="020B0604020202020204" pitchFamily="34" charset="0"/>
                <a:cs typeface="Arial" panose="020B0604020202020204" pitchFamily="34" charset="0"/>
              </a:defRPr>
            </a:lvl1pPr>
            <a:lvl2pPr>
              <a:buFont typeface="Wingdings" panose="05000000000000000000" pitchFamily="2" charset="2"/>
              <a:buNone/>
              <a:defRPr sz="1600">
                <a:solidFill>
                  <a:schemeClr val="bg1"/>
                </a:solidFill>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nl-NL"/>
              <a:t>Auteur</a:t>
            </a:r>
          </a:p>
          <a:p>
            <a:pPr lvl="0"/>
            <a:r>
              <a:rPr lang="nl-NL"/>
              <a:t>Locatie</a:t>
            </a:r>
          </a:p>
          <a:p>
            <a:pPr lvl="0"/>
            <a:r>
              <a:rPr lang="nl-NL"/>
              <a:t>Datum</a:t>
            </a:r>
          </a:p>
        </p:txBody>
      </p:sp>
    </p:spTree>
    <p:extLst>
      <p:ext uri="{BB962C8B-B14F-4D97-AF65-F5344CB8AC3E}">
        <p14:creationId xmlns:p14="http://schemas.microsoft.com/office/powerpoint/2010/main" val="33625582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1A5796-07FA-3BC5-AED3-D62A9A375AEE}"/>
              </a:ext>
            </a:extLst>
          </p:cNvPr>
          <p:cNvSpPr>
            <a:spLocks noGrp="1"/>
          </p:cNvSpPr>
          <p:nvPr>
            <p:ph type="title"/>
          </p:nvPr>
        </p:nvSpPr>
        <p:spPr/>
        <p:txBody>
          <a:bodyPr/>
          <a:lstStyle/>
          <a:p>
            <a:r>
              <a:rPr lang="nl-NL"/>
              <a:t>Klik om stijl te bewerken</a:t>
            </a:r>
            <a:endParaRPr lang="nl-BE"/>
          </a:p>
        </p:txBody>
      </p:sp>
      <p:sp>
        <p:nvSpPr>
          <p:cNvPr id="3" name="Tijdelijke aanduiding voor datum 2">
            <a:extLst>
              <a:ext uri="{FF2B5EF4-FFF2-40B4-BE49-F238E27FC236}">
                <a16:creationId xmlns:a16="http://schemas.microsoft.com/office/drawing/2014/main" id="{D1A8C6B3-5EC5-A7AE-1CD5-43C39ADCAF93}"/>
              </a:ext>
            </a:extLst>
          </p:cNvPr>
          <p:cNvSpPr>
            <a:spLocks noGrp="1"/>
          </p:cNvSpPr>
          <p:nvPr>
            <p:ph type="dt" sz="half" idx="10"/>
          </p:nvPr>
        </p:nvSpPr>
        <p:spPr/>
        <p:txBody>
          <a:bodyPr/>
          <a:lstStyle/>
          <a:p>
            <a:fld id="{17F8D09D-D7E8-42F7-A17E-8B3CAD5DB941}" type="datetimeFigureOut">
              <a:rPr lang="nl-BE" smtClean="0"/>
              <a:t>19/11/2023</a:t>
            </a:fld>
            <a:endParaRPr lang="nl-BE"/>
          </a:p>
        </p:txBody>
      </p:sp>
      <p:sp>
        <p:nvSpPr>
          <p:cNvPr id="4" name="Tijdelijke aanduiding voor voettekst 3">
            <a:extLst>
              <a:ext uri="{FF2B5EF4-FFF2-40B4-BE49-F238E27FC236}">
                <a16:creationId xmlns:a16="http://schemas.microsoft.com/office/drawing/2014/main" id="{BF32CF04-6E14-E9D8-65A0-6A969EAB238C}"/>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9A38C1EA-BC82-1E9C-75F4-F32CCB3CDC95}"/>
              </a:ext>
            </a:extLst>
          </p:cNvPr>
          <p:cNvSpPr>
            <a:spLocks noGrp="1"/>
          </p:cNvSpPr>
          <p:nvPr>
            <p:ph type="sldNum" sz="quarter" idx="12"/>
          </p:nvPr>
        </p:nvSpPr>
        <p:spPr/>
        <p:txBody>
          <a:bodyPr/>
          <a:lstStyle/>
          <a:p>
            <a:fld id="{3B6DF5DF-3B20-4DC1-B0FC-8C7FBB014934}" type="slidenum">
              <a:rPr lang="nl-BE" smtClean="0"/>
              <a:t>‹nr.›</a:t>
            </a:fld>
            <a:endParaRPr lang="nl-BE"/>
          </a:p>
        </p:txBody>
      </p:sp>
    </p:spTree>
    <p:extLst>
      <p:ext uri="{BB962C8B-B14F-4D97-AF65-F5344CB8AC3E}">
        <p14:creationId xmlns:p14="http://schemas.microsoft.com/office/powerpoint/2010/main" val="4386270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0F1C9B1E-DD6B-7F31-99AD-271CF1E96344}"/>
              </a:ext>
            </a:extLst>
          </p:cNvPr>
          <p:cNvSpPr>
            <a:spLocks noGrp="1"/>
          </p:cNvSpPr>
          <p:nvPr>
            <p:ph type="dt" sz="half" idx="10"/>
          </p:nvPr>
        </p:nvSpPr>
        <p:spPr/>
        <p:txBody>
          <a:bodyPr/>
          <a:lstStyle/>
          <a:p>
            <a:fld id="{17F8D09D-D7E8-42F7-A17E-8B3CAD5DB941}" type="datetimeFigureOut">
              <a:rPr lang="nl-BE" smtClean="0"/>
              <a:t>19/11/2023</a:t>
            </a:fld>
            <a:endParaRPr lang="nl-BE"/>
          </a:p>
        </p:txBody>
      </p:sp>
      <p:sp>
        <p:nvSpPr>
          <p:cNvPr id="3" name="Tijdelijke aanduiding voor voettekst 2">
            <a:extLst>
              <a:ext uri="{FF2B5EF4-FFF2-40B4-BE49-F238E27FC236}">
                <a16:creationId xmlns:a16="http://schemas.microsoft.com/office/drawing/2014/main" id="{2C012538-699A-29F3-527B-EA21418BFD46}"/>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F36AE0B9-15DE-F21A-360C-4C6D5B699BBB}"/>
              </a:ext>
            </a:extLst>
          </p:cNvPr>
          <p:cNvSpPr>
            <a:spLocks noGrp="1"/>
          </p:cNvSpPr>
          <p:nvPr>
            <p:ph type="sldNum" sz="quarter" idx="12"/>
          </p:nvPr>
        </p:nvSpPr>
        <p:spPr/>
        <p:txBody>
          <a:bodyPr/>
          <a:lstStyle/>
          <a:p>
            <a:fld id="{3B6DF5DF-3B20-4DC1-B0FC-8C7FBB014934}" type="slidenum">
              <a:rPr lang="nl-BE" smtClean="0"/>
              <a:t>‹nr.›</a:t>
            </a:fld>
            <a:endParaRPr lang="nl-BE"/>
          </a:p>
        </p:txBody>
      </p:sp>
    </p:spTree>
    <p:extLst>
      <p:ext uri="{BB962C8B-B14F-4D97-AF65-F5344CB8AC3E}">
        <p14:creationId xmlns:p14="http://schemas.microsoft.com/office/powerpoint/2010/main" val="4243890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CE0BEB-C1B6-5D3E-128D-40408822FDD5}"/>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DE671952-4DC0-4E10-599C-79577FDF5CC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a:extLst>
              <a:ext uri="{FF2B5EF4-FFF2-40B4-BE49-F238E27FC236}">
                <a16:creationId xmlns:a16="http://schemas.microsoft.com/office/drawing/2014/main" id="{FFDFCF0D-2869-6828-8CA9-9A868B0B26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24C40727-185B-9741-99A0-8FD65124C406}"/>
              </a:ext>
            </a:extLst>
          </p:cNvPr>
          <p:cNvSpPr>
            <a:spLocks noGrp="1"/>
          </p:cNvSpPr>
          <p:nvPr>
            <p:ph type="dt" sz="half" idx="10"/>
          </p:nvPr>
        </p:nvSpPr>
        <p:spPr/>
        <p:txBody>
          <a:bodyPr/>
          <a:lstStyle/>
          <a:p>
            <a:fld id="{17F8D09D-D7E8-42F7-A17E-8B3CAD5DB941}" type="datetimeFigureOut">
              <a:rPr lang="nl-BE" smtClean="0"/>
              <a:t>19/11/2023</a:t>
            </a:fld>
            <a:endParaRPr lang="nl-BE"/>
          </a:p>
        </p:txBody>
      </p:sp>
      <p:sp>
        <p:nvSpPr>
          <p:cNvPr id="6" name="Tijdelijke aanduiding voor voettekst 5">
            <a:extLst>
              <a:ext uri="{FF2B5EF4-FFF2-40B4-BE49-F238E27FC236}">
                <a16:creationId xmlns:a16="http://schemas.microsoft.com/office/drawing/2014/main" id="{2EED7072-BF0C-9594-F2BA-D8ACB480B580}"/>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463C9F9C-77A3-801E-4565-A1045D0C99AA}"/>
              </a:ext>
            </a:extLst>
          </p:cNvPr>
          <p:cNvSpPr>
            <a:spLocks noGrp="1"/>
          </p:cNvSpPr>
          <p:nvPr>
            <p:ph type="sldNum" sz="quarter" idx="12"/>
          </p:nvPr>
        </p:nvSpPr>
        <p:spPr/>
        <p:txBody>
          <a:bodyPr/>
          <a:lstStyle/>
          <a:p>
            <a:fld id="{3B6DF5DF-3B20-4DC1-B0FC-8C7FBB014934}" type="slidenum">
              <a:rPr lang="nl-BE" smtClean="0"/>
              <a:t>‹nr.›</a:t>
            </a:fld>
            <a:endParaRPr lang="nl-BE"/>
          </a:p>
        </p:txBody>
      </p:sp>
    </p:spTree>
    <p:extLst>
      <p:ext uri="{BB962C8B-B14F-4D97-AF65-F5344CB8AC3E}">
        <p14:creationId xmlns:p14="http://schemas.microsoft.com/office/powerpoint/2010/main" val="8182246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C6ECB0-22B4-B2B3-5DB9-08DAE858FE0F}"/>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afbeelding 2">
            <a:extLst>
              <a:ext uri="{FF2B5EF4-FFF2-40B4-BE49-F238E27FC236}">
                <a16:creationId xmlns:a16="http://schemas.microsoft.com/office/drawing/2014/main" id="{EE013D1D-B99A-30FC-D5BA-2CE98282CE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a:extLst>
              <a:ext uri="{FF2B5EF4-FFF2-40B4-BE49-F238E27FC236}">
                <a16:creationId xmlns:a16="http://schemas.microsoft.com/office/drawing/2014/main" id="{9C23E4E9-639B-C9C8-3F34-538BBA805D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F1B85E18-7FBB-510E-44DD-9F55B338DC39}"/>
              </a:ext>
            </a:extLst>
          </p:cNvPr>
          <p:cNvSpPr>
            <a:spLocks noGrp="1"/>
          </p:cNvSpPr>
          <p:nvPr>
            <p:ph type="dt" sz="half" idx="10"/>
          </p:nvPr>
        </p:nvSpPr>
        <p:spPr/>
        <p:txBody>
          <a:bodyPr/>
          <a:lstStyle/>
          <a:p>
            <a:fld id="{17F8D09D-D7E8-42F7-A17E-8B3CAD5DB941}" type="datetimeFigureOut">
              <a:rPr lang="nl-BE" smtClean="0"/>
              <a:t>19/11/2023</a:t>
            </a:fld>
            <a:endParaRPr lang="nl-BE"/>
          </a:p>
        </p:txBody>
      </p:sp>
      <p:sp>
        <p:nvSpPr>
          <p:cNvPr id="6" name="Tijdelijke aanduiding voor voettekst 5">
            <a:extLst>
              <a:ext uri="{FF2B5EF4-FFF2-40B4-BE49-F238E27FC236}">
                <a16:creationId xmlns:a16="http://schemas.microsoft.com/office/drawing/2014/main" id="{6733533F-C0C9-94F1-0BF8-BB85AA355F9B}"/>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8F4DE66C-A2C8-90E5-5541-D8CEC32329B7}"/>
              </a:ext>
            </a:extLst>
          </p:cNvPr>
          <p:cNvSpPr>
            <a:spLocks noGrp="1"/>
          </p:cNvSpPr>
          <p:nvPr>
            <p:ph type="sldNum" sz="quarter" idx="12"/>
          </p:nvPr>
        </p:nvSpPr>
        <p:spPr/>
        <p:txBody>
          <a:bodyPr/>
          <a:lstStyle/>
          <a:p>
            <a:fld id="{3B6DF5DF-3B20-4DC1-B0FC-8C7FBB014934}" type="slidenum">
              <a:rPr lang="nl-BE" smtClean="0"/>
              <a:t>‹nr.›</a:t>
            </a:fld>
            <a:endParaRPr lang="nl-BE"/>
          </a:p>
        </p:txBody>
      </p:sp>
    </p:spTree>
    <p:extLst>
      <p:ext uri="{BB962C8B-B14F-4D97-AF65-F5344CB8AC3E}">
        <p14:creationId xmlns:p14="http://schemas.microsoft.com/office/powerpoint/2010/main" val="13546091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27E985-DA24-C853-312A-C3C4373BA730}"/>
              </a:ext>
            </a:extLst>
          </p:cNvPr>
          <p:cNvSpPr>
            <a:spLocks noGrp="1"/>
          </p:cNvSpPr>
          <p:nvPr>
            <p:ph type="title"/>
          </p:nvPr>
        </p:nvSpPr>
        <p:spPr/>
        <p:txBody>
          <a:bodyPr/>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946995C7-9D9D-2262-F3FD-8562929738D2}"/>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C01D1551-7812-1159-9ADB-B78342C9689C}"/>
              </a:ext>
            </a:extLst>
          </p:cNvPr>
          <p:cNvSpPr>
            <a:spLocks noGrp="1"/>
          </p:cNvSpPr>
          <p:nvPr>
            <p:ph type="dt" sz="half" idx="10"/>
          </p:nvPr>
        </p:nvSpPr>
        <p:spPr/>
        <p:txBody>
          <a:bodyPr/>
          <a:lstStyle/>
          <a:p>
            <a:fld id="{17F8D09D-D7E8-42F7-A17E-8B3CAD5DB941}" type="datetimeFigureOut">
              <a:rPr lang="nl-BE" smtClean="0"/>
              <a:t>19/11/2023</a:t>
            </a:fld>
            <a:endParaRPr lang="nl-BE"/>
          </a:p>
        </p:txBody>
      </p:sp>
      <p:sp>
        <p:nvSpPr>
          <p:cNvPr id="5" name="Tijdelijke aanduiding voor voettekst 4">
            <a:extLst>
              <a:ext uri="{FF2B5EF4-FFF2-40B4-BE49-F238E27FC236}">
                <a16:creationId xmlns:a16="http://schemas.microsoft.com/office/drawing/2014/main" id="{0FCE254A-C640-966F-355D-4BF812E3ADCE}"/>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37754B09-53C2-B855-4773-AA2D73144CFF}"/>
              </a:ext>
            </a:extLst>
          </p:cNvPr>
          <p:cNvSpPr>
            <a:spLocks noGrp="1"/>
          </p:cNvSpPr>
          <p:nvPr>
            <p:ph type="sldNum" sz="quarter" idx="12"/>
          </p:nvPr>
        </p:nvSpPr>
        <p:spPr/>
        <p:txBody>
          <a:bodyPr/>
          <a:lstStyle/>
          <a:p>
            <a:fld id="{3B6DF5DF-3B20-4DC1-B0FC-8C7FBB014934}" type="slidenum">
              <a:rPr lang="nl-BE" smtClean="0"/>
              <a:t>‹nr.›</a:t>
            </a:fld>
            <a:endParaRPr lang="nl-BE"/>
          </a:p>
        </p:txBody>
      </p:sp>
    </p:spTree>
    <p:extLst>
      <p:ext uri="{BB962C8B-B14F-4D97-AF65-F5344CB8AC3E}">
        <p14:creationId xmlns:p14="http://schemas.microsoft.com/office/powerpoint/2010/main" val="2278100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E9685444-78A9-A38A-F766-901A53278BC7}"/>
              </a:ext>
            </a:extLst>
          </p:cNvPr>
          <p:cNvSpPr>
            <a:spLocks noGrp="1"/>
          </p:cNvSpPr>
          <p:nvPr>
            <p:ph type="title" orient="vert"/>
          </p:nvPr>
        </p:nvSpPr>
        <p:spPr>
          <a:xfrm>
            <a:off x="8724900" y="365125"/>
            <a:ext cx="2628900" cy="5811838"/>
          </a:xfrm>
        </p:spPr>
        <p:txBody>
          <a:bodyPr vert="eaVert"/>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0FED085D-81BB-EB80-4C0E-5C3B27486B37}"/>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4AB10DE4-5A3B-D192-63BB-8BF07BE4F0AE}"/>
              </a:ext>
            </a:extLst>
          </p:cNvPr>
          <p:cNvSpPr>
            <a:spLocks noGrp="1"/>
          </p:cNvSpPr>
          <p:nvPr>
            <p:ph type="dt" sz="half" idx="10"/>
          </p:nvPr>
        </p:nvSpPr>
        <p:spPr/>
        <p:txBody>
          <a:bodyPr/>
          <a:lstStyle/>
          <a:p>
            <a:fld id="{17F8D09D-D7E8-42F7-A17E-8B3CAD5DB941}" type="datetimeFigureOut">
              <a:rPr lang="nl-BE" smtClean="0"/>
              <a:t>19/11/2023</a:t>
            </a:fld>
            <a:endParaRPr lang="nl-BE"/>
          </a:p>
        </p:txBody>
      </p:sp>
      <p:sp>
        <p:nvSpPr>
          <p:cNvPr id="5" name="Tijdelijke aanduiding voor voettekst 4">
            <a:extLst>
              <a:ext uri="{FF2B5EF4-FFF2-40B4-BE49-F238E27FC236}">
                <a16:creationId xmlns:a16="http://schemas.microsoft.com/office/drawing/2014/main" id="{F200F96E-151C-F7E4-337D-F8B1A43306C8}"/>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718AE6D8-A529-D8E1-16F4-5F504B7EA8AC}"/>
              </a:ext>
            </a:extLst>
          </p:cNvPr>
          <p:cNvSpPr>
            <a:spLocks noGrp="1"/>
          </p:cNvSpPr>
          <p:nvPr>
            <p:ph type="sldNum" sz="quarter" idx="12"/>
          </p:nvPr>
        </p:nvSpPr>
        <p:spPr/>
        <p:txBody>
          <a:bodyPr/>
          <a:lstStyle/>
          <a:p>
            <a:fld id="{3B6DF5DF-3B20-4DC1-B0FC-8C7FBB014934}" type="slidenum">
              <a:rPr lang="nl-BE" smtClean="0"/>
              <a:t>‹nr.›</a:t>
            </a:fld>
            <a:endParaRPr lang="nl-BE"/>
          </a:p>
        </p:txBody>
      </p:sp>
    </p:spTree>
    <p:extLst>
      <p:ext uri="{BB962C8B-B14F-4D97-AF65-F5344CB8AC3E}">
        <p14:creationId xmlns:p14="http://schemas.microsoft.com/office/powerpoint/2010/main" val="3068446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91E466-FFFF-4BB2-B3EF-798115667D8B}"/>
              </a:ext>
            </a:extLst>
          </p:cNvPr>
          <p:cNvSpPr>
            <a:spLocks noGrp="1"/>
          </p:cNvSpPr>
          <p:nvPr>
            <p:ph type="ctrTitle" hasCustomPrompt="1"/>
          </p:nvPr>
        </p:nvSpPr>
        <p:spPr>
          <a:xfrm>
            <a:off x="0" y="4988560"/>
            <a:ext cx="12192000" cy="848714"/>
          </a:xfrm>
          <a:prstGeom prst="rect">
            <a:avLst/>
          </a:prstGeom>
        </p:spPr>
        <p:txBody>
          <a:bodyPr anchor="b">
            <a:normAutofit/>
          </a:bodyPr>
          <a:lstStyle>
            <a:lvl1pPr algn="ctr">
              <a:defRPr sz="3200" b="1" spc="600">
                <a:solidFill>
                  <a:schemeClr val="bg1"/>
                </a:solidFill>
                <a:latin typeface="Arial" panose="020B0604020202020204" pitchFamily="34" charset="0"/>
                <a:cs typeface="Arial" panose="020B0604020202020204" pitchFamily="34" charset="0"/>
              </a:defRPr>
            </a:lvl1pPr>
          </a:lstStyle>
          <a:p>
            <a:r>
              <a:rPr lang="nl-NL"/>
              <a:t>DOMUS MEDICA TEMPLATE</a:t>
            </a:r>
            <a:endParaRPr lang="nl-BE"/>
          </a:p>
        </p:txBody>
      </p:sp>
      <p:sp>
        <p:nvSpPr>
          <p:cNvPr id="15" name="Tijdelijke aanduiding voor datum 3">
            <a:extLst>
              <a:ext uri="{FF2B5EF4-FFF2-40B4-BE49-F238E27FC236}">
                <a16:creationId xmlns:a16="http://schemas.microsoft.com/office/drawing/2014/main" id="{26CA996B-8F6A-4F28-8C0F-BFB53F43B1F0}"/>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rgbClr val="012169"/>
                </a:solidFill>
              </a:defRPr>
            </a:lvl1pPr>
          </a:lstStyle>
          <a:p>
            <a:fld id="{01EC74AA-3A84-4D01-A39A-DD0A17925773}" type="datetimeFigureOut">
              <a:rPr lang="nl-BE" smtClean="0"/>
              <a:pPr/>
              <a:t>19/11/2023</a:t>
            </a:fld>
            <a:endParaRPr lang="nl-BE">
              <a:solidFill>
                <a:srgbClr val="012169"/>
              </a:solidFill>
            </a:endParaRPr>
          </a:p>
        </p:txBody>
      </p:sp>
      <p:sp>
        <p:nvSpPr>
          <p:cNvPr id="16" name="Tijdelijke aanduiding voor voettekst 4">
            <a:extLst>
              <a:ext uri="{FF2B5EF4-FFF2-40B4-BE49-F238E27FC236}">
                <a16:creationId xmlns:a16="http://schemas.microsoft.com/office/drawing/2014/main" id="{57C60A99-CF35-4CF5-88A1-1557B76B87B0}"/>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rgbClr val="012169"/>
                </a:solidFill>
              </a:defRPr>
            </a:lvl1pPr>
          </a:lstStyle>
          <a:p>
            <a:endParaRPr lang="nl-BE">
              <a:solidFill>
                <a:srgbClr val="012169"/>
              </a:solidFill>
            </a:endParaRPr>
          </a:p>
        </p:txBody>
      </p:sp>
      <p:sp>
        <p:nvSpPr>
          <p:cNvPr id="17" name="Tijdelijke aanduiding voor dianummer 5">
            <a:extLst>
              <a:ext uri="{FF2B5EF4-FFF2-40B4-BE49-F238E27FC236}">
                <a16:creationId xmlns:a16="http://schemas.microsoft.com/office/drawing/2014/main" id="{61FD1FCC-38CE-43C7-B40B-B79D8FA05F6D}"/>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rgbClr val="012169"/>
                </a:solidFill>
              </a:defRPr>
            </a:lvl1pPr>
          </a:lstStyle>
          <a:p>
            <a:fld id="{237A5C56-B9E8-4E46-B944-E20B96CB342D}" type="slidenum">
              <a:rPr lang="nl-BE" smtClean="0"/>
              <a:pPr/>
              <a:t>‹nr.›</a:t>
            </a:fld>
            <a:endParaRPr lang="nl-BE">
              <a:solidFill>
                <a:srgbClr val="012169"/>
              </a:solidFill>
            </a:endParaRPr>
          </a:p>
        </p:txBody>
      </p:sp>
    </p:spTree>
    <p:extLst>
      <p:ext uri="{BB962C8B-B14F-4D97-AF65-F5344CB8AC3E}">
        <p14:creationId xmlns:p14="http://schemas.microsoft.com/office/powerpoint/2010/main" val="19816774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ekop">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D01209-0EDB-4D5B-9E58-892BD8603B25}"/>
              </a:ext>
            </a:extLst>
          </p:cNvPr>
          <p:cNvSpPr>
            <a:spLocks noGrp="1"/>
          </p:cNvSpPr>
          <p:nvPr>
            <p:ph type="title" hasCustomPrompt="1"/>
          </p:nvPr>
        </p:nvSpPr>
        <p:spPr>
          <a:xfrm>
            <a:off x="0" y="5232400"/>
            <a:ext cx="12192000" cy="817525"/>
          </a:xfrm>
          <a:prstGeom prst="rect">
            <a:avLst/>
          </a:prstGeom>
        </p:spPr>
        <p:txBody>
          <a:bodyPr anchor="b"/>
          <a:lstStyle>
            <a:lvl1pPr algn="r">
              <a:defRPr sz="2400" b="1" spc="600">
                <a:solidFill>
                  <a:schemeClr val="bg1"/>
                </a:solidFill>
                <a:latin typeface="Arial" panose="020B0604020202020204" pitchFamily="34" charset="0"/>
                <a:cs typeface="Arial" panose="020B0604020202020204" pitchFamily="34" charset="0"/>
              </a:defRPr>
            </a:lvl1pPr>
          </a:lstStyle>
          <a:p>
            <a:r>
              <a:rPr lang="nl-NL"/>
              <a:t>TUSSENTITEL</a:t>
            </a:r>
            <a:endParaRPr lang="nl-BE"/>
          </a:p>
        </p:txBody>
      </p:sp>
      <p:sp>
        <p:nvSpPr>
          <p:cNvPr id="9" name="Tijdelijke aanduiding voor datum 3">
            <a:extLst>
              <a:ext uri="{FF2B5EF4-FFF2-40B4-BE49-F238E27FC236}">
                <a16:creationId xmlns:a16="http://schemas.microsoft.com/office/drawing/2014/main" id="{7F07A8A5-8F62-4CDD-837B-E94C53E5AB21}"/>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chemeClr val="bg1"/>
                </a:solidFill>
              </a:defRPr>
            </a:lvl1pPr>
          </a:lstStyle>
          <a:p>
            <a:fld id="{01EC74AA-3A84-4D01-A39A-DD0A17925773}" type="datetimeFigureOut">
              <a:rPr lang="nl-BE" smtClean="0"/>
              <a:pPr/>
              <a:t>19/11/2023</a:t>
            </a:fld>
            <a:endParaRPr lang="nl-BE"/>
          </a:p>
        </p:txBody>
      </p:sp>
      <p:sp>
        <p:nvSpPr>
          <p:cNvPr id="10" name="Tijdelijke aanduiding voor voettekst 4">
            <a:extLst>
              <a:ext uri="{FF2B5EF4-FFF2-40B4-BE49-F238E27FC236}">
                <a16:creationId xmlns:a16="http://schemas.microsoft.com/office/drawing/2014/main" id="{66C55071-B87A-4B15-BB6E-E03BA05C6AAC}"/>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nl-BE">
              <a:solidFill>
                <a:schemeClr val="bg1"/>
              </a:solidFill>
            </a:endParaRPr>
          </a:p>
        </p:txBody>
      </p:sp>
      <p:sp>
        <p:nvSpPr>
          <p:cNvPr id="11" name="Tijdelijke aanduiding voor dianummer 5">
            <a:extLst>
              <a:ext uri="{FF2B5EF4-FFF2-40B4-BE49-F238E27FC236}">
                <a16:creationId xmlns:a16="http://schemas.microsoft.com/office/drawing/2014/main" id="{5B8221D6-7991-493B-A08A-1B27940800A8}"/>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Tree>
    <p:extLst>
      <p:ext uri="{BB962C8B-B14F-4D97-AF65-F5344CB8AC3E}">
        <p14:creationId xmlns:p14="http://schemas.microsoft.com/office/powerpoint/2010/main" val="15420570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Sectiekop">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Freeform: Shape 2">
            <a:extLst>
              <a:ext uri="{FF2B5EF4-FFF2-40B4-BE49-F238E27FC236}">
                <a16:creationId xmlns:a16="http://schemas.microsoft.com/office/drawing/2014/main" id="{E6244457-4D72-497C-B61A-E920661DF109}"/>
              </a:ext>
            </a:extLst>
          </p:cNvPr>
          <p:cNvSpPr/>
          <p:nvPr userDrawn="1"/>
        </p:nvSpPr>
        <p:spPr>
          <a:xfrm>
            <a:off x="8178915" y="260935"/>
            <a:ext cx="453889" cy="419784"/>
          </a:xfrm>
          <a:custGeom>
            <a:avLst/>
            <a:gdLst>
              <a:gd name="connsiteX0" fmla="*/ 278634 w 304444"/>
              <a:gd name="connsiteY0" fmla="*/ 0 h 281568"/>
              <a:gd name="connsiteX1" fmla="*/ 304444 w 304444"/>
              <a:gd name="connsiteY1" fmla="*/ 41062 h 281568"/>
              <a:gd name="connsiteX2" fmla="*/ 256930 w 304444"/>
              <a:gd name="connsiteY2" fmla="*/ 81244 h 281568"/>
              <a:gd name="connsiteX3" fmla="*/ 239918 w 304444"/>
              <a:gd name="connsiteY3" fmla="*/ 158969 h 281568"/>
              <a:gd name="connsiteX4" fmla="*/ 295059 w 304444"/>
              <a:gd name="connsiteY4" fmla="*/ 158969 h 281568"/>
              <a:gd name="connsiteX5" fmla="*/ 295059 w 304444"/>
              <a:gd name="connsiteY5" fmla="*/ 281568 h 281568"/>
              <a:gd name="connsiteX6" fmla="*/ 181845 w 304444"/>
              <a:gd name="connsiteY6" fmla="*/ 281568 h 281568"/>
              <a:gd name="connsiteX7" fmla="*/ 181845 w 304444"/>
              <a:gd name="connsiteY7" fmla="*/ 184778 h 281568"/>
              <a:gd name="connsiteX8" fmla="*/ 200616 w 304444"/>
              <a:gd name="connsiteY8" fmla="*/ 70979 h 281568"/>
              <a:gd name="connsiteX9" fmla="*/ 278634 w 304444"/>
              <a:gd name="connsiteY9" fmla="*/ 0 h 281568"/>
              <a:gd name="connsiteX10" fmla="*/ 96789 w 304444"/>
              <a:gd name="connsiteY10" fmla="*/ 0 h 281568"/>
              <a:gd name="connsiteX11" fmla="*/ 122599 w 304444"/>
              <a:gd name="connsiteY11" fmla="*/ 41062 h 281568"/>
              <a:gd name="connsiteX12" fmla="*/ 75084 w 304444"/>
              <a:gd name="connsiteY12" fmla="*/ 81244 h 281568"/>
              <a:gd name="connsiteX13" fmla="*/ 58073 w 304444"/>
              <a:gd name="connsiteY13" fmla="*/ 158969 h 281568"/>
              <a:gd name="connsiteX14" fmla="*/ 113213 w 304444"/>
              <a:gd name="connsiteY14" fmla="*/ 158969 h 281568"/>
              <a:gd name="connsiteX15" fmla="*/ 113213 w 304444"/>
              <a:gd name="connsiteY15" fmla="*/ 281568 h 281568"/>
              <a:gd name="connsiteX16" fmla="*/ 0 w 304444"/>
              <a:gd name="connsiteY16" fmla="*/ 281568 h 281568"/>
              <a:gd name="connsiteX17" fmla="*/ 0 w 304444"/>
              <a:gd name="connsiteY17" fmla="*/ 184778 h 281568"/>
              <a:gd name="connsiteX18" fmla="*/ 18772 w 304444"/>
              <a:gd name="connsiteY18" fmla="*/ 70979 h 281568"/>
              <a:gd name="connsiteX19" fmla="*/ 96789 w 304444"/>
              <a:gd name="connsiteY19" fmla="*/ 0 h 281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04444" h="281568">
                <a:moveTo>
                  <a:pt x="278634" y="0"/>
                </a:moveTo>
                <a:lnTo>
                  <a:pt x="304444" y="41062"/>
                </a:lnTo>
                <a:cubicBezTo>
                  <a:pt x="282936" y="50057"/>
                  <a:pt x="267098" y="63450"/>
                  <a:pt x="256930" y="81244"/>
                </a:cubicBezTo>
                <a:cubicBezTo>
                  <a:pt x="246762" y="99037"/>
                  <a:pt x="241092" y="124946"/>
                  <a:pt x="239918" y="158969"/>
                </a:cubicBezTo>
                <a:lnTo>
                  <a:pt x="295059" y="158969"/>
                </a:lnTo>
                <a:lnTo>
                  <a:pt x="295059" y="281568"/>
                </a:lnTo>
                <a:lnTo>
                  <a:pt x="181845" y="281568"/>
                </a:lnTo>
                <a:lnTo>
                  <a:pt x="181845" y="184778"/>
                </a:lnTo>
                <a:cubicBezTo>
                  <a:pt x="181845" y="132376"/>
                  <a:pt x="188102" y="94443"/>
                  <a:pt x="200616" y="70979"/>
                </a:cubicBezTo>
                <a:cubicBezTo>
                  <a:pt x="217041" y="39693"/>
                  <a:pt x="243047" y="16034"/>
                  <a:pt x="278634" y="0"/>
                </a:cubicBezTo>
                <a:close/>
                <a:moveTo>
                  <a:pt x="96789" y="0"/>
                </a:moveTo>
                <a:lnTo>
                  <a:pt x="122599" y="41062"/>
                </a:lnTo>
                <a:cubicBezTo>
                  <a:pt x="101090" y="50057"/>
                  <a:pt x="85252" y="63450"/>
                  <a:pt x="75084" y="81244"/>
                </a:cubicBezTo>
                <a:cubicBezTo>
                  <a:pt x="64916" y="99037"/>
                  <a:pt x="59246" y="124946"/>
                  <a:pt x="58073" y="158969"/>
                </a:cubicBezTo>
                <a:lnTo>
                  <a:pt x="113213" y="158969"/>
                </a:lnTo>
                <a:lnTo>
                  <a:pt x="113213" y="281568"/>
                </a:lnTo>
                <a:lnTo>
                  <a:pt x="0" y="281568"/>
                </a:lnTo>
                <a:lnTo>
                  <a:pt x="0" y="184778"/>
                </a:lnTo>
                <a:cubicBezTo>
                  <a:pt x="0" y="132376"/>
                  <a:pt x="6257" y="94443"/>
                  <a:pt x="18772" y="70979"/>
                </a:cubicBezTo>
                <a:cubicBezTo>
                  <a:pt x="35196" y="39693"/>
                  <a:pt x="61202" y="16034"/>
                  <a:pt x="96789" y="0"/>
                </a:cubicBezTo>
                <a:close/>
              </a:path>
            </a:pathLst>
          </a:custGeom>
          <a:solidFill>
            <a:srgbClr val="0121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2700">
              <a:solidFill>
                <a:schemeClr val="bg1"/>
              </a:solidFill>
            </a:endParaRPr>
          </a:p>
        </p:txBody>
      </p:sp>
      <p:sp>
        <p:nvSpPr>
          <p:cNvPr id="7" name="자유형: 도형 14">
            <a:extLst>
              <a:ext uri="{FF2B5EF4-FFF2-40B4-BE49-F238E27FC236}">
                <a16:creationId xmlns:a16="http://schemas.microsoft.com/office/drawing/2014/main" id="{DD6ADDBF-E869-45A1-9DD8-B20362040D67}"/>
              </a:ext>
            </a:extLst>
          </p:cNvPr>
          <p:cNvSpPr/>
          <p:nvPr userDrawn="1"/>
        </p:nvSpPr>
        <p:spPr>
          <a:xfrm rot="10800000">
            <a:off x="11447495" y="3795004"/>
            <a:ext cx="453889" cy="419784"/>
          </a:xfrm>
          <a:custGeom>
            <a:avLst/>
            <a:gdLst/>
            <a:ahLst/>
            <a:cxnLst/>
            <a:rect l="l" t="t" r="r" b="b"/>
            <a:pathLst>
              <a:path w="282415" h="261194">
                <a:moveTo>
                  <a:pt x="258472" y="0"/>
                </a:moveTo>
                <a:lnTo>
                  <a:pt x="282415" y="38091"/>
                </a:lnTo>
                <a:cubicBezTo>
                  <a:pt x="262463" y="46435"/>
                  <a:pt x="247771" y="58859"/>
                  <a:pt x="238339" y="75365"/>
                </a:cubicBezTo>
                <a:cubicBezTo>
                  <a:pt x="228907" y="91871"/>
                  <a:pt x="223647" y="115905"/>
                  <a:pt x="222558" y="147466"/>
                </a:cubicBezTo>
                <a:lnTo>
                  <a:pt x="273709" y="147466"/>
                </a:lnTo>
                <a:lnTo>
                  <a:pt x="273709" y="261194"/>
                </a:lnTo>
                <a:lnTo>
                  <a:pt x="168687" y="261194"/>
                </a:lnTo>
                <a:lnTo>
                  <a:pt x="168687" y="171408"/>
                </a:lnTo>
                <a:cubicBezTo>
                  <a:pt x="168687" y="122797"/>
                  <a:pt x="174491" y="87609"/>
                  <a:pt x="186100" y="65843"/>
                </a:cubicBezTo>
                <a:cubicBezTo>
                  <a:pt x="201336" y="36821"/>
                  <a:pt x="225460" y="14874"/>
                  <a:pt x="258472" y="0"/>
                </a:cubicBezTo>
                <a:close/>
                <a:moveTo>
                  <a:pt x="89785" y="0"/>
                </a:moveTo>
                <a:lnTo>
                  <a:pt x="113728" y="38091"/>
                </a:lnTo>
                <a:cubicBezTo>
                  <a:pt x="93775" y="46435"/>
                  <a:pt x="79083" y="58859"/>
                  <a:pt x="69651" y="75365"/>
                </a:cubicBezTo>
                <a:cubicBezTo>
                  <a:pt x="60219" y="91871"/>
                  <a:pt x="54959" y="115905"/>
                  <a:pt x="53871" y="147466"/>
                </a:cubicBezTo>
                <a:lnTo>
                  <a:pt x="105021" y="147466"/>
                </a:lnTo>
                <a:lnTo>
                  <a:pt x="105021" y="261194"/>
                </a:lnTo>
                <a:lnTo>
                  <a:pt x="0" y="261194"/>
                </a:lnTo>
                <a:lnTo>
                  <a:pt x="0" y="171408"/>
                </a:lnTo>
                <a:cubicBezTo>
                  <a:pt x="0" y="122797"/>
                  <a:pt x="5804" y="87609"/>
                  <a:pt x="17413" y="65843"/>
                </a:cubicBezTo>
                <a:cubicBezTo>
                  <a:pt x="32649" y="36821"/>
                  <a:pt x="56773" y="14874"/>
                  <a:pt x="89785" y="0"/>
                </a:cubicBezTo>
                <a:close/>
              </a:path>
            </a:pathLst>
          </a:custGeom>
          <a:solidFill>
            <a:srgbClr val="0121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bg1"/>
              </a:solidFill>
            </a:endParaRPr>
          </a:p>
        </p:txBody>
      </p:sp>
      <p:sp>
        <p:nvSpPr>
          <p:cNvPr id="13" name="Tijdelijke aanduiding voor tekst 12">
            <a:extLst>
              <a:ext uri="{FF2B5EF4-FFF2-40B4-BE49-F238E27FC236}">
                <a16:creationId xmlns:a16="http://schemas.microsoft.com/office/drawing/2014/main" id="{8B936926-BB76-4ED2-89C7-A7687046DFB6}"/>
              </a:ext>
            </a:extLst>
          </p:cNvPr>
          <p:cNvSpPr>
            <a:spLocks noGrp="1"/>
          </p:cNvSpPr>
          <p:nvPr>
            <p:ph type="body" sz="quarter" idx="11" hasCustomPrompt="1"/>
          </p:nvPr>
        </p:nvSpPr>
        <p:spPr>
          <a:xfrm>
            <a:off x="8809355" y="164391"/>
            <a:ext cx="3173413" cy="3427413"/>
          </a:xfrm>
          <a:prstGeom prst="rect">
            <a:avLst/>
          </a:prstGeom>
        </p:spPr>
        <p:txBody>
          <a:bodyPr/>
          <a:lstStyle>
            <a:lvl1pPr>
              <a:buNone/>
              <a:defRPr sz="2000"/>
            </a:lvl1pPr>
          </a:lstStyle>
          <a:p>
            <a:pPr lvl="0"/>
            <a:r>
              <a:rPr lang="nl-NL"/>
              <a:t>Citaat</a:t>
            </a:r>
            <a:endParaRPr lang="nl-BE"/>
          </a:p>
        </p:txBody>
      </p:sp>
      <p:sp>
        <p:nvSpPr>
          <p:cNvPr id="6" name="Titel 1">
            <a:extLst>
              <a:ext uri="{FF2B5EF4-FFF2-40B4-BE49-F238E27FC236}">
                <a16:creationId xmlns:a16="http://schemas.microsoft.com/office/drawing/2014/main" id="{0FC6AD09-7C1F-4D61-91BB-DDFF3810DD85}"/>
              </a:ext>
            </a:extLst>
          </p:cNvPr>
          <p:cNvSpPr>
            <a:spLocks noGrp="1"/>
          </p:cNvSpPr>
          <p:nvPr>
            <p:ph type="title" hasCustomPrompt="1"/>
          </p:nvPr>
        </p:nvSpPr>
        <p:spPr>
          <a:xfrm>
            <a:off x="0" y="5232400"/>
            <a:ext cx="12192000" cy="817525"/>
          </a:xfrm>
          <a:prstGeom prst="rect">
            <a:avLst/>
          </a:prstGeom>
        </p:spPr>
        <p:txBody>
          <a:bodyPr anchor="b"/>
          <a:lstStyle>
            <a:lvl1pPr algn="r">
              <a:defRPr sz="2400" b="1" spc="600">
                <a:solidFill>
                  <a:schemeClr val="bg1"/>
                </a:solidFill>
                <a:latin typeface="Arial" panose="020B0604020202020204" pitchFamily="34" charset="0"/>
                <a:cs typeface="Arial" panose="020B0604020202020204" pitchFamily="34" charset="0"/>
              </a:defRPr>
            </a:lvl1pPr>
          </a:lstStyle>
          <a:p>
            <a:r>
              <a:rPr lang="nl-NL"/>
              <a:t>TUSSENTITEL</a:t>
            </a:r>
            <a:endParaRPr lang="nl-BE"/>
          </a:p>
        </p:txBody>
      </p:sp>
      <p:sp>
        <p:nvSpPr>
          <p:cNvPr id="18" name="Tijdelijke aanduiding voor datum 3">
            <a:extLst>
              <a:ext uri="{FF2B5EF4-FFF2-40B4-BE49-F238E27FC236}">
                <a16:creationId xmlns:a16="http://schemas.microsoft.com/office/drawing/2014/main" id="{0BE7ED6E-767E-4AD2-9032-497D5F76FD43}"/>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rgbClr val="012169"/>
                </a:solidFill>
              </a:defRPr>
            </a:lvl1pPr>
          </a:lstStyle>
          <a:p>
            <a:fld id="{01EC74AA-3A84-4D01-A39A-DD0A17925773}" type="datetimeFigureOut">
              <a:rPr lang="nl-BE" smtClean="0"/>
              <a:pPr/>
              <a:t>19/11/2023</a:t>
            </a:fld>
            <a:endParaRPr lang="nl-BE">
              <a:solidFill>
                <a:srgbClr val="012169"/>
              </a:solidFill>
            </a:endParaRPr>
          </a:p>
        </p:txBody>
      </p:sp>
      <p:sp>
        <p:nvSpPr>
          <p:cNvPr id="19" name="Tijdelijke aanduiding voor voettekst 4">
            <a:extLst>
              <a:ext uri="{FF2B5EF4-FFF2-40B4-BE49-F238E27FC236}">
                <a16:creationId xmlns:a16="http://schemas.microsoft.com/office/drawing/2014/main" id="{9DA5D044-E528-420A-9A35-13F29FB1595D}"/>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rgbClr val="012169"/>
                </a:solidFill>
              </a:defRPr>
            </a:lvl1pPr>
          </a:lstStyle>
          <a:p>
            <a:endParaRPr lang="nl-BE">
              <a:solidFill>
                <a:srgbClr val="012169"/>
              </a:solidFill>
            </a:endParaRPr>
          </a:p>
        </p:txBody>
      </p:sp>
      <p:sp>
        <p:nvSpPr>
          <p:cNvPr id="20" name="Tijdelijke aanduiding voor dianummer 5">
            <a:extLst>
              <a:ext uri="{FF2B5EF4-FFF2-40B4-BE49-F238E27FC236}">
                <a16:creationId xmlns:a16="http://schemas.microsoft.com/office/drawing/2014/main" id="{8F0F1BF1-235B-4659-9F5F-CDC73E64E8D6}"/>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Tree>
    <p:extLst>
      <p:ext uri="{BB962C8B-B14F-4D97-AF65-F5344CB8AC3E}">
        <p14:creationId xmlns:p14="http://schemas.microsoft.com/office/powerpoint/2010/main" val="658430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Inhou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FDDE86-045B-42D2-8161-7261F82F9486}"/>
              </a:ext>
            </a:extLst>
          </p:cNvPr>
          <p:cNvSpPr>
            <a:spLocks noGrp="1"/>
          </p:cNvSpPr>
          <p:nvPr>
            <p:ph type="title" hasCustomPrompt="1"/>
          </p:nvPr>
        </p:nvSpPr>
        <p:spPr>
          <a:xfrm>
            <a:off x="6492240" y="202565"/>
            <a:ext cx="5572760" cy="626775"/>
          </a:xfrm>
          <a:prstGeom prst="rect">
            <a:avLst/>
          </a:prstGeom>
        </p:spPr>
        <p:txBody>
          <a:bodyPr>
            <a:normAutofit/>
          </a:bodyPr>
          <a:lstStyle>
            <a:lvl1pPr>
              <a:defRPr sz="2400" b="1">
                <a:solidFill>
                  <a:schemeClr val="bg1"/>
                </a:solidFill>
                <a:latin typeface="Arial" panose="020B0604020202020204" pitchFamily="34" charset="0"/>
                <a:cs typeface="Arial" panose="020B0604020202020204" pitchFamily="34" charset="0"/>
              </a:defRPr>
            </a:lvl1pPr>
          </a:lstStyle>
          <a:p>
            <a:r>
              <a:rPr lang="nl-NL"/>
              <a:t>INHOUD / TITEL</a:t>
            </a:r>
            <a:endParaRPr lang="nl-BE"/>
          </a:p>
        </p:txBody>
      </p:sp>
      <p:sp>
        <p:nvSpPr>
          <p:cNvPr id="3" name="Tijdelijke aanduiding voor inhoud 2">
            <a:extLst>
              <a:ext uri="{FF2B5EF4-FFF2-40B4-BE49-F238E27FC236}">
                <a16:creationId xmlns:a16="http://schemas.microsoft.com/office/drawing/2014/main" id="{4F47AAC6-03E4-4DE1-8FA8-0600BC078281}"/>
              </a:ext>
            </a:extLst>
          </p:cNvPr>
          <p:cNvSpPr>
            <a:spLocks noGrp="1"/>
          </p:cNvSpPr>
          <p:nvPr>
            <p:ph idx="1"/>
          </p:nvPr>
        </p:nvSpPr>
        <p:spPr>
          <a:xfrm>
            <a:off x="6492240" y="999461"/>
            <a:ext cx="5572760" cy="5480714"/>
          </a:xfrm>
          <a:prstGeom prst="rect">
            <a:avLst/>
          </a:prstGeom>
        </p:spPr>
        <p:txBody>
          <a:bodyPr/>
          <a:lstStyle>
            <a:lvl1pPr>
              <a:buFont typeface="Wingdings" panose="05000000000000000000" pitchFamily="2" charset="2"/>
              <a:buChar char="§"/>
              <a:defRPr sz="2000">
                <a:solidFill>
                  <a:schemeClr val="bg1"/>
                </a:solidFill>
                <a:latin typeface="Arial" panose="020B0604020202020204" pitchFamily="34" charset="0"/>
                <a:cs typeface="Arial" panose="020B0604020202020204" pitchFamily="34" charset="0"/>
              </a:defRPr>
            </a:lvl1pPr>
            <a:lvl2pPr>
              <a:buFont typeface="Wingdings" panose="05000000000000000000" pitchFamily="2" charset="2"/>
              <a:buChar char="§"/>
              <a:defRPr sz="1800">
                <a:solidFill>
                  <a:schemeClr val="bg1"/>
                </a:solidFill>
                <a:latin typeface="Arial" panose="020B0604020202020204" pitchFamily="34" charset="0"/>
                <a:cs typeface="Arial" panose="020B0604020202020204" pitchFamily="34" charset="0"/>
              </a:defRPr>
            </a:lvl2pPr>
            <a:lvl3pPr>
              <a:buFont typeface="Wingdings" panose="05000000000000000000" pitchFamily="2" charset="2"/>
              <a:buChar char="§"/>
              <a:defRPr>
                <a:solidFill>
                  <a:schemeClr val="bg1"/>
                </a:solidFill>
                <a:latin typeface="Arial" panose="020B0604020202020204" pitchFamily="34" charset="0"/>
                <a:cs typeface="Arial" panose="020B0604020202020204" pitchFamily="34" charset="0"/>
              </a:defRPr>
            </a:lvl3pPr>
            <a:lvl4pPr>
              <a:buFont typeface="Wingdings" panose="05000000000000000000" pitchFamily="2" charset="2"/>
              <a:buChar char="§"/>
              <a:defRPr>
                <a:solidFill>
                  <a:schemeClr val="bg1"/>
                </a:solidFill>
                <a:latin typeface="Arial" panose="020B0604020202020204" pitchFamily="34" charset="0"/>
                <a:cs typeface="Arial" panose="020B0604020202020204" pitchFamily="34" charset="0"/>
              </a:defRPr>
            </a:lvl4pPr>
            <a:lvl5pPr>
              <a:buFont typeface="Wingdings" panose="05000000000000000000" pitchFamily="2" charset="2"/>
              <a:buChar char="§"/>
              <a:defRPr>
                <a:solidFill>
                  <a:schemeClr val="bg1"/>
                </a:solidFill>
                <a:latin typeface="Arial" panose="020B0604020202020204" pitchFamily="34" charset="0"/>
                <a:cs typeface="Arial" panose="020B0604020202020204" pitchFamily="34" charset="0"/>
              </a:defRPr>
            </a:lvl5pPr>
          </a:lstStyle>
          <a:p>
            <a:pPr lvl="0"/>
            <a:r>
              <a:rPr lang="nl-NL"/>
              <a:t>Klikken om de tekststijl van het model te bewerken</a:t>
            </a:r>
          </a:p>
          <a:p>
            <a:pPr lvl="1"/>
            <a:r>
              <a:rPr lang="nl-NL"/>
              <a:t>Tweede niveau</a:t>
            </a:r>
          </a:p>
        </p:txBody>
      </p:sp>
      <p:sp>
        <p:nvSpPr>
          <p:cNvPr id="13" name="Tijdelijke aanduiding voor datum 3">
            <a:extLst>
              <a:ext uri="{FF2B5EF4-FFF2-40B4-BE49-F238E27FC236}">
                <a16:creationId xmlns:a16="http://schemas.microsoft.com/office/drawing/2014/main" id="{450C6CE7-365C-4190-874D-06BA0614AEA6}"/>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chemeClr val="bg1"/>
                </a:solidFill>
              </a:defRPr>
            </a:lvl1pPr>
          </a:lstStyle>
          <a:p>
            <a:fld id="{01EC74AA-3A84-4D01-A39A-DD0A17925773}" type="datetimeFigureOut">
              <a:rPr lang="nl-BE" smtClean="0"/>
              <a:pPr/>
              <a:t>19/11/2023</a:t>
            </a:fld>
            <a:endParaRPr lang="nl-BE"/>
          </a:p>
        </p:txBody>
      </p:sp>
      <p:sp>
        <p:nvSpPr>
          <p:cNvPr id="14" name="Tijdelijke aanduiding voor voettekst 4">
            <a:extLst>
              <a:ext uri="{FF2B5EF4-FFF2-40B4-BE49-F238E27FC236}">
                <a16:creationId xmlns:a16="http://schemas.microsoft.com/office/drawing/2014/main" id="{9990B557-9EB5-4976-980C-7D7D9284A97D}"/>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nl-BE">
              <a:solidFill>
                <a:schemeClr val="bg1"/>
              </a:solidFill>
            </a:endParaRPr>
          </a:p>
        </p:txBody>
      </p:sp>
      <p:sp>
        <p:nvSpPr>
          <p:cNvPr id="15" name="Tijdelijke aanduiding voor dianummer 5">
            <a:extLst>
              <a:ext uri="{FF2B5EF4-FFF2-40B4-BE49-F238E27FC236}">
                <a16:creationId xmlns:a16="http://schemas.microsoft.com/office/drawing/2014/main" id="{B837DE24-0CC4-44F7-9E22-12096EFAEB19}"/>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Tree>
    <p:extLst>
      <p:ext uri="{BB962C8B-B14F-4D97-AF65-F5344CB8AC3E}">
        <p14:creationId xmlns:p14="http://schemas.microsoft.com/office/powerpoint/2010/main" val="11874671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oud van twe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jdelijke aanduiding voor inhoud 2">
            <a:extLst>
              <a:ext uri="{FF2B5EF4-FFF2-40B4-BE49-F238E27FC236}">
                <a16:creationId xmlns:a16="http://schemas.microsoft.com/office/drawing/2014/main" id="{2323F91E-EED0-4B5E-B41E-A8194DB9EC77}"/>
              </a:ext>
            </a:extLst>
          </p:cNvPr>
          <p:cNvSpPr>
            <a:spLocks noGrp="1"/>
          </p:cNvSpPr>
          <p:nvPr>
            <p:ph idx="13"/>
          </p:nvPr>
        </p:nvSpPr>
        <p:spPr>
          <a:xfrm>
            <a:off x="304800" y="1072337"/>
            <a:ext cx="5715000" cy="5407838"/>
          </a:xfrm>
          <a:prstGeom prst="rect">
            <a:avLst/>
          </a:prstGeom>
        </p:spPr>
        <p:txBody>
          <a:bodyPr/>
          <a:lstStyle>
            <a:lvl1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1pPr>
            <a:lvl2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2pPr>
            <a:lvl3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3pPr>
            <a:lvl4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4pPr>
            <a:lvl5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p:txBody>
      </p:sp>
      <p:sp>
        <p:nvSpPr>
          <p:cNvPr id="10" name="Tijdelijke aanduiding voor inhoud 2">
            <a:extLst>
              <a:ext uri="{FF2B5EF4-FFF2-40B4-BE49-F238E27FC236}">
                <a16:creationId xmlns:a16="http://schemas.microsoft.com/office/drawing/2014/main" id="{AB0C0FA8-12F3-489A-8357-4B6278549306}"/>
              </a:ext>
            </a:extLst>
          </p:cNvPr>
          <p:cNvSpPr>
            <a:spLocks noGrp="1"/>
          </p:cNvSpPr>
          <p:nvPr>
            <p:ph idx="14"/>
          </p:nvPr>
        </p:nvSpPr>
        <p:spPr>
          <a:xfrm>
            <a:off x="6172202" y="1072336"/>
            <a:ext cx="5715000" cy="5407839"/>
          </a:xfrm>
          <a:prstGeom prst="rect">
            <a:avLst/>
          </a:prstGeom>
        </p:spPr>
        <p:txBody>
          <a:bodyPr/>
          <a:lstStyle>
            <a:lvl1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1pPr>
            <a:lvl2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2pPr>
            <a:lvl3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3pPr>
            <a:lvl4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4pPr>
            <a:lvl5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p:txBody>
      </p:sp>
      <p:sp>
        <p:nvSpPr>
          <p:cNvPr id="5" name="Titel 1">
            <a:extLst>
              <a:ext uri="{FF2B5EF4-FFF2-40B4-BE49-F238E27FC236}">
                <a16:creationId xmlns:a16="http://schemas.microsoft.com/office/drawing/2014/main" id="{A38465F0-95E9-4508-BBDF-1434D4734714}"/>
              </a:ext>
            </a:extLst>
          </p:cNvPr>
          <p:cNvSpPr>
            <a:spLocks noGrp="1"/>
          </p:cNvSpPr>
          <p:nvPr>
            <p:ph type="ctrTitle" hasCustomPrompt="1"/>
          </p:nvPr>
        </p:nvSpPr>
        <p:spPr>
          <a:xfrm>
            <a:off x="996950" y="262890"/>
            <a:ext cx="10890252" cy="589280"/>
          </a:xfrm>
          <a:prstGeom prst="rect">
            <a:avLst/>
          </a:prstGeom>
        </p:spPr>
        <p:txBody>
          <a:bodyPr anchor="b">
            <a:normAutofit/>
          </a:bodyPr>
          <a:lstStyle>
            <a:lvl1pPr algn="l">
              <a:defRPr sz="3200" b="0" spc="0">
                <a:solidFill>
                  <a:srgbClr val="012169"/>
                </a:solidFill>
                <a:latin typeface="Arial" panose="020B0604020202020204" pitchFamily="34" charset="0"/>
                <a:cs typeface="Arial" panose="020B0604020202020204" pitchFamily="34" charset="0"/>
              </a:defRPr>
            </a:lvl1pPr>
          </a:lstStyle>
          <a:p>
            <a:r>
              <a:rPr lang="nl-BE"/>
              <a:t>Titel</a:t>
            </a:r>
          </a:p>
        </p:txBody>
      </p:sp>
      <p:sp>
        <p:nvSpPr>
          <p:cNvPr id="11" name="Tijdelijke aanduiding voor datum 3">
            <a:extLst>
              <a:ext uri="{FF2B5EF4-FFF2-40B4-BE49-F238E27FC236}">
                <a16:creationId xmlns:a16="http://schemas.microsoft.com/office/drawing/2014/main" id="{24946970-833B-4143-A7E8-AC687D6AF0F6}"/>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chemeClr val="bg1"/>
                </a:solidFill>
              </a:defRPr>
            </a:lvl1pPr>
          </a:lstStyle>
          <a:p>
            <a:fld id="{01EC74AA-3A84-4D01-A39A-DD0A17925773}" type="datetimeFigureOut">
              <a:rPr lang="nl-BE" smtClean="0"/>
              <a:pPr/>
              <a:t>19/11/2023</a:t>
            </a:fld>
            <a:endParaRPr lang="nl-BE"/>
          </a:p>
        </p:txBody>
      </p:sp>
      <p:sp>
        <p:nvSpPr>
          <p:cNvPr id="12" name="Tijdelijke aanduiding voor voettekst 4">
            <a:extLst>
              <a:ext uri="{FF2B5EF4-FFF2-40B4-BE49-F238E27FC236}">
                <a16:creationId xmlns:a16="http://schemas.microsoft.com/office/drawing/2014/main" id="{C1C5F5B4-421D-47F4-9058-AC40F06F7199}"/>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nl-BE">
              <a:solidFill>
                <a:schemeClr val="bg1"/>
              </a:solidFill>
            </a:endParaRPr>
          </a:p>
        </p:txBody>
      </p:sp>
      <p:sp>
        <p:nvSpPr>
          <p:cNvPr id="13" name="Tijdelijke aanduiding voor dianummer 5">
            <a:extLst>
              <a:ext uri="{FF2B5EF4-FFF2-40B4-BE49-F238E27FC236}">
                <a16:creationId xmlns:a16="http://schemas.microsoft.com/office/drawing/2014/main" id="{F2209A2F-4E9A-432B-A4B2-49EDE432A0B3}"/>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Tree>
    <p:extLst>
      <p:ext uri="{BB962C8B-B14F-4D97-AF65-F5344CB8AC3E}">
        <p14:creationId xmlns:p14="http://schemas.microsoft.com/office/powerpoint/2010/main" val="10533700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houd met bijschrif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0A372683-0910-4182-96CB-C8FAD5E44078}"/>
              </a:ext>
            </a:extLst>
          </p:cNvPr>
          <p:cNvSpPr>
            <a:spLocks noGrp="1"/>
          </p:cNvSpPr>
          <p:nvPr>
            <p:ph idx="1"/>
          </p:nvPr>
        </p:nvSpPr>
        <p:spPr>
          <a:xfrm>
            <a:off x="3800474" y="1038395"/>
            <a:ext cx="8086726" cy="5441780"/>
          </a:xfrm>
          <a:prstGeom prst="rect">
            <a:avLst/>
          </a:prstGeom>
        </p:spPr>
        <p:txBody>
          <a:bodyPr/>
          <a:lstStyle>
            <a:lvl1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1pPr>
            <a:lvl2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2pPr>
            <a:lvl3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3pPr>
            <a:lvl4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4pPr>
            <a:lvl5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p:txBody>
      </p:sp>
      <p:sp>
        <p:nvSpPr>
          <p:cNvPr id="5" name="Tijdelijke aanduiding voor datum 3">
            <a:extLst>
              <a:ext uri="{FF2B5EF4-FFF2-40B4-BE49-F238E27FC236}">
                <a16:creationId xmlns:a16="http://schemas.microsoft.com/office/drawing/2014/main" id="{59EEFB5C-F0B4-4D68-A86F-04F997E7273C}"/>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rgbClr val="012169"/>
                </a:solidFill>
              </a:defRPr>
            </a:lvl1pPr>
          </a:lstStyle>
          <a:p>
            <a:fld id="{01EC74AA-3A84-4D01-A39A-DD0A17925773}" type="datetimeFigureOut">
              <a:rPr lang="nl-BE" smtClean="0"/>
              <a:pPr/>
              <a:t>19/11/2023</a:t>
            </a:fld>
            <a:endParaRPr lang="nl-BE">
              <a:solidFill>
                <a:srgbClr val="012169"/>
              </a:solidFill>
            </a:endParaRPr>
          </a:p>
        </p:txBody>
      </p:sp>
      <p:sp>
        <p:nvSpPr>
          <p:cNvPr id="6" name="Tijdelijke aanduiding voor voettekst 4">
            <a:extLst>
              <a:ext uri="{FF2B5EF4-FFF2-40B4-BE49-F238E27FC236}">
                <a16:creationId xmlns:a16="http://schemas.microsoft.com/office/drawing/2014/main" id="{BCC1CEC8-B668-4E7C-8D51-85430B331071}"/>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rgbClr val="012169"/>
                </a:solidFill>
              </a:defRPr>
            </a:lvl1pPr>
          </a:lstStyle>
          <a:p>
            <a:endParaRPr lang="nl-BE">
              <a:solidFill>
                <a:srgbClr val="012169"/>
              </a:solidFill>
            </a:endParaRPr>
          </a:p>
        </p:txBody>
      </p:sp>
      <p:sp>
        <p:nvSpPr>
          <p:cNvPr id="7" name="Tijdelijke aanduiding voor dianummer 5">
            <a:extLst>
              <a:ext uri="{FF2B5EF4-FFF2-40B4-BE49-F238E27FC236}">
                <a16:creationId xmlns:a16="http://schemas.microsoft.com/office/drawing/2014/main" id="{375A5AF8-0FE0-4890-BB11-34459084AD5E}"/>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rgbClr val="012169"/>
                </a:solidFill>
              </a:defRPr>
            </a:lvl1pPr>
          </a:lstStyle>
          <a:p>
            <a:fld id="{237A5C56-B9E8-4E46-B944-E20B96CB342D}" type="slidenum">
              <a:rPr lang="nl-BE" smtClean="0"/>
              <a:pPr/>
              <a:t>‹nr.›</a:t>
            </a:fld>
            <a:endParaRPr lang="nl-BE">
              <a:solidFill>
                <a:srgbClr val="012169"/>
              </a:solidFill>
            </a:endParaRPr>
          </a:p>
        </p:txBody>
      </p:sp>
      <p:sp>
        <p:nvSpPr>
          <p:cNvPr id="8" name="Titel 1">
            <a:extLst>
              <a:ext uri="{FF2B5EF4-FFF2-40B4-BE49-F238E27FC236}">
                <a16:creationId xmlns:a16="http://schemas.microsoft.com/office/drawing/2014/main" id="{4C3EFE27-D0B2-4D4D-BAC8-2CC0F8825F49}"/>
              </a:ext>
            </a:extLst>
          </p:cNvPr>
          <p:cNvSpPr>
            <a:spLocks noGrp="1"/>
          </p:cNvSpPr>
          <p:nvPr>
            <p:ph type="ctrTitle" hasCustomPrompt="1"/>
          </p:nvPr>
        </p:nvSpPr>
        <p:spPr>
          <a:xfrm>
            <a:off x="3800474" y="262890"/>
            <a:ext cx="8086727" cy="589280"/>
          </a:xfrm>
          <a:prstGeom prst="rect">
            <a:avLst/>
          </a:prstGeom>
        </p:spPr>
        <p:txBody>
          <a:bodyPr anchor="b">
            <a:normAutofit/>
          </a:bodyPr>
          <a:lstStyle>
            <a:lvl1pPr algn="l">
              <a:defRPr sz="3200" b="0" spc="0">
                <a:solidFill>
                  <a:srgbClr val="012169"/>
                </a:solidFill>
                <a:latin typeface="Arial" panose="020B0604020202020204" pitchFamily="34" charset="0"/>
                <a:cs typeface="Arial" panose="020B0604020202020204" pitchFamily="34" charset="0"/>
              </a:defRPr>
            </a:lvl1pPr>
          </a:lstStyle>
          <a:p>
            <a:r>
              <a:rPr lang="nl-BE"/>
              <a:t>Titel</a:t>
            </a:r>
          </a:p>
        </p:txBody>
      </p:sp>
    </p:spTree>
    <p:extLst>
      <p:ext uri="{BB962C8B-B14F-4D97-AF65-F5344CB8AC3E}">
        <p14:creationId xmlns:p14="http://schemas.microsoft.com/office/powerpoint/2010/main" val="13886543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Inhoud met bijschrif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0A372683-0910-4182-96CB-C8FAD5E44078}"/>
              </a:ext>
            </a:extLst>
          </p:cNvPr>
          <p:cNvSpPr>
            <a:spLocks noGrp="1"/>
          </p:cNvSpPr>
          <p:nvPr>
            <p:ph idx="1"/>
          </p:nvPr>
        </p:nvSpPr>
        <p:spPr>
          <a:xfrm>
            <a:off x="239394" y="1037801"/>
            <a:ext cx="8018779" cy="5442374"/>
          </a:xfrm>
          <a:prstGeom prst="rect">
            <a:avLst/>
          </a:prstGeom>
        </p:spPr>
        <p:txBody>
          <a:bodyPr/>
          <a:lstStyle>
            <a:lvl1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1pPr>
            <a:lvl2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2pPr>
            <a:lvl3pPr>
              <a:buFont typeface="Wingdings" panose="05000000000000000000" pitchFamily="2" charset="2"/>
              <a:buChar char="§"/>
              <a:defRPr sz="1800">
                <a:solidFill>
                  <a:srgbClr val="012169"/>
                </a:solidFill>
                <a:latin typeface="Arial" panose="020B0604020202020204" pitchFamily="34" charset="0"/>
                <a:cs typeface="Arial" panose="020B0604020202020204" pitchFamily="34" charset="0"/>
              </a:defRPr>
            </a:lvl3pPr>
            <a:lvl4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4pPr>
            <a:lvl5pPr>
              <a:buFont typeface="Wingdings" panose="05000000000000000000" pitchFamily="2" charset="2"/>
              <a:buChar char="§"/>
              <a:defRPr sz="1600">
                <a:solidFill>
                  <a:srgbClr val="012169"/>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p:txBody>
      </p:sp>
      <p:sp>
        <p:nvSpPr>
          <p:cNvPr id="5" name="Tijdelijke aanduiding voor datum 3">
            <a:extLst>
              <a:ext uri="{FF2B5EF4-FFF2-40B4-BE49-F238E27FC236}">
                <a16:creationId xmlns:a16="http://schemas.microsoft.com/office/drawing/2014/main" id="{FAB7B660-9626-46D5-BA00-C2423CFEE448}"/>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rgbClr val="012169"/>
                </a:solidFill>
              </a:defRPr>
            </a:lvl1pPr>
          </a:lstStyle>
          <a:p>
            <a:fld id="{01EC74AA-3A84-4D01-A39A-DD0A17925773}" type="datetimeFigureOut">
              <a:rPr lang="nl-BE" smtClean="0"/>
              <a:pPr/>
              <a:t>19/11/2023</a:t>
            </a:fld>
            <a:endParaRPr lang="nl-BE">
              <a:solidFill>
                <a:srgbClr val="012169"/>
              </a:solidFill>
            </a:endParaRPr>
          </a:p>
        </p:txBody>
      </p:sp>
      <p:sp>
        <p:nvSpPr>
          <p:cNvPr id="6" name="Tijdelijke aanduiding voor voettekst 4">
            <a:extLst>
              <a:ext uri="{FF2B5EF4-FFF2-40B4-BE49-F238E27FC236}">
                <a16:creationId xmlns:a16="http://schemas.microsoft.com/office/drawing/2014/main" id="{A02EEFFF-9BD1-4D8E-B762-F8755364609C}"/>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rgbClr val="012169"/>
                </a:solidFill>
              </a:defRPr>
            </a:lvl1pPr>
          </a:lstStyle>
          <a:p>
            <a:endParaRPr lang="nl-BE">
              <a:solidFill>
                <a:srgbClr val="012169"/>
              </a:solidFill>
            </a:endParaRPr>
          </a:p>
        </p:txBody>
      </p:sp>
      <p:sp>
        <p:nvSpPr>
          <p:cNvPr id="7" name="Tijdelijke aanduiding voor dianummer 5">
            <a:extLst>
              <a:ext uri="{FF2B5EF4-FFF2-40B4-BE49-F238E27FC236}">
                <a16:creationId xmlns:a16="http://schemas.microsoft.com/office/drawing/2014/main" id="{04B74280-50EB-4967-941E-5F9971D7B326}"/>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
        <p:nvSpPr>
          <p:cNvPr id="8" name="Titel 1">
            <a:extLst>
              <a:ext uri="{FF2B5EF4-FFF2-40B4-BE49-F238E27FC236}">
                <a16:creationId xmlns:a16="http://schemas.microsoft.com/office/drawing/2014/main" id="{922340C7-5787-49DF-90D8-58896BBA31F1}"/>
              </a:ext>
            </a:extLst>
          </p:cNvPr>
          <p:cNvSpPr>
            <a:spLocks noGrp="1"/>
          </p:cNvSpPr>
          <p:nvPr>
            <p:ph type="ctrTitle" hasCustomPrompt="1"/>
          </p:nvPr>
        </p:nvSpPr>
        <p:spPr>
          <a:xfrm>
            <a:off x="996949" y="262890"/>
            <a:ext cx="7261225" cy="589280"/>
          </a:xfrm>
          <a:prstGeom prst="rect">
            <a:avLst/>
          </a:prstGeom>
        </p:spPr>
        <p:txBody>
          <a:bodyPr anchor="b">
            <a:normAutofit/>
          </a:bodyPr>
          <a:lstStyle>
            <a:lvl1pPr algn="l">
              <a:defRPr sz="3200" b="0" spc="0">
                <a:solidFill>
                  <a:srgbClr val="012169"/>
                </a:solidFill>
                <a:latin typeface="Arial" panose="020B0604020202020204" pitchFamily="34" charset="0"/>
                <a:cs typeface="Arial" panose="020B0604020202020204" pitchFamily="34" charset="0"/>
              </a:defRPr>
            </a:lvl1pPr>
          </a:lstStyle>
          <a:p>
            <a:r>
              <a:rPr lang="nl-BE"/>
              <a:t>Titel</a:t>
            </a:r>
          </a:p>
        </p:txBody>
      </p:sp>
    </p:spTree>
    <p:extLst>
      <p:ext uri="{BB962C8B-B14F-4D97-AF65-F5344CB8AC3E}">
        <p14:creationId xmlns:p14="http://schemas.microsoft.com/office/powerpoint/2010/main" val="31157971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9" name="Tijdelijke aanduiding voor datum 3">
            <a:extLst>
              <a:ext uri="{FF2B5EF4-FFF2-40B4-BE49-F238E27FC236}">
                <a16:creationId xmlns:a16="http://schemas.microsoft.com/office/drawing/2014/main" id="{5B1430A4-20C9-40DA-97ED-D0BC0008D1D3}"/>
              </a:ext>
            </a:extLst>
          </p:cNvPr>
          <p:cNvSpPr>
            <a:spLocks noGrp="1"/>
          </p:cNvSpPr>
          <p:nvPr>
            <p:ph type="dt" sz="half" idx="2"/>
          </p:nvPr>
        </p:nvSpPr>
        <p:spPr>
          <a:xfrm>
            <a:off x="838200" y="6480175"/>
            <a:ext cx="2743200" cy="365125"/>
          </a:xfrm>
          <a:prstGeom prst="rect">
            <a:avLst/>
          </a:prstGeom>
        </p:spPr>
        <p:txBody>
          <a:bodyPr vert="horz" lIns="91440" tIns="45720" rIns="91440" bIns="45720" rtlCol="0" anchor="ctr"/>
          <a:lstStyle>
            <a:lvl1pPr algn="l">
              <a:defRPr sz="1200">
                <a:solidFill>
                  <a:schemeClr val="bg1"/>
                </a:solidFill>
              </a:defRPr>
            </a:lvl1pPr>
          </a:lstStyle>
          <a:p>
            <a:fld id="{01EC74AA-3A84-4D01-A39A-DD0A17925773}" type="datetimeFigureOut">
              <a:rPr lang="nl-BE" smtClean="0"/>
              <a:pPr/>
              <a:t>19/11/2023</a:t>
            </a:fld>
            <a:endParaRPr lang="nl-BE"/>
          </a:p>
        </p:txBody>
      </p:sp>
      <p:sp>
        <p:nvSpPr>
          <p:cNvPr id="10" name="Tijdelijke aanduiding voor voettekst 4">
            <a:extLst>
              <a:ext uri="{FF2B5EF4-FFF2-40B4-BE49-F238E27FC236}">
                <a16:creationId xmlns:a16="http://schemas.microsoft.com/office/drawing/2014/main" id="{E5F93407-1661-4931-9A05-CBE3AFAE1B63}"/>
              </a:ext>
            </a:extLst>
          </p:cNvPr>
          <p:cNvSpPr>
            <a:spLocks noGrp="1"/>
          </p:cNvSpPr>
          <p:nvPr>
            <p:ph type="ftr" sz="quarter" idx="3"/>
          </p:nvPr>
        </p:nvSpPr>
        <p:spPr>
          <a:xfrm>
            <a:off x="4038600" y="6480175"/>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nl-BE">
              <a:solidFill>
                <a:schemeClr val="bg1"/>
              </a:solidFill>
            </a:endParaRPr>
          </a:p>
        </p:txBody>
      </p:sp>
      <p:sp>
        <p:nvSpPr>
          <p:cNvPr id="11" name="Tijdelijke aanduiding voor dianummer 5">
            <a:extLst>
              <a:ext uri="{FF2B5EF4-FFF2-40B4-BE49-F238E27FC236}">
                <a16:creationId xmlns:a16="http://schemas.microsoft.com/office/drawing/2014/main" id="{D3B9A0E2-CEA8-49B4-8B58-D808A9C0C967}"/>
              </a:ext>
            </a:extLst>
          </p:cNvPr>
          <p:cNvSpPr>
            <a:spLocks noGrp="1"/>
          </p:cNvSpPr>
          <p:nvPr>
            <p:ph type="sldNum" sz="quarter" idx="4"/>
          </p:nvPr>
        </p:nvSpPr>
        <p:spPr>
          <a:xfrm>
            <a:off x="8610600" y="6480175"/>
            <a:ext cx="2743200" cy="365125"/>
          </a:xfrm>
          <a:prstGeom prst="rect">
            <a:avLst/>
          </a:prstGeom>
        </p:spPr>
        <p:txBody>
          <a:bodyPr vert="horz" lIns="91440" tIns="45720" rIns="91440" bIns="45720" rtlCol="0" anchor="ctr"/>
          <a:lstStyle>
            <a:lvl1pPr algn="r">
              <a:defRPr sz="1200">
                <a:solidFill>
                  <a:schemeClr val="bg1"/>
                </a:solidFill>
              </a:defRPr>
            </a:lvl1pPr>
          </a:lstStyle>
          <a:p>
            <a:fld id="{237A5C56-B9E8-4E46-B944-E20B96CB342D}" type="slidenum">
              <a:rPr lang="nl-BE" smtClean="0"/>
              <a:pPr/>
              <a:t>‹nr.›</a:t>
            </a:fld>
            <a:endParaRPr lang="nl-BE">
              <a:solidFill>
                <a:schemeClr val="bg1"/>
              </a:solidFill>
            </a:endParaRPr>
          </a:p>
        </p:txBody>
      </p:sp>
    </p:spTree>
    <p:extLst>
      <p:ext uri="{BB962C8B-B14F-4D97-AF65-F5344CB8AC3E}">
        <p14:creationId xmlns:p14="http://schemas.microsoft.com/office/powerpoint/2010/main" val="1222767502"/>
      </p:ext>
    </p:extLst>
  </p:cSld>
  <p:clrMap bg1="lt1" tx1="dk1" bg2="lt2" tx2="dk2" accent1="accent1" accent2="accent2" accent3="accent3" accent4="accent4" accent5="accent5" accent6="accent6" hlink="hlink" folHlink="folHlink"/>
  <p:sldLayoutIdLst>
    <p:sldLayoutId id="2147483655" r:id="rId1"/>
    <p:sldLayoutId id="2147483664" r:id="rId2"/>
    <p:sldLayoutId id="2147483649" r:id="rId3"/>
    <p:sldLayoutId id="2147483651" r:id="rId4"/>
    <p:sldLayoutId id="2147483660" r:id="rId5"/>
    <p:sldLayoutId id="2147483650" r:id="rId6"/>
    <p:sldLayoutId id="2147483652" r:id="rId7"/>
    <p:sldLayoutId id="2147483656" r:id="rId8"/>
    <p:sldLayoutId id="2147483661" r:id="rId9"/>
    <p:sldLayoutId id="2147483657" r:id="rId10"/>
    <p:sldLayoutId id="2147483665" r:id="rId11"/>
    <p:sldLayoutId id="2147483666" r:id="rId12"/>
    <p:sldLayoutId id="2147483667" r:id="rId13"/>
    <p:sldLayoutId id="2147483668" r:id="rId14"/>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8E561564-78F7-D190-C378-E399220E79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8D42F947-7976-B177-C8A0-A421F224A26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D8368CEF-6BE2-DCD9-9272-3C71C1DA787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F8D09D-D7E8-42F7-A17E-8B3CAD5DB941}" type="datetimeFigureOut">
              <a:rPr lang="nl-BE" smtClean="0"/>
              <a:t>19/11/2023</a:t>
            </a:fld>
            <a:endParaRPr lang="nl-BE"/>
          </a:p>
        </p:txBody>
      </p:sp>
      <p:sp>
        <p:nvSpPr>
          <p:cNvPr id="5" name="Tijdelijke aanduiding voor voettekst 4">
            <a:extLst>
              <a:ext uri="{FF2B5EF4-FFF2-40B4-BE49-F238E27FC236}">
                <a16:creationId xmlns:a16="http://schemas.microsoft.com/office/drawing/2014/main" id="{A3BCFA4C-BD71-8D9F-2C9E-A3AB66C5D76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Tijdelijke aanduiding voor dianummer 5">
            <a:extLst>
              <a:ext uri="{FF2B5EF4-FFF2-40B4-BE49-F238E27FC236}">
                <a16:creationId xmlns:a16="http://schemas.microsoft.com/office/drawing/2014/main" id="{3D04B3E5-0772-234A-E193-DAC2EA97CCB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6DF5DF-3B20-4DC1-B0FC-8C7FBB014934}" type="slidenum">
              <a:rPr lang="nl-BE" smtClean="0"/>
              <a:t>‹nr.›</a:t>
            </a:fld>
            <a:endParaRPr lang="nl-BE"/>
          </a:p>
        </p:txBody>
      </p:sp>
    </p:spTree>
    <p:extLst>
      <p:ext uri="{BB962C8B-B14F-4D97-AF65-F5344CB8AC3E}">
        <p14:creationId xmlns:p14="http://schemas.microsoft.com/office/powerpoint/2010/main" val="3675664257"/>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1.xml.rels><?xml version="1.0" encoding="UTF-8" standalone="yes"?>
<Relationships xmlns="http://schemas.openxmlformats.org/package/2006/relationships"><Relationship Id="rId2" Type="http://schemas.openxmlformats.org/officeDocument/2006/relationships/hyperlink" Target="http://www.mentimeter.com/" TargetMode="External"/><Relationship Id="rId1" Type="http://schemas.openxmlformats.org/officeDocument/2006/relationships/slideLayout" Target="../slideLayouts/slideLayout16.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2" Type="http://schemas.openxmlformats.org/officeDocument/2006/relationships/hyperlink" Target="http://www.mentimeter.com/" TargetMode="External"/><Relationship Id="rId1" Type="http://schemas.openxmlformats.org/officeDocument/2006/relationships/slideLayout" Target="../slideLayouts/slideLayout16.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5.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16.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6.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1.xml"/><Relationship Id="rId5" Type="http://schemas.openxmlformats.org/officeDocument/2006/relationships/image" Target="../media/image70.png"/><Relationship Id="rId4" Type="http://schemas.openxmlformats.org/officeDocument/2006/relationships/image" Target="../media/image69.png"/></Relationships>
</file>

<file path=ppt/slides/_rels/slide12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1.xml"/><Relationship Id="rId5" Type="http://schemas.openxmlformats.org/officeDocument/2006/relationships/image" Target="../media/image70.png"/><Relationship Id="rId4" Type="http://schemas.openxmlformats.org/officeDocument/2006/relationships/image" Target="../media/image69.png"/></Relationships>
</file>

<file path=ppt/slides/_rels/slide125.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png"/><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8.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7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73.png"/><Relationship Id="rId1" Type="http://schemas.openxmlformats.org/officeDocument/2006/relationships/slideLayout" Target="../slideLayouts/slideLayout1.xml"/></Relationships>
</file>

<file path=ppt/slides/_rels/slide13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xml"/></Relationships>
</file>

<file path=ppt/slides/_rels/slide13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6.xml.rels><?xml version="1.0" encoding="UTF-8" standalone="yes"?>
<Relationships xmlns="http://schemas.openxmlformats.org/package/2006/relationships"><Relationship Id="rId2" Type="http://schemas.openxmlformats.org/officeDocument/2006/relationships/hyperlink" Target="http://www.mentimeter.com/" TargetMode="External"/><Relationship Id="rId1" Type="http://schemas.openxmlformats.org/officeDocument/2006/relationships/slideLayout" Target="../slideLayouts/slideLayout1.xml"/></Relationships>
</file>

<file path=ppt/slides/_rels/slide137.xml.rels><?xml version="1.0" encoding="UTF-8" standalone="yes"?>
<Relationships xmlns="http://schemas.openxmlformats.org/package/2006/relationships"><Relationship Id="rId2" Type="http://schemas.openxmlformats.org/officeDocument/2006/relationships/hyperlink" Target="http://www.mentimeter.com/" TargetMode="External"/><Relationship Id="rId1" Type="http://schemas.openxmlformats.org/officeDocument/2006/relationships/slideLayout" Target="../slideLayouts/slideLayout1.xml"/></Relationships>
</file>

<file path=ppt/slides/_rels/slide138.xml.rels><?xml version="1.0" encoding="UTF-8" standalone="yes"?>
<Relationships xmlns="http://schemas.openxmlformats.org/package/2006/relationships"><Relationship Id="rId2" Type="http://schemas.openxmlformats.org/officeDocument/2006/relationships/hyperlink" Target="mailto:anneleen.janssen@domusmedica.be" TargetMode="External"/><Relationship Id="rId1"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2.jpeg"/><Relationship Id="rId7"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xml"/><Relationship Id="rId6" Type="http://schemas.openxmlformats.org/officeDocument/2006/relationships/image" Target="../media/image24.jpeg"/><Relationship Id="rId5" Type="http://schemas.openxmlformats.org/officeDocument/2006/relationships/image" Target="../media/image15.jpeg"/><Relationship Id="rId4" Type="http://schemas.openxmlformats.org/officeDocument/2006/relationships/image" Target="../media/image23.jpeg"/></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22.jpeg"/><Relationship Id="rId2" Type="http://schemas.openxmlformats.org/officeDocument/2006/relationships/image" Target="../media/image15.jpeg"/><Relationship Id="rId1" Type="http://schemas.openxmlformats.org/officeDocument/2006/relationships/slideLayout" Target="../slideLayouts/slideLayout1.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22.jpeg"/><Relationship Id="rId2" Type="http://schemas.openxmlformats.org/officeDocument/2006/relationships/image" Target="../media/image15.jpeg"/><Relationship Id="rId1" Type="http://schemas.openxmlformats.org/officeDocument/2006/relationships/slideLayout" Target="../slideLayouts/slideLayout1.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22.jpeg"/><Relationship Id="rId2" Type="http://schemas.openxmlformats.org/officeDocument/2006/relationships/image" Target="../media/image15.jpeg"/><Relationship Id="rId1" Type="http://schemas.openxmlformats.org/officeDocument/2006/relationships/slideLayout" Target="../slideLayouts/slideLayout1.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2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22.jpeg"/><Relationship Id="rId2" Type="http://schemas.openxmlformats.org/officeDocument/2006/relationships/image" Target="../media/image15.jpeg"/><Relationship Id="rId1" Type="http://schemas.openxmlformats.org/officeDocument/2006/relationships/slideLayout" Target="../slideLayouts/slideLayout1.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www.mentimeter.com/" TargetMode="Externa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28.emf"/></Relationships>
</file>

<file path=ppt/slides/_rels/slide34.xml.rels><?xml version="1.0" encoding="UTF-8" standalone="yes"?>
<Relationships xmlns="http://schemas.openxmlformats.org/package/2006/relationships"><Relationship Id="rId2" Type="http://schemas.openxmlformats.org/officeDocument/2006/relationships/hyperlink" Target="http://www.mentimeter.com/" TargetMode="Externa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33.emf"/><Relationship Id="rId5" Type="http://schemas.openxmlformats.org/officeDocument/2006/relationships/image" Target="../media/image32.png"/><Relationship Id="rId4" Type="http://schemas.openxmlformats.org/officeDocument/2006/relationships/image" Target="../media/image31.png"/></Relationships>
</file>

<file path=ppt/slides/_rels/slide3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11.xml"/><Relationship Id="rId5" Type="http://schemas.openxmlformats.org/officeDocument/2006/relationships/image" Target="../media/image35.png"/><Relationship Id="rId4" Type="http://schemas.openxmlformats.org/officeDocument/2006/relationships/image" Target="../media/image35.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37.png"/><Relationship Id="rId7" Type="http://schemas.openxmlformats.org/officeDocument/2006/relationships/diagramQuickStyle" Target="../diagrams/quickStyle1.xml"/><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32.png"/><Relationship Id="rId4" Type="http://schemas.openxmlformats.org/officeDocument/2006/relationships/image" Target="../media/image38.png"/><Relationship Id="rId9" Type="http://schemas.microsoft.com/office/2007/relationships/diagramDrawing" Target="../diagrams/drawing1.xml"/></Relationships>
</file>

<file path=ppt/slides/_rels/slide46.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40.png"/><Relationship Id="rId4" Type="http://schemas.openxmlformats.org/officeDocument/2006/relationships/image" Target="../media/image39.png"/></Relationships>
</file>

<file path=ppt/slides/_rels/slide4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42.png"/></Relationships>
</file>

<file path=ppt/slides/_rels/slide48.xml.rels><?xml version="1.0" encoding="UTF-8" standalone="yes"?>
<Relationships xmlns="http://schemas.openxmlformats.org/package/2006/relationships"><Relationship Id="rId2" Type="http://schemas.openxmlformats.org/officeDocument/2006/relationships/hyperlink" Target="http://www.mentimeter.com/" TargetMode="External"/><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hyperlink" Target="http://www.mentimeter.com/" TargetMode="External"/><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2" Type="http://schemas.openxmlformats.org/officeDocument/2006/relationships/hyperlink" Target="http://www.mentimeter.com/" TargetMode="External"/><Relationship Id="rId1" Type="http://schemas.openxmlformats.org/officeDocument/2006/relationships/slideLayout" Target="../slideLayouts/slideLayout11.xml"/></Relationships>
</file>

<file path=ppt/slides/_rels/slide52.xml.rels><?xml version="1.0" encoding="UTF-8" standalone="yes"?>
<Relationships xmlns="http://schemas.openxmlformats.org/package/2006/relationships"><Relationship Id="rId3" Type="http://schemas.openxmlformats.org/officeDocument/2006/relationships/hyperlink" Target="http://www.mentimeter.com/" TargetMode="External"/><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3" Type="http://schemas.openxmlformats.org/officeDocument/2006/relationships/hyperlink" Target="http://www.mentimeter.com/" TargetMode="External"/><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5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hyperlink" Target="https://www.ecdc.europa.eu/sites/default/files/documents/Antimicrobial-consumption-EU-EEA.pdf" TargetMode="External"/></Relationships>
</file>

<file path=ppt/slides/_rels/slide6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16.xml"/></Relationships>
</file>

<file path=ppt/slides/_rels/slide6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6.xml"/><Relationship Id="rId1" Type="http://schemas.openxmlformats.org/officeDocument/2006/relationships/slideLayout" Target="../slideLayouts/slideLayout16.xml"/><Relationship Id="rId4" Type="http://schemas.openxmlformats.org/officeDocument/2006/relationships/image" Target="../media/image49.png"/></Relationships>
</file>

<file path=ppt/slides/_rels/slide63.xml.rels><?xml version="1.0" encoding="UTF-8" standalone="yes"?>
<Relationships xmlns="http://schemas.openxmlformats.org/package/2006/relationships"><Relationship Id="rId2" Type="http://schemas.openxmlformats.org/officeDocument/2006/relationships/hyperlink" Target="http://www.mentimeter.com/" TargetMode="External"/><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7.xml"/><Relationship Id="rId1" Type="http://schemas.openxmlformats.org/officeDocument/2006/relationships/slideLayout" Target="../slideLayouts/slideLayout2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8.xml"/><Relationship Id="rId1" Type="http://schemas.openxmlformats.org/officeDocument/2006/relationships/slideLayout" Target="../slideLayouts/slideLayout21.xml"/><Relationship Id="rId5" Type="http://schemas.openxmlformats.org/officeDocument/2006/relationships/image" Target="../media/image53.png"/><Relationship Id="rId4" Type="http://schemas.openxmlformats.org/officeDocument/2006/relationships/image" Target="../media/image52.png"/></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9.xml"/><Relationship Id="rId1" Type="http://schemas.openxmlformats.org/officeDocument/2006/relationships/slideLayout" Target="../slideLayouts/slideLayout16.xml"/><Relationship Id="rId4" Type="http://schemas.openxmlformats.org/officeDocument/2006/relationships/image" Target="../media/image55.png"/></Relationships>
</file>

<file path=ppt/slides/_rels/slide74.xml.rels><?xml version="1.0" encoding="UTF-8" standalone="yes"?>
<Relationships xmlns="http://schemas.openxmlformats.org/package/2006/relationships"><Relationship Id="rId2" Type="http://schemas.openxmlformats.org/officeDocument/2006/relationships/image" Target="../media/image56.gif"/><Relationship Id="rId1" Type="http://schemas.openxmlformats.org/officeDocument/2006/relationships/slideLayout" Target="../slideLayouts/slideLayout1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77.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6.xml"/></Relationships>
</file>

<file path=ppt/slides/_rels/slide78.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16.xml"/></Relationships>
</file>

<file path=ppt/slides/_rels/slide7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1.xml"/><Relationship Id="rId1" Type="http://schemas.openxmlformats.org/officeDocument/2006/relationships/slideLayout" Target="../slideLayouts/slideLayout16.xml"/><Relationship Id="rId4" Type="http://schemas.openxmlformats.org/officeDocument/2006/relationships/image" Target="../media/image53.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eg"/><Relationship Id="rId1" Type="http://schemas.openxmlformats.org/officeDocument/2006/relationships/slideLayout" Target="../slideLayouts/slideLayout1.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1.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1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2.xml"/><Relationship Id="rId1" Type="http://schemas.openxmlformats.org/officeDocument/2006/relationships/slideLayout" Target="../slideLayouts/slideLayout16.xml"/><Relationship Id="rId4" Type="http://schemas.openxmlformats.org/officeDocument/2006/relationships/image" Target="../media/image62.png"/></Relationships>
</file>

<file path=ppt/slides/_rels/slide8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3.xml"/><Relationship Id="rId1" Type="http://schemas.openxmlformats.org/officeDocument/2006/relationships/slideLayout" Target="../slideLayouts/slideLayout16.xml"/><Relationship Id="rId4" Type="http://schemas.openxmlformats.org/officeDocument/2006/relationships/image" Target="../media/image61.png"/></Relationships>
</file>

<file path=ppt/slides/_rels/slide8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4.xml"/><Relationship Id="rId1" Type="http://schemas.openxmlformats.org/officeDocument/2006/relationships/slideLayout" Target="../slideLayouts/slideLayout16.xml"/><Relationship Id="rId5" Type="http://schemas.openxmlformats.org/officeDocument/2006/relationships/image" Target="../media/image61.png"/><Relationship Id="rId4" Type="http://schemas.openxmlformats.org/officeDocument/2006/relationships/image" Target="../media/image64.png"/></Relationships>
</file>

<file path=ppt/slides/_rels/slide8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5.xml"/><Relationship Id="rId1" Type="http://schemas.openxmlformats.org/officeDocument/2006/relationships/slideLayout" Target="../slideLayouts/slideLayout16.xml"/><Relationship Id="rId4" Type="http://schemas.openxmlformats.org/officeDocument/2006/relationships/image" Target="../media/image61.png"/></Relationships>
</file>

<file path=ppt/slides/_rels/slide8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6.xml"/><Relationship Id="rId1" Type="http://schemas.openxmlformats.org/officeDocument/2006/relationships/slideLayout" Target="../slideLayouts/slideLayout16.xml"/><Relationship Id="rId4" Type="http://schemas.openxmlformats.org/officeDocument/2006/relationships/image" Target="../media/image61.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5.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50FDED-A493-4645-92EB-B62278EBDEE1}"/>
              </a:ext>
            </a:extLst>
          </p:cNvPr>
          <p:cNvSpPr>
            <a:spLocks noGrp="1"/>
          </p:cNvSpPr>
          <p:nvPr>
            <p:ph type="ctrTitle"/>
          </p:nvPr>
        </p:nvSpPr>
        <p:spPr/>
        <p:txBody>
          <a:bodyPr>
            <a:normAutofit/>
          </a:bodyPr>
          <a:lstStyle/>
          <a:p>
            <a:r>
              <a:rPr lang="nl-NL" dirty="0"/>
              <a:t>ANTIBIOTIC STEWARDSHIP </a:t>
            </a:r>
            <a:endParaRPr lang="nl-BE" dirty="0"/>
          </a:p>
        </p:txBody>
      </p:sp>
    </p:spTree>
    <p:extLst>
      <p:ext uri="{BB962C8B-B14F-4D97-AF65-F5344CB8AC3E}">
        <p14:creationId xmlns:p14="http://schemas.microsoft.com/office/powerpoint/2010/main" val="26370765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FC6253A-DA44-8921-1BE5-8EA044AE50B2}"/>
              </a:ext>
            </a:extLst>
          </p:cNvPr>
          <p:cNvSpPr>
            <a:spLocks noGrp="1"/>
          </p:cNvSpPr>
          <p:nvPr>
            <p:ph type="dt" sz="half" idx="2"/>
          </p:nvPr>
        </p:nvSpPr>
        <p:spPr/>
        <p:txBody>
          <a:bodyPr/>
          <a:lstStyle/>
          <a:p>
            <a:fld id="{F3D7DD51-9662-490B-9287-C002A927A4EB}" type="datetime1">
              <a:rPr lang="nl-BE" smtClean="0"/>
              <a:t>19/11/2023</a:t>
            </a:fld>
            <a:endParaRPr lang="nl-BE"/>
          </a:p>
        </p:txBody>
      </p:sp>
      <p:sp>
        <p:nvSpPr>
          <p:cNvPr id="3" name="Tijdelijke aanduiding voor dianummer 2">
            <a:extLst>
              <a:ext uri="{FF2B5EF4-FFF2-40B4-BE49-F238E27FC236}">
                <a16:creationId xmlns:a16="http://schemas.microsoft.com/office/drawing/2014/main" id="{0D130627-71F0-2502-3FAB-3DDB04D52CAF}"/>
              </a:ext>
            </a:extLst>
          </p:cNvPr>
          <p:cNvSpPr>
            <a:spLocks noGrp="1"/>
          </p:cNvSpPr>
          <p:nvPr>
            <p:ph type="sldNum" sz="quarter" idx="4"/>
          </p:nvPr>
        </p:nvSpPr>
        <p:spPr/>
        <p:txBody>
          <a:bodyPr/>
          <a:lstStyle/>
          <a:p>
            <a:fld id="{237A5C56-B9E8-4E46-B944-E20B96CB342D}" type="slidenum">
              <a:rPr lang="nl-BE" smtClean="0"/>
              <a:pPr/>
              <a:t>10</a:t>
            </a:fld>
            <a:endParaRPr lang="nl-BE">
              <a:solidFill>
                <a:schemeClr val="bg1"/>
              </a:solidFill>
            </a:endParaRPr>
          </a:p>
        </p:txBody>
      </p:sp>
      <p:sp>
        <p:nvSpPr>
          <p:cNvPr id="15" name="Titel 14">
            <a:extLst>
              <a:ext uri="{FF2B5EF4-FFF2-40B4-BE49-F238E27FC236}">
                <a16:creationId xmlns:a16="http://schemas.microsoft.com/office/drawing/2014/main" id="{D1C88ABA-9A96-AB86-BABE-698A4A362836}"/>
              </a:ext>
            </a:extLst>
          </p:cNvPr>
          <p:cNvSpPr>
            <a:spLocks noGrp="1"/>
          </p:cNvSpPr>
          <p:nvPr>
            <p:ph type="ctrTitle"/>
          </p:nvPr>
        </p:nvSpPr>
        <p:spPr/>
        <p:txBody>
          <a:bodyPr/>
          <a:lstStyle/>
          <a:p>
            <a:r>
              <a:rPr lang="nl-NL" dirty="0"/>
              <a:t>TRAINING voor “</a:t>
            </a:r>
            <a:r>
              <a:rPr lang="nl-NL" dirty="0" err="1"/>
              <a:t>local</a:t>
            </a:r>
            <a:r>
              <a:rPr lang="nl-NL" dirty="0"/>
              <a:t> </a:t>
            </a:r>
            <a:r>
              <a:rPr lang="nl-NL" dirty="0" err="1"/>
              <a:t>champions</a:t>
            </a:r>
            <a:r>
              <a:rPr lang="nl-NL" dirty="0"/>
              <a:t>”</a:t>
            </a:r>
            <a:endParaRPr lang="nl-BE" dirty="0"/>
          </a:p>
        </p:txBody>
      </p:sp>
      <p:sp>
        <p:nvSpPr>
          <p:cNvPr id="9" name="Tijdelijke aanduiding voor tekst 7">
            <a:extLst>
              <a:ext uri="{FF2B5EF4-FFF2-40B4-BE49-F238E27FC236}">
                <a16:creationId xmlns:a16="http://schemas.microsoft.com/office/drawing/2014/main" id="{F4A29A0A-1B17-CC8C-572A-319A90A673A9}"/>
              </a:ext>
            </a:extLst>
          </p:cNvPr>
          <p:cNvSpPr txBox="1">
            <a:spLocks/>
          </p:cNvSpPr>
          <p:nvPr/>
        </p:nvSpPr>
        <p:spPr>
          <a:xfrm>
            <a:off x="962890" y="1430987"/>
            <a:ext cx="4868488" cy="3613642"/>
          </a:xfrm>
          <a:prstGeom prst="rect">
            <a:avLst/>
          </a:prstGeom>
        </p:spPr>
        <p:txBody>
          <a:bodyPr/>
          <a:lstStyle>
            <a:lvl1pPr marL="228600" indent="-228600" algn="l" defTabSz="914400" rtl="0" eaLnBrk="1" latinLnBrk="0" hangingPunct="1">
              <a:lnSpc>
                <a:spcPct val="90000"/>
              </a:lnSpc>
              <a:spcBef>
                <a:spcPts val="1000"/>
              </a:spcBef>
              <a:buFont typeface="Wingdings" panose="05000000000000000000" pitchFamily="2" charset="2"/>
              <a:buChar char="§"/>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anose="05000000000000000000" pitchFamily="2" charset="2"/>
              <a:buNone/>
            </a:pPr>
            <a:r>
              <a:rPr lang="nl-BE" b="1" dirty="0"/>
              <a:t>Training voor “</a:t>
            </a:r>
            <a:r>
              <a:rPr lang="nl-BE" b="1" dirty="0" err="1"/>
              <a:t>local</a:t>
            </a:r>
            <a:r>
              <a:rPr lang="nl-BE" b="1" dirty="0"/>
              <a:t> </a:t>
            </a:r>
            <a:r>
              <a:rPr lang="nl-BE" b="1" dirty="0" err="1"/>
              <a:t>champions</a:t>
            </a:r>
            <a:r>
              <a:rPr lang="nl-BE" b="1" dirty="0"/>
              <a:t>”</a:t>
            </a:r>
          </a:p>
          <a:p>
            <a:pPr marL="0" indent="0" algn="ctr">
              <a:buFont typeface="Wingdings" panose="05000000000000000000" pitchFamily="2" charset="2"/>
              <a:buNone/>
            </a:pPr>
            <a:endParaRPr lang="nl-BE" b="1" dirty="0"/>
          </a:p>
          <a:p>
            <a:pPr marL="0" indent="0" algn="ctr">
              <a:buFont typeface="Wingdings" panose="05000000000000000000" pitchFamily="2" charset="2"/>
              <a:buNone/>
            </a:pPr>
            <a:r>
              <a:rPr lang="nl-BE" b="1" dirty="0"/>
              <a:t>CASCADE van opleiding</a:t>
            </a:r>
          </a:p>
          <a:p>
            <a:pPr marL="0" indent="0" algn="ctr">
              <a:buFont typeface="Wingdings" panose="05000000000000000000" pitchFamily="2" charset="2"/>
              <a:buNone/>
            </a:pPr>
            <a:endParaRPr lang="nl-BE" dirty="0"/>
          </a:p>
          <a:p>
            <a:pPr marL="0" indent="0" algn="ctr">
              <a:buFont typeface="Wingdings" panose="05000000000000000000" pitchFamily="2" charset="2"/>
              <a:buNone/>
            </a:pPr>
            <a:r>
              <a:rPr lang="nl-BE" dirty="0"/>
              <a:t>proces </a:t>
            </a:r>
            <a:r>
              <a:rPr lang="nl-BE" dirty="0" err="1"/>
              <a:t>facilitatoren</a:t>
            </a:r>
            <a:r>
              <a:rPr lang="nl-BE" dirty="0"/>
              <a:t> en experten</a:t>
            </a:r>
          </a:p>
          <a:p>
            <a:pPr marL="0" indent="0" algn="ctr">
              <a:buFont typeface="Wingdings" panose="05000000000000000000" pitchFamily="2" charset="2"/>
              <a:buNone/>
            </a:pPr>
            <a:r>
              <a:rPr lang="nl-BE" dirty="0">
                <a:solidFill>
                  <a:srgbClr val="012169"/>
                </a:solidFill>
              </a:rPr>
              <a:t>↓↑</a:t>
            </a:r>
          </a:p>
          <a:p>
            <a:pPr marL="0" indent="0" algn="ctr">
              <a:buFont typeface="Wingdings" panose="05000000000000000000" pitchFamily="2" charset="2"/>
              <a:buNone/>
            </a:pPr>
            <a:r>
              <a:rPr lang="nl-BE" b="1" dirty="0"/>
              <a:t>“</a:t>
            </a:r>
            <a:r>
              <a:rPr lang="nl-BE" b="1" dirty="0" err="1"/>
              <a:t>local</a:t>
            </a:r>
            <a:r>
              <a:rPr lang="nl-BE" b="1" dirty="0"/>
              <a:t> </a:t>
            </a:r>
            <a:r>
              <a:rPr lang="nl-BE" b="1" dirty="0" err="1"/>
              <a:t>champions</a:t>
            </a:r>
            <a:r>
              <a:rPr lang="nl-BE" b="1" dirty="0"/>
              <a:t>” (50) </a:t>
            </a:r>
          </a:p>
          <a:p>
            <a:pPr marL="0" indent="0" algn="ctr">
              <a:buFont typeface="Wingdings" panose="05000000000000000000" pitchFamily="2" charset="2"/>
              <a:buNone/>
            </a:pPr>
            <a:r>
              <a:rPr lang="nl-BE" dirty="0">
                <a:solidFill>
                  <a:srgbClr val="012169"/>
                </a:solidFill>
              </a:rPr>
              <a:t>↓↑</a:t>
            </a:r>
          </a:p>
          <a:p>
            <a:pPr marL="0" indent="0" algn="ctr">
              <a:buFont typeface="Wingdings" panose="05000000000000000000" pitchFamily="2" charset="2"/>
              <a:buNone/>
            </a:pPr>
            <a:r>
              <a:rPr lang="nl-BE" dirty="0"/>
              <a:t>huisartsen (500)</a:t>
            </a:r>
          </a:p>
          <a:p>
            <a:pPr marL="0" indent="0" algn="ctr">
              <a:buNone/>
            </a:pPr>
            <a:r>
              <a:rPr lang="nl-BE" dirty="0">
                <a:solidFill>
                  <a:srgbClr val="012169"/>
                </a:solidFill>
              </a:rPr>
              <a:t>↓↑</a:t>
            </a:r>
          </a:p>
          <a:p>
            <a:pPr marL="0" indent="0" algn="ctr">
              <a:buNone/>
            </a:pPr>
            <a:r>
              <a:rPr lang="nl-BE" dirty="0"/>
              <a:t>collega-huisartsen</a:t>
            </a:r>
          </a:p>
          <a:p>
            <a:pPr marL="0" indent="0" algn="ctr">
              <a:buNone/>
            </a:pPr>
            <a:r>
              <a:rPr lang="nl-BE" dirty="0"/>
              <a:t>↓↓↓</a:t>
            </a:r>
          </a:p>
          <a:p>
            <a:pPr marL="0" indent="0" algn="ctr">
              <a:buFont typeface="Wingdings" panose="05000000000000000000" pitchFamily="2" charset="2"/>
              <a:buNone/>
            </a:pPr>
            <a:r>
              <a:rPr lang="nl-BE" dirty="0"/>
              <a:t>patiënten met luchtweginfecties</a:t>
            </a:r>
          </a:p>
        </p:txBody>
      </p:sp>
      <p:sp>
        <p:nvSpPr>
          <p:cNvPr id="11" name="Rechthoek 10">
            <a:extLst>
              <a:ext uri="{FF2B5EF4-FFF2-40B4-BE49-F238E27FC236}">
                <a16:creationId xmlns:a16="http://schemas.microsoft.com/office/drawing/2014/main" id="{8A1635B7-E41F-7F50-3DC7-08B3A8422B65}"/>
              </a:ext>
            </a:extLst>
          </p:cNvPr>
          <p:cNvSpPr/>
          <p:nvPr/>
        </p:nvSpPr>
        <p:spPr>
          <a:xfrm>
            <a:off x="1163405" y="2813857"/>
            <a:ext cx="4525647" cy="345809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2" name="Afbeelding 11">
            <a:extLst>
              <a:ext uri="{FF2B5EF4-FFF2-40B4-BE49-F238E27FC236}">
                <a16:creationId xmlns:a16="http://schemas.microsoft.com/office/drawing/2014/main" id="{784DD785-9A90-3D24-BBAA-A570572D6B67}"/>
              </a:ext>
            </a:extLst>
          </p:cNvPr>
          <p:cNvPicPr>
            <a:picLocks noChangeAspect="1"/>
          </p:cNvPicPr>
          <p:nvPr/>
        </p:nvPicPr>
        <p:blipFill rotWithShape="1">
          <a:blip r:embed="rId2"/>
          <a:srcRect l="53523" t="48091" r="40750" b="40363"/>
          <a:stretch/>
        </p:blipFill>
        <p:spPr>
          <a:xfrm>
            <a:off x="11292000" y="0"/>
            <a:ext cx="900000" cy="680357"/>
          </a:xfrm>
          <a:prstGeom prst="rect">
            <a:avLst/>
          </a:prstGeom>
        </p:spPr>
      </p:pic>
    </p:spTree>
    <p:extLst>
      <p:ext uri="{BB962C8B-B14F-4D97-AF65-F5344CB8AC3E}">
        <p14:creationId xmlns:p14="http://schemas.microsoft.com/office/powerpoint/2010/main" val="291520045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4">
            <a:extLst>
              <a:ext uri="{FF2B5EF4-FFF2-40B4-BE49-F238E27FC236}">
                <a16:creationId xmlns:a16="http://schemas.microsoft.com/office/drawing/2014/main" id="{55074094-6A2E-9F58-15BD-12255857751A}"/>
              </a:ext>
            </a:extLst>
          </p:cNvPr>
          <p:cNvGraphicFramePr>
            <a:graphicFrameLocks noGrp="1"/>
          </p:cNvGraphicFramePr>
          <p:nvPr>
            <p:ph idx="1"/>
          </p:nvPr>
        </p:nvGraphicFramePr>
        <p:xfrm>
          <a:off x="599440" y="779845"/>
          <a:ext cx="10993120" cy="5857240"/>
        </p:xfrm>
        <a:graphic>
          <a:graphicData uri="http://schemas.openxmlformats.org/drawingml/2006/table">
            <a:tbl>
              <a:tblPr firstRow="1" bandRow="1">
                <a:tableStyleId>{5C22544A-7EE6-4342-B048-85BDC9FD1C3A}</a:tableStyleId>
              </a:tblPr>
              <a:tblGrid>
                <a:gridCol w="3535370">
                  <a:extLst>
                    <a:ext uri="{9D8B030D-6E8A-4147-A177-3AD203B41FA5}">
                      <a16:colId xmlns:a16="http://schemas.microsoft.com/office/drawing/2014/main" val="1457924835"/>
                    </a:ext>
                  </a:extLst>
                </a:gridCol>
                <a:gridCol w="4463500">
                  <a:extLst>
                    <a:ext uri="{9D8B030D-6E8A-4147-A177-3AD203B41FA5}">
                      <a16:colId xmlns:a16="http://schemas.microsoft.com/office/drawing/2014/main" val="1163540081"/>
                    </a:ext>
                  </a:extLst>
                </a:gridCol>
                <a:gridCol w="2994250">
                  <a:extLst>
                    <a:ext uri="{9D8B030D-6E8A-4147-A177-3AD203B41FA5}">
                      <a16:colId xmlns:a16="http://schemas.microsoft.com/office/drawing/2014/main" val="683747289"/>
                    </a:ext>
                  </a:extLst>
                </a:gridCol>
              </a:tblGrid>
              <a:tr h="370840">
                <a:tc>
                  <a:txBody>
                    <a:bodyPr/>
                    <a:lstStyle/>
                    <a:p>
                      <a:r>
                        <a:rPr lang="nl-BE" dirty="0"/>
                        <a:t>WEL</a:t>
                      </a:r>
                    </a:p>
                  </a:txBody>
                  <a:tcPr/>
                </a:tc>
                <a:tc>
                  <a:txBody>
                    <a:bodyPr/>
                    <a:lstStyle/>
                    <a:p>
                      <a:r>
                        <a:rPr lang="nl-BE" dirty="0"/>
                        <a:t>NIET</a:t>
                      </a:r>
                    </a:p>
                  </a:txBody>
                  <a:tcPr/>
                </a:tc>
                <a:tc>
                  <a:txBody>
                    <a:bodyPr/>
                    <a:lstStyle/>
                    <a:p>
                      <a:r>
                        <a:rPr lang="nl-BE" dirty="0"/>
                        <a:t>Doel</a:t>
                      </a:r>
                    </a:p>
                  </a:txBody>
                  <a:tcPr/>
                </a:tc>
                <a:extLst>
                  <a:ext uri="{0D108BD9-81ED-4DB2-BD59-A6C34878D82A}">
                    <a16:rowId xmlns:a16="http://schemas.microsoft.com/office/drawing/2014/main" val="2463291762"/>
                  </a:ext>
                </a:extLst>
              </a:tr>
              <a:tr h="370840">
                <a:tc>
                  <a:txBody>
                    <a:bodyPr/>
                    <a:lstStyle/>
                    <a:p>
                      <a:r>
                        <a:rPr lang="nl-BE" i="1" dirty="0"/>
                        <a:t>“U zegt dat het niet betert. Waaraan merkt u dat bij jouw kind?”</a:t>
                      </a:r>
                    </a:p>
                    <a:p>
                      <a:r>
                        <a:rPr lang="nl-BE" dirty="0"/>
                        <a:t>Hiermee vraag je naar de bezorgdheid en de ervaringen van de ouder. Je toont dat je diens vraag hoort en wil luisteren. </a:t>
                      </a:r>
                    </a:p>
                  </a:txBody>
                  <a:tcPr/>
                </a:tc>
                <a:tc>
                  <a:txBody>
                    <a:bodyPr/>
                    <a:lstStyle/>
                    <a:p>
                      <a:r>
                        <a:rPr lang="nl-BE" i="1" dirty="0"/>
                        <a:t>”Oke, ik zal even kijken”</a:t>
                      </a:r>
                    </a:p>
                  </a:txBody>
                  <a:tcPr/>
                </a:tc>
                <a:tc>
                  <a:txBody>
                    <a:bodyPr/>
                    <a:lstStyle/>
                    <a:p>
                      <a:r>
                        <a:rPr lang="nl-BE" dirty="0"/>
                        <a:t>Als u bezorgdheden hoort, of denkt dat u verwachtingen hoort, dan is het zinvol om het referentiekader van de patiënt te achterhalen (“wat zit hier achter?)</a:t>
                      </a:r>
                    </a:p>
                  </a:txBody>
                  <a:tcPr/>
                </a:tc>
                <a:extLst>
                  <a:ext uri="{0D108BD9-81ED-4DB2-BD59-A6C34878D82A}">
                    <a16:rowId xmlns:a16="http://schemas.microsoft.com/office/drawing/2014/main" val="386418760"/>
                  </a:ext>
                </a:extLst>
              </a:tr>
              <a:tr h="370840">
                <a:tc>
                  <a:txBody>
                    <a:bodyPr/>
                    <a:lstStyle/>
                    <a:p>
                      <a:r>
                        <a:rPr lang="nl-BE" i="1" dirty="0"/>
                        <a:t>“Wat speelt er nog meer? Is er iets waarover u zich zorgen maakt?”</a:t>
                      </a:r>
                    </a:p>
                    <a:p>
                      <a:r>
                        <a:rPr lang="nl-BE" dirty="0"/>
                        <a:t>Dit kan de deur openen naar andere bezorgdheden. Bv. vrees voor een infectie waarover men op het nieuws heeft gehoord.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dirty="0"/>
                        <a:t>Hiermee weet je nog altijd niet waarom de persoon nu opnieuw tot bij jou komt. Mogelijks versterk je ook het referentiekader bij de persoon waardoor er meer conflict en weerstand kan zijn tegen de nieuwe informatie die jij aanbrengt later. </a:t>
                      </a:r>
                    </a:p>
                    <a:p>
                      <a:endParaRPr lang="nl-B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BE" dirty="0"/>
                    </a:p>
                  </a:txBody>
                  <a:tcPr/>
                </a:tc>
                <a:extLst>
                  <a:ext uri="{0D108BD9-81ED-4DB2-BD59-A6C34878D82A}">
                    <a16:rowId xmlns:a16="http://schemas.microsoft.com/office/drawing/2014/main" val="1643464583"/>
                  </a:ext>
                </a:extLst>
              </a:tr>
              <a:tr h="370840">
                <a:tc>
                  <a:txBody>
                    <a:bodyPr/>
                    <a:lstStyle/>
                    <a:p>
                      <a:r>
                        <a:rPr lang="nl-BE" i="1" dirty="0"/>
                        <a:t>“U vertelt dat u hier eerder was. Wat maakt dat u opnieuw komt?”</a:t>
                      </a:r>
                    </a:p>
                    <a:p>
                      <a:r>
                        <a:rPr lang="nl-BE" dirty="0"/>
                        <a:t>Dit opent de deur naar bezorgdheden of verwachtingen langs de kant van de ouder.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dirty="0"/>
                        <a:t>Je affirmeert in deze casus mogelijks ook het wantrouwen dat de persoon ten opzichte van een collega kan hebben. </a:t>
                      </a:r>
                    </a:p>
                    <a:p>
                      <a:endParaRPr lang="nl-BE" dirty="0"/>
                    </a:p>
                  </a:txBody>
                  <a:tcPr/>
                </a:tc>
                <a:tc>
                  <a:txBody>
                    <a:bodyPr/>
                    <a:lstStyle/>
                    <a:p>
                      <a:endParaRPr lang="nl-BE" dirty="0"/>
                    </a:p>
                  </a:txBody>
                  <a:tcPr/>
                </a:tc>
                <a:extLst>
                  <a:ext uri="{0D108BD9-81ED-4DB2-BD59-A6C34878D82A}">
                    <a16:rowId xmlns:a16="http://schemas.microsoft.com/office/drawing/2014/main" val="3570740722"/>
                  </a:ext>
                </a:extLst>
              </a:tr>
            </a:tbl>
          </a:graphicData>
        </a:graphic>
      </p:graphicFrame>
      <p:sp>
        <p:nvSpPr>
          <p:cNvPr id="3" name="Tekstvak 2">
            <a:extLst>
              <a:ext uri="{FF2B5EF4-FFF2-40B4-BE49-F238E27FC236}">
                <a16:creationId xmlns:a16="http://schemas.microsoft.com/office/drawing/2014/main" id="{43C99196-DEB2-C6B4-68AC-DB0DE139829D}"/>
              </a:ext>
            </a:extLst>
          </p:cNvPr>
          <p:cNvSpPr txBox="1"/>
          <p:nvPr/>
        </p:nvSpPr>
        <p:spPr>
          <a:xfrm>
            <a:off x="2901745" y="220915"/>
            <a:ext cx="6098458"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rPr>
              <a:t>Exploratie via explorerende vragen</a:t>
            </a:r>
          </a:p>
        </p:txBody>
      </p:sp>
    </p:spTree>
    <p:extLst>
      <p:ext uri="{BB962C8B-B14F-4D97-AF65-F5344CB8AC3E}">
        <p14:creationId xmlns:p14="http://schemas.microsoft.com/office/powerpoint/2010/main" val="214612176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7">
            <a:extLst>
              <a:ext uri="{FF2B5EF4-FFF2-40B4-BE49-F238E27FC236}">
                <a16:creationId xmlns:a16="http://schemas.microsoft.com/office/drawing/2014/main" id="{568C14BA-1E2D-C228-E1DB-8A2D43BCA75A}"/>
              </a:ext>
            </a:extLst>
          </p:cNvPr>
          <p:cNvSpPr txBox="1"/>
          <p:nvPr/>
        </p:nvSpPr>
        <p:spPr>
          <a:xfrm>
            <a:off x="4615564" y="1172304"/>
            <a:ext cx="2279150" cy="646331"/>
          </a:xfrm>
          <a:prstGeom prst="rect">
            <a:avLst/>
          </a:prstGeom>
          <a:noFill/>
        </p:spPr>
        <p:txBody>
          <a:bodyPr wrap="none" rtlCol="0">
            <a:spAutoFit/>
          </a:bodyPr>
          <a:ls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www.mentimeter.com</a:t>
            </a:r>
            <a:endParaRPr kumimoji="0" lang="nl-NL"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prstClr val="black"/>
                </a:solidFill>
                <a:effectLst/>
                <a:uLnTx/>
                <a:uFillTx/>
                <a:latin typeface="Calibri" panose="020F0502020204030204"/>
                <a:ea typeface="+mn-ea"/>
                <a:cs typeface="+mn-cs"/>
              </a:rPr>
              <a:t>Code 1750 5129 </a:t>
            </a:r>
            <a:endPar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kstvak 6">
            <a:extLst>
              <a:ext uri="{FF2B5EF4-FFF2-40B4-BE49-F238E27FC236}">
                <a16:creationId xmlns:a16="http://schemas.microsoft.com/office/drawing/2014/main" id="{9B842741-33A7-EAC5-6777-AD8A7DAE1623}"/>
              </a:ext>
            </a:extLst>
          </p:cNvPr>
          <p:cNvSpPr txBox="1"/>
          <p:nvPr/>
        </p:nvSpPr>
        <p:spPr>
          <a:xfrm>
            <a:off x="1904147" y="2793999"/>
            <a:ext cx="8383705"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24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mn-cs"/>
              </a:rPr>
              <a:t>Kan je zelf een voorbeeld bedenken van een explorerende vraag? </a:t>
            </a:r>
            <a:endParaRPr kumimoji="0" lang="nl-B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hoek 7">
            <a:extLst>
              <a:ext uri="{FF2B5EF4-FFF2-40B4-BE49-F238E27FC236}">
                <a16:creationId xmlns:a16="http://schemas.microsoft.com/office/drawing/2014/main" id="{1E2272A8-144C-8B87-9499-52183B991DA5}"/>
              </a:ext>
            </a:extLst>
          </p:cNvPr>
          <p:cNvSpPr/>
          <p:nvPr/>
        </p:nvSpPr>
        <p:spPr>
          <a:xfrm>
            <a:off x="612422" y="553155"/>
            <a:ext cx="10967156" cy="5418667"/>
          </a:xfrm>
          <a:prstGeom prst="rect">
            <a:avLst/>
          </a:prstGeom>
          <a:noFill/>
          <a:ln w="2540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913649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D7DE1A55-97A3-62D7-76BF-82D90AA2F93E}"/>
              </a:ext>
            </a:extLst>
          </p:cNvPr>
          <p:cNvSpPr>
            <a:spLocks noGrp="1"/>
          </p:cNvSpPr>
          <p:nvPr>
            <p:ph idx="1"/>
          </p:nvPr>
        </p:nvSpPr>
        <p:spPr>
          <a:xfrm>
            <a:off x="838200" y="518160"/>
            <a:ext cx="10939272" cy="5658803"/>
          </a:xfrm>
        </p:spPr>
        <p:txBody>
          <a:bodyPr>
            <a:normAutofit/>
          </a:bodyPr>
          <a:lstStyle/>
          <a:p>
            <a:pPr marL="0" indent="0">
              <a:lnSpc>
                <a:spcPct val="100000"/>
              </a:lnSpc>
              <a:buNone/>
            </a:pPr>
            <a:endParaRPr lang="nl-BE" dirty="0"/>
          </a:p>
          <a:p>
            <a:pPr>
              <a:lnSpc>
                <a:spcPct val="100000"/>
              </a:lnSpc>
            </a:pPr>
            <a:r>
              <a:rPr lang="nl-BE" dirty="0"/>
              <a:t>Er bestaan een aantal helpende, verdiepende vragen. Een arts kan deze tot het eigen arsenaal maken binnen consultatievoering. </a:t>
            </a:r>
          </a:p>
          <a:p>
            <a:pPr marL="0" indent="0">
              <a:lnSpc>
                <a:spcPct val="100000"/>
              </a:lnSpc>
              <a:buNone/>
            </a:pPr>
            <a:endParaRPr lang="nl-BE" dirty="0"/>
          </a:p>
          <a:p>
            <a:pPr>
              <a:lnSpc>
                <a:spcPct val="100000"/>
              </a:lnSpc>
            </a:pPr>
            <a:r>
              <a:rPr lang="nl-BE" dirty="0"/>
              <a:t>Reflecties helpen om verder te exploreren/verdiepen</a:t>
            </a:r>
          </a:p>
          <a:p>
            <a:pPr lvl="1">
              <a:lnSpc>
                <a:spcPct val="100000"/>
              </a:lnSpc>
            </a:pPr>
            <a:r>
              <a:rPr lang="nl-BE" dirty="0"/>
              <a:t>“Ik heb er geen vertrouwen in. Het betert niet. Ik wil een antiobioticum voor mijn zieke kindje.” Reflectie: “Je hebt er geen vertrouwen in dat het zal beteren als er geen antibioticum wordt voorgeschreven.”</a:t>
            </a:r>
          </a:p>
          <a:p>
            <a:pPr lvl="1">
              <a:lnSpc>
                <a:spcPct val="100000"/>
              </a:lnSpc>
            </a:pPr>
            <a:r>
              <a:rPr lang="nl-BE" dirty="0"/>
              <a:t>“Het is net als een halfjaar geleden. Toen had mijn zoontje ook een zware infectie. Daar was antibioticum voor nodig.” Reflectie: Je merkt dat jouw zoontje hetzelfde heeft als een halfjaar geleden en dat antibioticum het enige middel is.” </a:t>
            </a:r>
          </a:p>
          <a:p>
            <a:pPr lvl="2">
              <a:lnSpc>
                <a:spcPct val="100000"/>
              </a:lnSpc>
            </a:pPr>
            <a:endParaRPr lang="nl-BE" dirty="0"/>
          </a:p>
          <a:p>
            <a:pPr>
              <a:lnSpc>
                <a:spcPct val="100000"/>
              </a:lnSpc>
            </a:pPr>
            <a:endParaRPr lang="nl-BE" dirty="0"/>
          </a:p>
          <a:p>
            <a:pPr marL="457200" lvl="1" indent="0">
              <a:lnSpc>
                <a:spcPct val="100000"/>
              </a:lnSpc>
              <a:buNone/>
            </a:pPr>
            <a:endParaRPr lang="nl-BE" sz="2000" dirty="0"/>
          </a:p>
          <a:p>
            <a:pPr marL="457200" lvl="1" indent="0">
              <a:lnSpc>
                <a:spcPct val="100000"/>
              </a:lnSpc>
              <a:buNone/>
            </a:pPr>
            <a:endParaRPr lang="nl-BE" dirty="0"/>
          </a:p>
          <a:p>
            <a:pPr marL="457200" lvl="1" indent="0">
              <a:lnSpc>
                <a:spcPct val="100000"/>
              </a:lnSpc>
              <a:buNone/>
            </a:pPr>
            <a:endParaRPr lang="nl-BE" sz="3000" dirty="0"/>
          </a:p>
          <a:p>
            <a:pPr marL="457200" lvl="1" indent="0">
              <a:lnSpc>
                <a:spcPct val="100000"/>
              </a:lnSpc>
              <a:buNone/>
            </a:pPr>
            <a:endParaRPr lang="nl-BE" sz="3000" dirty="0"/>
          </a:p>
          <a:p>
            <a:pPr marL="457200" lvl="1" indent="0">
              <a:lnSpc>
                <a:spcPct val="100000"/>
              </a:lnSpc>
              <a:buNone/>
            </a:pPr>
            <a:endParaRPr lang="nl-BE" sz="3000" dirty="0"/>
          </a:p>
          <a:p>
            <a:pPr marL="457200" lvl="1" indent="0">
              <a:lnSpc>
                <a:spcPct val="100000"/>
              </a:lnSpc>
              <a:buNone/>
            </a:pPr>
            <a:endParaRPr lang="nl-BE" dirty="0"/>
          </a:p>
        </p:txBody>
      </p:sp>
    </p:spTree>
    <p:extLst>
      <p:ext uri="{BB962C8B-B14F-4D97-AF65-F5344CB8AC3E}">
        <p14:creationId xmlns:p14="http://schemas.microsoft.com/office/powerpoint/2010/main" val="218145636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D7DE1A55-97A3-62D7-76BF-82D90AA2F93E}"/>
              </a:ext>
            </a:extLst>
          </p:cNvPr>
          <p:cNvSpPr>
            <a:spLocks noGrp="1"/>
          </p:cNvSpPr>
          <p:nvPr>
            <p:ph idx="1"/>
          </p:nvPr>
        </p:nvSpPr>
        <p:spPr>
          <a:xfrm>
            <a:off x="838200" y="518160"/>
            <a:ext cx="10939272" cy="5658803"/>
          </a:xfrm>
        </p:spPr>
        <p:txBody>
          <a:bodyPr>
            <a:normAutofit fontScale="92500" lnSpcReduction="10000"/>
          </a:bodyPr>
          <a:lstStyle/>
          <a:p>
            <a:pPr marL="0" indent="0">
              <a:lnSpc>
                <a:spcPct val="100000"/>
              </a:lnSpc>
              <a:buNone/>
            </a:pPr>
            <a:endParaRPr lang="nl-BE" dirty="0"/>
          </a:p>
          <a:p>
            <a:pPr>
              <a:lnSpc>
                <a:spcPct val="100000"/>
              </a:lnSpc>
            </a:pPr>
            <a:r>
              <a:rPr lang="nl-BE" sz="2400" i="1" dirty="0">
                <a:latin typeface="Times New Roman" panose="02020603050405020304" pitchFamily="18" charset="0"/>
                <a:cs typeface="Times New Roman" panose="02020603050405020304" pitchFamily="18" charset="0"/>
              </a:rPr>
              <a:t>Ouder met ernstig ziek kind </a:t>
            </a:r>
            <a:r>
              <a:rPr lang="nl-BE" sz="2400" dirty="0">
                <a:latin typeface="Times New Roman" panose="02020603050405020304" pitchFamily="18" charset="0"/>
                <a:cs typeface="Times New Roman" panose="02020603050405020304" pitchFamily="18" charset="0"/>
              </a:rPr>
              <a:t>= “Ik ben gisteren bij jouw collega geweest. Die jonge collega, ik weet zijn naam niet meer. De koorts is nog niet weg. En mijn zoontje voelt zich nog steeds ellendig. Ik denk echt dat er nu antibiotica moet opgestart worden. Het betert niet”</a:t>
            </a:r>
          </a:p>
          <a:p>
            <a:pPr>
              <a:lnSpc>
                <a:spcPct val="100000"/>
              </a:lnSpc>
            </a:pPr>
            <a:r>
              <a:rPr lang="nl-BE" sz="2400" i="1" dirty="0">
                <a:latin typeface="Times New Roman" panose="02020603050405020304" pitchFamily="18" charset="0"/>
                <a:cs typeface="Times New Roman" panose="02020603050405020304" pitchFamily="18" charset="0"/>
              </a:rPr>
              <a:t>Jij </a:t>
            </a:r>
            <a:r>
              <a:rPr lang="nl-BE" sz="2400" dirty="0">
                <a:latin typeface="Times New Roman" panose="02020603050405020304" pitchFamily="18" charset="0"/>
                <a:cs typeface="Times New Roman" panose="02020603050405020304" pitchFamily="18" charset="0"/>
              </a:rPr>
              <a:t>= “Ok, ik zal eens even kijken.” (Je </a:t>
            </a:r>
            <a:r>
              <a:rPr lang="nl-BE" sz="2400" dirty="0">
                <a:latin typeface="Times New Roman" panose="02020603050405020304" pitchFamily="18" charset="0"/>
                <a:ea typeface="Calibri" panose="020F0502020204030204" pitchFamily="34" charset="0"/>
                <a:cs typeface="Times New Roman" panose="02020603050405020304" pitchFamily="18" charset="0"/>
              </a:rPr>
              <a:t>voert een klinisch onderzoek uit, confirmeert het oordeel van de collega, merkt inderdaad malaise bij het kind op.)</a:t>
            </a:r>
          </a:p>
          <a:p>
            <a:pPr>
              <a:lnSpc>
                <a:spcPct val="100000"/>
              </a:lnSpc>
            </a:pPr>
            <a:r>
              <a:rPr lang="nl-BE" sz="2400" i="1" dirty="0">
                <a:effectLst/>
                <a:latin typeface="Times New Roman" panose="02020603050405020304" pitchFamily="18" charset="0"/>
                <a:ea typeface="Calibri" panose="020F0502020204030204" pitchFamily="34" charset="0"/>
                <a:cs typeface="Times New Roman" panose="02020603050405020304" pitchFamily="18" charset="0"/>
              </a:rPr>
              <a:t>Jij</a:t>
            </a:r>
            <a:r>
              <a:rPr lang="nl-BE"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nl-BE" sz="2400" dirty="0">
                <a:latin typeface="Times New Roman" panose="02020603050405020304" pitchFamily="18" charset="0"/>
                <a:ea typeface="Calibri" panose="020F0502020204030204" pitchFamily="34" charset="0"/>
                <a:cs typeface="Times New Roman" panose="02020603050405020304" pitchFamily="18" charset="0"/>
              </a:rPr>
              <a:t>= “Er zijn geen diagnostische tekenen dat het erger wordt. Maar ik zie dat jouw zoontje wel last heeft.”</a:t>
            </a:r>
          </a:p>
          <a:p>
            <a:pPr>
              <a:lnSpc>
                <a:spcPct val="100000"/>
              </a:lnSpc>
            </a:pPr>
            <a:r>
              <a:rPr lang="nl-BE" sz="2400" i="1" dirty="0">
                <a:effectLst/>
                <a:latin typeface="Times New Roman" panose="02020603050405020304" pitchFamily="18" charset="0"/>
                <a:ea typeface="Calibri" panose="020F0502020204030204" pitchFamily="34" charset="0"/>
                <a:cs typeface="Times New Roman" panose="02020603050405020304" pitchFamily="18" charset="0"/>
              </a:rPr>
              <a:t>Ouder met </a:t>
            </a:r>
            <a:r>
              <a:rPr lang="nl-BE" sz="2400" i="1" dirty="0">
                <a:latin typeface="Times New Roman" panose="02020603050405020304" pitchFamily="18" charset="0"/>
                <a:ea typeface="Calibri" panose="020F0502020204030204" pitchFamily="34" charset="0"/>
                <a:cs typeface="Times New Roman" panose="02020603050405020304" pitchFamily="18" charset="0"/>
              </a:rPr>
              <a:t>ernstig ziek kind </a:t>
            </a:r>
            <a:r>
              <a:rPr lang="nl-BE" sz="2400" dirty="0">
                <a:latin typeface="Times New Roman" panose="02020603050405020304" pitchFamily="18" charset="0"/>
                <a:ea typeface="Calibri" panose="020F0502020204030204" pitchFamily="34" charset="0"/>
                <a:cs typeface="Times New Roman" panose="02020603050405020304" pitchFamily="18" charset="0"/>
              </a:rPr>
              <a:t>= “Wel, en ik wil dat die last stopt. Dus ik zou toch willen dat u iets voorschrijft van antibiotica”</a:t>
            </a:r>
          </a:p>
          <a:p>
            <a:pPr>
              <a:lnSpc>
                <a:spcPct val="100000"/>
              </a:lnSpc>
            </a:pPr>
            <a:r>
              <a:rPr lang="nl-BE" sz="2400" dirty="0">
                <a:latin typeface="Times New Roman" panose="02020603050405020304" pitchFamily="18" charset="0"/>
                <a:ea typeface="Calibri" panose="020F0502020204030204" pitchFamily="34" charset="0"/>
                <a:cs typeface="Times New Roman" panose="02020603050405020304" pitchFamily="18" charset="0"/>
              </a:rPr>
              <a:t>De telefoon rinkelt en je loopt al enige tijd achter op schema.</a:t>
            </a:r>
          </a:p>
          <a:p>
            <a:pPr>
              <a:lnSpc>
                <a:spcPct val="100000"/>
              </a:lnSpc>
            </a:pPr>
            <a:r>
              <a:rPr lang="nl-BE" sz="2400" i="1" dirty="0">
                <a:effectLst/>
                <a:latin typeface="Times New Roman" panose="02020603050405020304" pitchFamily="18" charset="0"/>
                <a:ea typeface="Calibri" panose="020F0502020204030204" pitchFamily="34" charset="0"/>
                <a:cs typeface="Times New Roman" panose="02020603050405020304" pitchFamily="18" charset="0"/>
              </a:rPr>
              <a:t>Jij</a:t>
            </a:r>
            <a:r>
              <a:rPr lang="nl-BE" sz="2400" dirty="0">
                <a:effectLst/>
                <a:latin typeface="Times New Roman" panose="02020603050405020304" pitchFamily="18" charset="0"/>
                <a:ea typeface="Calibri" panose="020F0502020204030204" pitchFamily="34" charset="0"/>
                <a:cs typeface="Times New Roman" panose="02020603050405020304" pitchFamily="18" charset="0"/>
              </a:rPr>
              <a:t> = “Last betekent niet meteen dat er antiobiotica moet worden voorgeschreven. Dat is vaak iets wat mensen verkeerd hebben”</a:t>
            </a:r>
          </a:p>
          <a:p>
            <a:pPr>
              <a:lnSpc>
                <a:spcPct val="100000"/>
              </a:lnSpc>
            </a:pPr>
            <a:r>
              <a:rPr lang="nl-BE" sz="2400" i="1" dirty="0">
                <a:effectLst/>
                <a:latin typeface="Times New Roman" panose="02020603050405020304" pitchFamily="18" charset="0"/>
                <a:ea typeface="Calibri" panose="020F0502020204030204" pitchFamily="34" charset="0"/>
                <a:cs typeface="Times New Roman" panose="02020603050405020304" pitchFamily="18" charset="0"/>
              </a:rPr>
              <a:t>Ouder met ziek kind </a:t>
            </a:r>
            <a:r>
              <a:rPr lang="nl-BE" sz="2400" dirty="0">
                <a:effectLst/>
                <a:latin typeface="Times New Roman" panose="02020603050405020304" pitchFamily="18" charset="0"/>
                <a:ea typeface="Calibri" panose="020F0502020204030204" pitchFamily="34" charset="0"/>
                <a:cs typeface="Times New Roman" panose="02020603050405020304" pitchFamily="18" charset="0"/>
              </a:rPr>
              <a:t>= “Oh…”</a:t>
            </a:r>
          </a:p>
          <a:p>
            <a:pPr marL="0" indent="0" algn="ctr">
              <a:lnSpc>
                <a:spcPct val="100000"/>
              </a:lnSpc>
              <a:buNone/>
            </a:pPr>
            <a:endParaRPr lang="nl-BE" dirty="0"/>
          </a:p>
          <a:p>
            <a:pPr marL="457200" lvl="1" indent="0">
              <a:lnSpc>
                <a:spcPct val="100000"/>
              </a:lnSpc>
              <a:buNone/>
            </a:pPr>
            <a:endParaRPr lang="nl-BE" sz="2000" dirty="0"/>
          </a:p>
          <a:p>
            <a:pPr marL="457200" lvl="1" indent="0">
              <a:lnSpc>
                <a:spcPct val="100000"/>
              </a:lnSpc>
              <a:buNone/>
            </a:pPr>
            <a:endParaRPr lang="nl-BE" dirty="0"/>
          </a:p>
          <a:p>
            <a:pPr marL="457200" lvl="1" indent="0">
              <a:lnSpc>
                <a:spcPct val="100000"/>
              </a:lnSpc>
              <a:buNone/>
            </a:pPr>
            <a:endParaRPr lang="nl-BE" sz="3000" dirty="0"/>
          </a:p>
          <a:p>
            <a:pPr marL="457200" lvl="1" indent="0">
              <a:lnSpc>
                <a:spcPct val="100000"/>
              </a:lnSpc>
              <a:buNone/>
            </a:pPr>
            <a:endParaRPr lang="nl-BE" sz="3000" dirty="0"/>
          </a:p>
          <a:p>
            <a:pPr marL="457200" lvl="1" indent="0">
              <a:lnSpc>
                <a:spcPct val="100000"/>
              </a:lnSpc>
              <a:buNone/>
            </a:pPr>
            <a:endParaRPr lang="nl-BE" sz="3000" dirty="0"/>
          </a:p>
          <a:p>
            <a:pPr marL="457200" lvl="1" indent="0">
              <a:lnSpc>
                <a:spcPct val="100000"/>
              </a:lnSpc>
              <a:buNone/>
            </a:pPr>
            <a:endParaRPr lang="nl-BE" dirty="0"/>
          </a:p>
        </p:txBody>
      </p:sp>
      <p:sp>
        <p:nvSpPr>
          <p:cNvPr id="2" name="Lijntoelichting 1 1">
            <a:extLst>
              <a:ext uri="{FF2B5EF4-FFF2-40B4-BE49-F238E27FC236}">
                <a16:creationId xmlns:a16="http://schemas.microsoft.com/office/drawing/2014/main" id="{C2CE5DEA-D517-0E86-CAF1-98F0B82B7487}"/>
              </a:ext>
            </a:extLst>
          </p:cNvPr>
          <p:cNvSpPr/>
          <p:nvPr/>
        </p:nvSpPr>
        <p:spPr>
          <a:xfrm>
            <a:off x="5296828" y="289932"/>
            <a:ext cx="3936381" cy="612648"/>
          </a:xfrm>
          <a:prstGeom prst="borderCallout1">
            <a:avLst>
              <a:gd name="adj1" fmla="val 55154"/>
              <a:gd name="adj2" fmla="val -684"/>
              <a:gd name="adj3" fmla="val 289056"/>
              <a:gd name="adj4" fmla="val -5036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Waren er hier kansen tot exploratie of agenda-setting? </a:t>
            </a:r>
          </a:p>
        </p:txBody>
      </p:sp>
    </p:spTree>
    <p:extLst>
      <p:ext uri="{BB962C8B-B14F-4D97-AF65-F5344CB8AC3E}">
        <p14:creationId xmlns:p14="http://schemas.microsoft.com/office/powerpoint/2010/main" val="355738089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4">
            <a:extLst>
              <a:ext uri="{FF2B5EF4-FFF2-40B4-BE49-F238E27FC236}">
                <a16:creationId xmlns:a16="http://schemas.microsoft.com/office/drawing/2014/main" id="{55074094-6A2E-9F58-15BD-12255857751A}"/>
              </a:ext>
            </a:extLst>
          </p:cNvPr>
          <p:cNvGraphicFramePr>
            <a:graphicFrameLocks noGrp="1"/>
          </p:cNvGraphicFramePr>
          <p:nvPr>
            <p:ph idx="1"/>
          </p:nvPr>
        </p:nvGraphicFramePr>
        <p:xfrm>
          <a:off x="599440" y="779845"/>
          <a:ext cx="10993120" cy="5567153"/>
        </p:xfrm>
        <a:graphic>
          <a:graphicData uri="http://schemas.openxmlformats.org/drawingml/2006/table">
            <a:tbl>
              <a:tblPr firstRow="1" bandRow="1">
                <a:tableStyleId>{5C22544A-7EE6-4342-B048-85BDC9FD1C3A}</a:tableStyleId>
              </a:tblPr>
              <a:tblGrid>
                <a:gridCol w="5034444">
                  <a:extLst>
                    <a:ext uri="{9D8B030D-6E8A-4147-A177-3AD203B41FA5}">
                      <a16:colId xmlns:a16="http://schemas.microsoft.com/office/drawing/2014/main" val="1457924835"/>
                    </a:ext>
                  </a:extLst>
                </a:gridCol>
                <a:gridCol w="2964426">
                  <a:extLst>
                    <a:ext uri="{9D8B030D-6E8A-4147-A177-3AD203B41FA5}">
                      <a16:colId xmlns:a16="http://schemas.microsoft.com/office/drawing/2014/main" val="1163540081"/>
                    </a:ext>
                  </a:extLst>
                </a:gridCol>
                <a:gridCol w="2994250">
                  <a:extLst>
                    <a:ext uri="{9D8B030D-6E8A-4147-A177-3AD203B41FA5}">
                      <a16:colId xmlns:a16="http://schemas.microsoft.com/office/drawing/2014/main" val="683747289"/>
                    </a:ext>
                  </a:extLst>
                </a:gridCol>
              </a:tblGrid>
              <a:tr h="331073">
                <a:tc>
                  <a:txBody>
                    <a:bodyPr/>
                    <a:lstStyle/>
                    <a:p>
                      <a:r>
                        <a:rPr lang="nl-BE" dirty="0"/>
                        <a:t>WEL</a:t>
                      </a:r>
                    </a:p>
                  </a:txBody>
                  <a:tcPr/>
                </a:tc>
                <a:tc>
                  <a:txBody>
                    <a:bodyPr/>
                    <a:lstStyle/>
                    <a:p>
                      <a:r>
                        <a:rPr lang="nl-BE" dirty="0"/>
                        <a:t>NIET</a:t>
                      </a:r>
                    </a:p>
                  </a:txBody>
                  <a:tcPr/>
                </a:tc>
                <a:tc>
                  <a:txBody>
                    <a:bodyPr/>
                    <a:lstStyle/>
                    <a:p>
                      <a:r>
                        <a:rPr lang="nl-BE" dirty="0"/>
                        <a:t>Doel</a:t>
                      </a:r>
                    </a:p>
                  </a:txBody>
                  <a:tcPr/>
                </a:tc>
                <a:extLst>
                  <a:ext uri="{0D108BD9-81ED-4DB2-BD59-A6C34878D82A}">
                    <a16:rowId xmlns:a16="http://schemas.microsoft.com/office/drawing/2014/main" val="2463291762"/>
                  </a:ext>
                </a:extLst>
              </a:tr>
              <a:tr h="1820899">
                <a:tc>
                  <a:txBody>
                    <a:bodyPr/>
                    <a:lstStyle/>
                    <a:p>
                      <a:r>
                        <a:rPr lang="nl-BE" i="1" dirty="0"/>
                        <a:t>“U maakt zich zorgen. Dan is het goed dat u komt."</a:t>
                      </a:r>
                    </a:p>
                    <a:p>
                      <a:endParaRPr lang="nl-BE" dirty="0"/>
                    </a:p>
                    <a:p>
                      <a:r>
                        <a:rPr lang="nl-BE" dirty="0"/>
                        <a:t>Hiermee versterk je de ouder in diens oordeel. De zorgen zijn reeël, die zijn niet in twijfel te trekken.</a:t>
                      </a:r>
                    </a:p>
                  </a:txBody>
                  <a:tcPr/>
                </a:tc>
                <a:tc>
                  <a:txBody>
                    <a:bodyPr/>
                    <a:lstStyle/>
                    <a:p>
                      <a:r>
                        <a:rPr lang="nl-BE" i="1" dirty="0"/>
                        <a:t>”Oke, ik zal even kijken”</a:t>
                      </a:r>
                    </a:p>
                  </a:txBody>
                  <a:tcPr/>
                </a:tc>
                <a:tc>
                  <a:txBody>
                    <a:bodyPr/>
                    <a:lstStyle/>
                    <a:p>
                      <a:r>
                        <a:rPr lang="nl-BE" dirty="0"/>
                        <a:t>Structuur geeft rust en richting. Het is wel van belang dat je in de agenda-setting aangeeft dat je rekening houdt met het perspectief van de patiënt.</a:t>
                      </a:r>
                    </a:p>
                  </a:txBody>
                  <a:tcPr/>
                </a:tc>
                <a:extLst>
                  <a:ext uri="{0D108BD9-81ED-4DB2-BD59-A6C34878D82A}">
                    <a16:rowId xmlns:a16="http://schemas.microsoft.com/office/drawing/2014/main" val="386418760"/>
                  </a:ext>
                </a:extLst>
              </a:tr>
              <a:tr h="2317508">
                <a:tc>
                  <a:txBody>
                    <a:bodyPr/>
                    <a:lstStyle/>
                    <a:p>
                      <a:r>
                        <a:rPr lang="nl-BE" i="1" dirty="0"/>
                        <a:t>“Ik stel het volgende voor: Ik luister even naar de precieze vraag die u heeft. Dan zal ik uw zoontje onderzoeken, terwijl ik mijn oordeel verwoordt. U mag me zeker vragen stellen als iets niet duidelijk is. En dan bekijken we samen wat het beste plan is voor uw zoontje. </a:t>
                      </a:r>
                    </a:p>
                  </a:txBody>
                  <a:tcPr/>
                </a:tc>
                <a:tc>
                  <a:txBody>
                    <a:bodyPr/>
                    <a:lstStyle/>
                    <a:p>
                      <a:endParaRPr lang="nl-B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dirty="0"/>
                        <a:t>Het nuttige is, is dat je tijdens het consult steeds kan teruggrijpen naar de agenda. (Bijvoorbeeld: “Ik zie dat we nog 5 minuten hebben. Is het goed dat we nu concreet bespreken wat jou en jouw zoontje kan helpen?”)</a:t>
                      </a:r>
                    </a:p>
                  </a:txBody>
                  <a:tcPr/>
                </a:tc>
                <a:extLst>
                  <a:ext uri="{0D108BD9-81ED-4DB2-BD59-A6C34878D82A}">
                    <a16:rowId xmlns:a16="http://schemas.microsoft.com/office/drawing/2014/main" val="1643464583"/>
                  </a:ext>
                </a:extLst>
              </a:tr>
              <a:tr h="1062986">
                <a:tc>
                  <a:txBody>
                    <a:bodyPr/>
                    <a:lstStyle/>
                    <a:p>
                      <a:r>
                        <a:rPr lang="nl-BE" i="1" dirty="0"/>
                        <a:t>“Is dat goed voor u?”</a:t>
                      </a:r>
                    </a:p>
                    <a:p>
                      <a:endParaRPr lang="nl-BE" i="1" dirty="0"/>
                    </a:p>
                    <a:p>
                      <a:r>
                        <a:rPr lang="nl-BE" i="0" dirty="0"/>
                        <a:t>Checken bij de persoon!</a:t>
                      </a:r>
                    </a:p>
                  </a:txBody>
                  <a:tcPr/>
                </a:tc>
                <a:tc>
                  <a:txBody>
                    <a:bodyPr/>
                    <a:lstStyle/>
                    <a:p>
                      <a:endParaRPr lang="nl-BE" dirty="0"/>
                    </a:p>
                  </a:txBody>
                  <a:tcPr/>
                </a:tc>
                <a:tc>
                  <a:txBody>
                    <a:bodyPr/>
                    <a:lstStyle/>
                    <a:p>
                      <a:endParaRPr lang="nl-BE" dirty="0"/>
                    </a:p>
                  </a:txBody>
                  <a:tcPr/>
                </a:tc>
                <a:extLst>
                  <a:ext uri="{0D108BD9-81ED-4DB2-BD59-A6C34878D82A}">
                    <a16:rowId xmlns:a16="http://schemas.microsoft.com/office/drawing/2014/main" val="3570740722"/>
                  </a:ext>
                </a:extLst>
              </a:tr>
            </a:tbl>
          </a:graphicData>
        </a:graphic>
      </p:graphicFrame>
      <p:sp>
        <p:nvSpPr>
          <p:cNvPr id="3" name="Tekstvak 2">
            <a:extLst>
              <a:ext uri="{FF2B5EF4-FFF2-40B4-BE49-F238E27FC236}">
                <a16:creationId xmlns:a16="http://schemas.microsoft.com/office/drawing/2014/main" id="{43C99196-DEB2-C6B4-68AC-DB0DE139829D}"/>
              </a:ext>
            </a:extLst>
          </p:cNvPr>
          <p:cNvSpPr txBox="1"/>
          <p:nvPr/>
        </p:nvSpPr>
        <p:spPr>
          <a:xfrm>
            <a:off x="2901745" y="220915"/>
            <a:ext cx="6098458"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rPr>
              <a:t>Agendasetting</a:t>
            </a:r>
          </a:p>
        </p:txBody>
      </p:sp>
    </p:spTree>
    <p:extLst>
      <p:ext uri="{BB962C8B-B14F-4D97-AF65-F5344CB8AC3E}">
        <p14:creationId xmlns:p14="http://schemas.microsoft.com/office/powerpoint/2010/main" val="285653017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D7DE1A55-97A3-62D7-76BF-82D90AA2F93E}"/>
              </a:ext>
            </a:extLst>
          </p:cNvPr>
          <p:cNvSpPr>
            <a:spLocks noGrp="1"/>
          </p:cNvSpPr>
          <p:nvPr>
            <p:ph idx="1"/>
          </p:nvPr>
        </p:nvSpPr>
        <p:spPr>
          <a:xfrm>
            <a:off x="838200" y="518160"/>
            <a:ext cx="10939272" cy="5658803"/>
          </a:xfrm>
        </p:spPr>
        <p:txBody>
          <a:bodyPr>
            <a:normAutofit fontScale="92500" lnSpcReduction="10000"/>
          </a:bodyPr>
          <a:lstStyle/>
          <a:p>
            <a:pPr marL="0" indent="0">
              <a:lnSpc>
                <a:spcPct val="100000"/>
              </a:lnSpc>
              <a:buNone/>
            </a:pPr>
            <a:endParaRPr lang="nl-BE" dirty="0"/>
          </a:p>
          <a:p>
            <a:pPr>
              <a:lnSpc>
                <a:spcPct val="100000"/>
              </a:lnSpc>
            </a:pPr>
            <a:r>
              <a:rPr lang="nl-BE" sz="2400" i="1" dirty="0">
                <a:latin typeface="Times New Roman" panose="02020603050405020304" pitchFamily="18" charset="0"/>
                <a:cs typeface="Times New Roman" panose="02020603050405020304" pitchFamily="18" charset="0"/>
              </a:rPr>
              <a:t>Ouder met ernstig ziek kind </a:t>
            </a:r>
            <a:r>
              <a:rPr lang="nl-BE" sz="2400" dirty="0">
                <a:latin typeface="Times New Roman" panose="02020603050405020304" pitchFamily="18" charset="0"/>
                <a:cs typeface="Times New Roman" panose="02020603050405020304" pitchFamily="18" charset="0"/>
              </a:rPr>
              <a:t>= “Ik ben gisteren bij jouw collega geweest. Die jonge collega, ik weet zijn naam niet meer. De koorts is nog niet weg. En mijn zoontje voelt zich nog steeds ellendig. Ik denk echt dat er nu antibiotica moet opgestart worden. Het betert niet”</a:t>
            </a:r>
          </a:p>
          <a:p>
            <a:pPr>
              <a:lnSpc>
                <a:spcPct val="100000"/>
              </a:lnSpc>
            </a:pPr>
            <a:r>
              <a:rPr lang="nl-BE" sz="2400" i="1" dirty="0">
                <a:latin typeface="Times New Roman" panose="02020603050405020304" pitchFamily="18" charset="0"/>
                <a:cs typeface="Times New Roman" panose="02020603050405020304" pitchFamily="18" charset="0"/>
              </a:rPr>
              <a:t>Jij </a:t>
            </a:r>
            <a:r>
              <a:rPr lang="nl-BE" sz="2400" dirty="0">
                <a:latin typeface="Times New Roman" panose="02020603050405020304" pitchFamily="18" charset="0"/>
                <a:cs typeface="Times New Roman" panose="02020603050405020304" pitchFamily="18" charset="0"/>
              </a:rPr>
              <a:t>= “Ok, ik zal eens even kijken.” (Je </a:t>
            </a:r>
            <a:r>
              <a:rPr lang="nl-BE" sz="2400" dirty="0">
                <a:latin typeface="Times New Roman" panose="02020603050405020304" pitchFamily="18" charset="0"/>
                <a:ea typeface="Calibri" panose="020F0502020204030204" pitchFamily="34" charset="0"/>
                <a:cs typeface="Times New Roman" panose="02020603050405020304" pitchFamily="18" charset="0"/>
              </a:rPr>
              <a:t>voert een klinisch onderzoek uit, confirmeert het oordeel van de collega, merkt inderdaad malaise bij het kind op.)</a:t>
            </a:r>
          </a:p>
          <a:p>
            <a:pPr>
              <a:lnSpc>
                <a:spcPct val="100000"/>
              </a:lnSpc>
            </a:pPr>
            <a:r>
              <a:rPr lang="nl-BE" sz="2400" i="1" dirty="0">
                <a:effectLst/>
                <a:latin typeface="Times New Roman" panose="02020603050405020304" pitchFamily="18" charset="0"/>
                <a:ea typeface="Calibri" panose="020F0502020204030204" pitchFamily="34" charset="0"/>
                <a:cs typeface="Times New Roman" panose="02020603050405020304" pitchFamily="18" charset="0"/>
              </a:rPr>
              <a:t>Jij</a:t>
            </a:r>
            <a:r>
              <a:rPr lang="nl-BE"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nl-BE" sz="2400" dirty="0">
                <a:latin typeface="Times New Roman" panose="02020603050405020304" pitchFamily="18" charset="0"/>
                <a:ea typeface="Calibri" panose="020F0502020204030204" pitchFamily="34" charset="0"/>
                <a:cs typeface="Times New Roman" panose="02020603050405020304" pitchFamily="18" charset="0"/>
              </a:rPr>
              <a:t>= “Er zijn geen diagnostische tekenen dat het erger wordt. Maar ik zie dat jouw zoontje wel last heeft.”</a:t>
            </a:r>
          </a:p>
          <a:p>
            <a:pPr>
              <a:lnSpc>
                <a:spcPct val="100000"/>
              </a:lnSpc>
            </a:pPr>
            <a:r>
              <a:rPr lang="nl-BE" sz="2400" i="1" dirty="0">
                <a:effectLst/>
                <a:latin typeface="Times New Roman" panose="02020603050405020304" pitchFamily="18" charset="0"/>
                <a:ea typeface="Calibri" panose="020F0502020204030204" pitchFamily="34" charset="0"/>
                <a:cs typeface="Times New Roman" panose="02020603050405020304" pitchFamily="18" charset="0"/>
              </a:rPr>
              <a:t>Ouder met </a:t>
            </a:r>
            <a:r>
              <a:rPr lang="nl-BE" sz="2400" i="1" dirty="0">
                <a:latin typeface="Times New Roman" panose="02020603050405020304" pitchFamily="18" charset="0"/>
                <a:ea typeface="Calibri" panose="020F0502020204030204" pitchFamily="34" charset="0"/>
                <a:cs typeface="Times New Roman" panose="02020603050405020304" pitchFamily="18" charset="0"/>
              </a:rPr>
              <a:t>ernstig ziek kind </a:t>
            </a:r>
            <a:r>
              <a:rPr lang="nl-BE" sz="2400" dirty="0">
                <a:latin typeface="Times New Roman" panose="02020603050405020304" pitchFamily="18" charset="0"/>
                <a:ea typeface="Calibri" panose="020F0502020204030204" pitchFamily="34" charset="0"/>
                <a:cs typeface="Times New Roman" panose="02020603050405020304" pitchFamily="18" charset="0"/>
              </a:rPr>
              <a:t>= “Wel, en ik wil dat die last stopt. Dus ik zou toch willen dat u iets voorschrijft van antibiotica”</a:t>
            </a:r>
          </a:p>
          <a:p>
            <a:pPr>
              <a:lnSpc>
                <a:spcPct val="100000"/>
              </a:lnSpc>
            </a:pPr>
            <a:r>
              <a:rPr lang="nl-BE" sz="2400" dirty="0">
                <a:latin typeface="Times New Roman" panose="02020603050405020304" pitchFamily="18" charset="0"/>
                <a:ea typeface="Calibri" panose="020F0502020204030204" pitchFamily="34" charset="0"/>
                <a:cs typeface="Times New Roman" panose="02020603050405020304" pitchFamily="18" charset="0"/>
              </a:rPr>
              <a:t>De telefoon rinkelt en je loopt al enige tijd achter op schema.</a:t>
            </a:r>
          </a:p>
          <a:p>
            <a:pPr>
              <a:lnSpc>
                <a:spcPct val="100000"/>
              </a:lnSpc>
            </a:pPr>
            <a:r>
              <a:rPr lang="nl-BE" sz="2400" i="1" dirty="0">
                <a:effectLst/>
                <a:latin typeface="Times New Roman" panose="02020603050405020304" pitchFamily="18" charset="0"/>
                <a:ea typeface="Calibri" panose="020F0502020204030204" pitchFamily="34" charset="0"/>
                <a:cs typeface="Times New Roman" panose="02020603050405020304" pitchFamily="18" charset="0"/>
              </a:rPr>
              <a:t>Jij</a:t>
            </a:r>
            <a:r>
              <a:rPr lang="nl-BE" sz="2400" dirty="0">
                <a:effectLst/>
                <a:latin typeface="Times New Roman" panose="02020603050405020304" pitchFamily="18" charset="0"/>
                <a:ea typeface="Calibri" panose="020F0502020204030204" pitchFamily="34" charset="0"/>
                <a:cs typeface="Times New Roman" panose="02020603050405020304" pitchFamily="18" charset="0"/>
              </a:rPr>
              <a:t> = “Last betekent niet meteen dat er antiobiotica moet worden voorgeschreven. Dat is vaak iets wat mensen verkeerd hebben”</a:t>
            </a:r>
          </a:p>
          <a:p>
            <a:pPr>
              <a:lnSpc>
                <a:spcPct val="100000"/>
              </a:lnSpc>
            </a:pPr>
            <a:r>
              <a:rPr lang="nl-BE" sz="2400" i="1" dirty="0">
                <a:effectLst/>
                <a:latin typeface="Times New Roman" panose="02020603050405020304" pitchFamily="18" charset="0"/>
                <a:ea typeface="Calibri" panose="020F0502020204030204" pitchFamily="34" charset="0"/>
                <a:cs typeface="Times New Roman" panose="02020603050405020304" pitchFamily="18" charset="0"/>
              </a:rPr>
              <a:t>Ouder met ziek kind </a:t>
            </a:r>
            <a:r>
              <a:rPr lang="nl-BE" sz="2400" dirty="0">
                <a:effectLst/>
                <a:latin typeface="Times New Roman" panose="02020603050405020304" pitchFamily="18" charset="0"/>
                <a:ea typeface="Calibri" panose="020F0502020204030204" pitchFamily="34" charset="0"/>
                <a:cs typeface="Times New Roman" panose="02020603050405020304" pitchFamily="18" charset="0"/>
              </a:rPr>
              <a:t>= “Oh…”</a:t>
            </a:r>
          </a:p>
          <a:p>
            <a:pPr marL="0" indent="0" algn="ctr">
              <a:lnSpc>
                <a:spcPct val="100000"/>
              </a:lnSpc>
              <a:buNone/>
            </a:pPr>
            <a:endParaRPr lang="nl-BE" dirty="0"/>
          </a:p>
          <a:p>
            <a:pPr marL="457200" lvl="1" indent="0">
              <a:lnSpc>
                <a:spcPct val="100000"/>
              </a:lnSpc>
              <a:buNone/>
            </a:pPr>
            <a:endParaRPr lang="nl-BE" sz="2000" dirty="0"/>
          </a:p>
          <a:p>
            <a:pPr marL="457200" lvl="1" indent="0">
              <a:lnSpc>
                <a:spcPct val="100000"/>
              </a:lnSpc>
              <a:buNone/>
            </a:pPr>
            <a:endParaRPr lang="nl-BE" dirty="0"/>
          </a:p>
          <a:p>
            <a:pPr marL="457200" lvl="1" indent="0">
              <a:lnSpc>
                <a:spcPct val="100000"/>
              </a:lnSpc>
              <a:buNone/>
            </a:pPr>
            <a:endParaRPr lang="nl-BE" sz="3000" dirty="0"/>
          </a:p>
          <a:p>
            <a:pPr marL="457200" lvl="1" indent="0">
              <a:lnSpc>
                <a:spcPct val="100000"/>
              </a:lnSpc>
              <a:buNone/>
            </a:pPr>
            <a:endParaRPr lang="nl-BE" sz="3000" dirty="0"/>
          </a:p>
          <a:p>
            <a:pPr marL="457200" lvl="1" indent="0">
              <a:lnSpc>
                <a:spcPct val="100000"/>
              </a:lnSpc>
              <a:buNone/>
            </a:pPr>
            <a:endParaRPr lang="nl-BE" sz="3000" dirty="0"/>
          </a:p>
          <a:p>
            <a:pPr marL="457200" lvl="1" indent="0">
              <a:lnSpc>
                <a:spcPct val="100000"/>
              </a:lnSpc>
              <a:buNone/>
            </a:pPr>
            <a:endParaRPr lang="nl-BE" dirty="0"/>
          </a:p>
        </p:txBody>
      </p:sp>
      <p:sp>
        <p:nvSpPr>
          <p:cNvPr id="2" name="Lijntoelichting 1 1">
            <a:extLst>
              <a:ext uri="{FF2B5EF4-FFF2-40B4-BE49-F238E27FC236}">
                <a16:creationId xmlns:a16="http://schemas.microsoft.com/office/drawing/2014/main" id="{C2CE5DEA-D517-0E86-CAF1-98F0B82B7487}"/>
              </a:ext>
            </a:extLst>
          </p:cNvPr>
          <p:cNvSpPr/>
          <p:nvPr/>
        </p:nvSpPr>
        <p:spPr>
          <a:xfrm>
            <a:off x="7287860" y="5437119"/>
            <a:ext cx="3936381" cy="612648"/>
          </a:xfrm>
          <a:prstGeom prst="borderCallout1">
            <a:avLst>
              <a:gd name="adj1" fmla="val 55154"/>
              <a:gd name="adj2" fmla="val -684"/>
              <a:gd name="adj3" fmla="val -62412"/>
              <a:gd name="adj4" fmla="val -4324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Waren er hier kansen om het anders aan te pakken?</a:t>
            </a:r>
          </a:p>
        </p:txBody>
      </p:sp>
    </p:spTree>
    <p:extLst>
      <p:ext uri="{BB962C8B-B14F-4D97-AF65-F5344CB8AC3E}">
        <p14:creationId xmlns:p14="http://schemas.microsoft.com/office/powerpoint/2010/main" val="226510751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D7DE1A55-97A3-62D7-76BF-82D90AA2F93E}"/>
              </a:ext>
            </a:extLst>
          </p:cNvPr>
          <p:cNvSpPr>
            <a:spLocks noGrp="1"/>
          </p:cNvSpPr>
          <p:nvPr>
            <p:ph idx="1"/>
          </p:nvPr>
        </p:nvSpPr>
        <p:spPr>
          <a:xfrm>
            <a:off x="838200" y="518160"/>
            <a:ext cx="10939272" cy="5658803"/>
          </a:xfrm>
        </p:spPr>
        <p:txBody>
          <a:bodyPr>
            <a:normAutofit/>
          </a:bodyPr>
          <a:lstStyle/>
          <a:p>
            <a:pPr marL="0" indent="0">
              <a:lnSpc>
                <a:spcPct val="100000"/>
              </a:lnSpc>
              <a:buNone/>
            </a:pPr>
            <a:endParaRPr lang="nl-BE" dirty="0"/>
          </a:p>
          <a:p>
            <a:pPr>
              <a:lnSpc>
                <a:spcPct val="100000"/>
              </a:lnSpc>
            </a:pPr>
            <a:r>
              <a:rPr lang="nl-BE" dirty="0"/>
              <a:t>Er bestaan een aantal helpende, verdiepende vragen. Een arts kan deze tot het eigen arsenaal maken binnen consultatievoering. </a:t>
            </a:r>
          </a:p>
          <a:p>
            <a:pPr marL="0" indent="0">
              <a:lnSpc>
                <a:spcPct val="100000"/>
              </a:lnSpc>
              <a:buNone/>
            </a:pPr>
            <a:endParaRPr lang="nl-BE" dirty="0"/>
          </a:p>
          <a:p>
            <a:pPr>
              <a:lnSpc>
                <a:spcPct val="100000"/>
              </a:lnSpc>
            </a:pPr>
            <a:r>
              <a:rPr lang="nl-BE" dirty="0"/>
              <a:t>Reflecties helpen om verder te exploreren/verdiepen</a:t>
            </a:r>
          </a:p>
          <a:p>
            <a:pPr lvl="1">
              <a:lnSpc>
                <a:spcPct val="100000"/>
              </a:lnSpc>
            </a:pPr>
            <a:r>
              <a:rPr lang="nl-BE" dirty="0"/>
              <a:t>“Ik heb er geen vertrouwen in. Het betert niet. Ik wil een antiobioticum voor mijn zieke kindje.” Reflectie: “Je hebt er geen vertrouwen in dat het zal beteren als er geen antibioticum wordt voorgeschreven.”</a:t>
            </a:r>
          </a:p>
          <a:p>
            <a:pPr lvl="1">
              <a:lnSpc>
                <a:spcPct val="100000"/>
              </a:lnSpc>
            </a:pPr>
            <a:r>
              <a:rPr lang="nl-BE" dirty="0"/>
              <a:t>“Het is net als een halfjaar geleden. Toen had mijn zoontje ook een zware infectie. Daar was antibioticum voor nodig.” Reflectie: Je merkt dat jouw zoontje hetzelfde heeft als een halfjaar geleden en dat antibioticum het enige middel is.” </a:t>
            </a:r>
          </a:p>
          <a:p>
            <a:pPr lvl="2">
              <a:lnSpc>
                <a:spcPct val="100000"/>
              </a:lnSpc>
            </a:pPr>
            <a:endParaRPr lang="nl-BE" dirty="0"/>
          </a:p>
          <a:p>
            <a:pPr>
              <a:lnSpc>
                <a:spcPct val="100000"/>
              </a:lnSpc>
            </a:pPr>
            <a:endParaRPr lang="nl-BE" dirty="0"/>
          </a:p>
          <a:p>
            <a:pPr marL="457200" lvl="1" indent="0">
              <a:lnSpc>
                <a:spcPct val="100000"/>
              </a:lnSpc>
              <a:buNone/>
            </a:pPr>
            <a:endParaRPr lang="nl-BE" sz="2000" dirty="0"/>
          </a:p>
          <a:p>
            <a:pPr marL="457200" lvl="1" indent="0">
              <a:lnSpc>
                <a:spcPct val="100000"/>
              </a:lnSpc>
              <a:buNone/>
            </a:pPr>
            <a:endParaRPr lang="nl-BE" dirty="0"/>
          </a:p>
          <a:p>
            <a:pPr marL="457200" lvl="1" indent="0">
              <a:lnSpc>
                <a:spcPct val="100000"/>
              </a:lnSpc>
              <a:buNone/>
            </a:pPr>
            <a:endParaRPr lang="nl-BE" sz="3000" dirty="0"/>
          </a:p>
          <a:p>
            <a:pPr marL="457200" lvl="1" indent="0">
              <a:lnSpc>
                <a:spcPct val="100000"/>
              </a:lnSpc>
              <a:buNone/>
            </a:pPr>
            <a:endParaRPr lang="nl-BE" sz="3000" dirty="0"/>
          </a:p>
          <a:p>
            <a:pPr marL="457200" lvl="1" indent="0">
              <a:lnSpc>
                <a:spcPct val="100000"/>
              </a:lnSpc>
              <a:buNone/>
            </a:pPr>
            <a:endParaRPr lang="nl-BE" sz="3000" dirty="0"/>
          </a:p>
          <a:p>
            <a:pPr marL="457200" lvl="1" indent="0">
              <a:lnSpc>
                <a:spcPct val="100000"/>
              </a:lnSpc>
              <a:buNone/>
            </a:pPr>
            <a:endParaRPr lang="nl-BE" dirty="0"/>
          </a:p>
        </p:txBody>
      </p:sp>
    </p:spTree>
    <p:extLst>
      <p:ext uri="{BB962C8B-B14F-4D97-AF65-F5344CB8AC3E}">
        <p14:creationId xmlns:p14="http://schemas.microsoft.com/office/powerpoint/2010/main" val="359958259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4">
            <a:extLst>
              <a:ext uri="{FF2B5EF4-FFF2-40B4-BE49-F238E27FC236}">
                <a16:creationId xmlns:a16="http://schemas.microsoft.com/office/drawing/2014/main" id="{55074094-6A2E-9F58-15BD-12255857751A}"/>
              </a:ext>
            </a:extLst>
          </p:cNvPr>
          <p:cNvGraphicFramePr>
            <a:graphicFrameLocks noGrp="1"/>
          </p:cNvGraphicFramePr>
          <p:nvPr>
            <p:ph idx="1"/>
          </p:nvPr>
        </p:nvGraphicFramePr>
        <p:xfrm>
          <a:off x="599440" y="779845"/>
          <a:ext cx="10993120" cy="5034280"/>
        </p:xfrm>
        <a:graphic>
          <a:graphicData uri="http://schemas.openxmlformats.org/drawingml/2006/table">
            <a:tbl>
              <a:tblPr firstRow="1" bandRow="1">
                <a:tableStyleId>{5C22544A-7EE6-4342-B048-85BDC9FD1C3A}</a:tableStyleId>
              </a:tblPr>
              <a:tblGrid>
                <a:gridCol w="3535370">
                  <a:extLst>
                    <a:ext uri="{9D8B030D-6E8A-4147-A177-3AD203B41FA5}">
                      <a16:colId xmlns:a16="http://schemas.microsoft.com/office/drawing/2014/main" val="1457924835"/>
                    </a:ext>
                  </a:extLst>
                </a:gridCol>
                <a:gridCol w="4463500">
                  <a:extLst>
                    <a:ext uri="{9D8B030D-6E8A-4147-A177-3AD203B41FA5}">
                      <a16:colId xmlns:a16="http://schemas.microsoft.com/office/drawing/2014/main" val="1163540081"/>
                    </a:ext>
                  </a:extLst>
                </a:gridCol>
                <a:gridCol w="2994250">
                  <a:extLst>
                    <a:ext uri="{9D8B030D-6E8A-4147-A177-3AD203B41FA5}">
                      <a16:colId xmlns:a16="http://schemas.microsoft.com/office/drawing/2014/main" val="683747289"/>
                    </a:ext>
                  </a:extLst>
                </a:gridCol>
              </a:tblGrid>
              <a:tr h="370840">
                <a:tc>
                  <a:txBody>
                    <a:bodyPr/>
                    <a:lstStyle/>
                    <a:p>
                      <a:r>
                        <a:rPr lang="nl-BE" dirty="0"/>
                        <a:t>WEL</a:t>
                      </a:r>
                    </a:p>
                  </a:txBody>
                  <a:tcPr/>
                </a:tc>
                <a:tc>
                  <a:txBody>
                    <a:bodyPr/>
                    <a:lstStyle/>
                    <a:p>
                      <a:r>
                        <a:rPr lang="nl-BE" dirty="0"/>
                        <a:t>NIET</a:t>
                      </a:r>
                    </a:p>
                  </a:txBody>
                  <a:tcPr/>
                </a:tc>
                <a:tc>
                  <a:txBody>
                    <a:bodyPr/>
                    <a:lstStyle/>
                    <a:p>
                      <a:r>
                        <a:rPr lang="nl-BE" dirty="0"/>
                        <a:t>Doel</a:t>
                      </a:r>
                    </a:p>
                  </a:txBody>
                  <a:tcPr/>
                </a:tc>
                <a:extLst>
                  <a:ext uri="{0D108BD9-81ED-4DB2-BD59-A6C34878D82A}">
                    <a16:rowId xmlns:a16="http://schemas.microsoft.com/office/drawing/2014/main" val="2463291762"/>
                  </a:ext>
                </a:extLst>
              </a:tr>
              <a:tr h="370840">
                <a:tc>
                  <a:txBody>
                    <a:bodyPr/>
                    <a:lstStyle/>
                    <a:p>
                      <a:r>
                        <a:rPr lang="nl-BE" i="1" dirty="0"/>
                        <a:t>“Welke ervaring heeft u met ziek zijn en antiobiotica?”</a:t>
                      </a:r>
                    </a:p>
                    <a:p>
                      <a:r>
                        <a:rPr lang="nl-BE" dirty="0"/>
                        <a:t>Ontlok: welke voorkennis heeft de persoon?</a:t>
                      </a:r>
                    </a:p>
                  </a:txBody>
                  <a:tcPr/>
                </a:tc>
                <a:tc>
                  <a:txBody>
                    <a:bodyPr/>
                    <a:lstStyle/>
                    <a:p>
                      <a:r>
                        <a:rPr lang="nl-BE" sz="1800" i="1" dirty="0">
                          <a:effectLst/>
                          <a:latin typeface="+mn-lt"/>
                          <a:ea typeface="Calibri" panose="020F0502020204030204" pitchFamily="34" charset="0"/>
                          <a:cs typeface="Times New Roman" panose="02020603050405020304" pitchFamily="18" charset="0"/>
                        </a:rPr>
                        <a:t>“Last betekent niet meteen dat er antiobiotica moet worden voorgeschreven</a:t>
                      </a:r>
                      <a:r>
                        <a:rPr lang="nl-BE" sz="1800" dirty="0">
                          <a:effectLst/>
                          <a:latin typeface="+mn-lt"/>
                          <a:ea typeface="Calibri" panose="020F0502020204030204" pitchFamily="34" charset="0"/>
                          <a:cs typeface="Times New Roman" panose="02020603050405020304" pitchFamily="18" charset="0"/>
                        </a:rPr>
                        <a:t>”</a:t>
                      </a:r>
                      <a:endParaRPr lang="nl-BE" i="1" dirty="0">
                        <a:latin typeface="+mn-lt"/>
                      </a:endParaRPr>
                    </a:p>
                  </a:txBody>
                  <a:tcPr/>
                </a:tc>
                <a:tc>
                  <a:txBody>
                    <a:bodyPr/>
                    <a:lstStyle/>
                    <a:p>
                      <a:r>
                        <a:rPr lang="nl-BE" dirty="0"/>
                        <a:t>Informatie geven dient afgestemd te zijn op de noden of zorgen van de persoon zelf. </a:t>
                      </a:r>
                    </a:p>
                  </a:txBody>
                  <a:tcPr/>
                </a:tc>
                <a:extLst>
                  <a:ext uri="{0D108BD9-81ED-4DB2-BD59-A6C34878D82A}">
                    <a16:rowId xmlns:a16="http://schemas.microsoft.com/office/drawing/2014/main" val="386418760"/>
                  </a:ext>
                </a:extLst>
              </a:tr>
              <a:tr h="370840">
                <a:tc>
                  <a:txBody>
                    <a:bodyPr/>
                    <a:lstStyle/>
                    <a:p>
                      <a:r>
                        <a:rPr lang="nl-BE" i="1" dirty="0"/>
                        <a:t>“Ik merk dat u al het een en ander heeft opgezocht en vooral over wanneer antibiotica werkt. Vind u het goed als ik u nog wat meer informatie geef over resistentie tegen antibiotica?”</a:t>
                      </a:r>
                    </a:p>
                    <a:p>
                      <a:r>
                        <a:rPr lang="nl-BE" dirty="0"/>
                        <a:t>Toestemming vragen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dirty="0"/>
                        <a:t>Dit kan wel waar zijn. Maar je weet niet of de persoon wel aan deze informatie nood heeft. Wellicht herhaal je gewoon wat die persoon zelf al weet. </a:t>
                      </a:r>
                    </a:p>
                    <a:p>
                      <a:endParaRPr lang="nl-B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dirty="0"/>
                        <a:t>Informatie geef je gericht, ondersteunend, en met mate. </a:t>
                      </a:r>
                    </a:p>
                  </a:txBody>
                  <a:tcPr/>
                </a:tc>
                <a:extLst>
                  <a:ext uri="{0D108BD9-81ED-4DB2-BD59-A6C34878D82A}">
                    <a16:rowId xmlns:a16="http://schemas.microsoft.com/office/drawing/2014/main" val="1643464583"/>
                  </a:ext>
                </a:extLst>
              </a:tr>
              <a:tr h="370840">
                <a:tc>
                  <a:txBody>
                    <a:bodyPr/>
                    <a:lstStyle/>
                    <a:p>
                      <a:r>
                        <a:rPr lang="nl-BE" i="1" dirty="0"/>
                        <a:t>“(Geef informatie met mondjesmaat). Als u dit nu hoort, wat doet dit met u?”</a:t>
                      </a:r>
                    </a:p>
                    <a:p>
                      <a:r>
                        <a:rPr lang="nl-BE" dirty="0"/>
                        <a:t>Geef gepast informatie en ontlok een tegenreactie. </a:t>
                      </a:r>
                    </a:p>
                  </a:txBody>
                  <a:tcPr/>
                </a:tc>
                <a:tc>
                  <a:txBody>
                    <a:bodyPr/>
                    <a:lstStyle/>
                    <a:p>
                      <a:r>
                        <a:rPr lang="nl-BE" dirty="0"/>
                        <a:t>Misschien geef je zelfs teveel informatie ineens. Daar heeft de persoon ook niets aan. </a:t>
                      </a:r>
                    </a:p>
                  </a:txBody>
                  <a:tcPr/>
                </a:tc>
                <a:tc>
                  <a:txBody>
                    <a:bodyPr/>
                    <a:lstStyle/>
                    <a:p>
                      <a:endParaRPr lang="nl-BE" dirty="0"/>
                    </a:p>
                  </a:txBody>
                  <a:tcPr/>
                </a:tc>
                <a:extLst>
                  <a:ext uri="{0D108BD9-81ED-4DB2-BD59-A6C34878D82A}">
                    <a16:rowId xmlns:a16="http://schemas.microsoft.com/office/drawing/2014/main" val="3570740722"/>
                  </a:ext>
                </a:extLst>
              </a:tr>
            </a:tbl>
          </a:graphicData>
        </a:graphic>
      </p:graphicFrame>
      <p:sp>
        <p:nvSpPr>
          <p:cNvPr id="3" name="Tekstvak 2">
            <a:extLst>
              <a:ext uri="{FF2B5EF4-FFF2-40B4-BE49-F238E27FC236}">
                <a16:creationId xmlns:a16="http://schemas.microsoft.com/office/drawing/2014/main" id="{43C99196-DEB2-C6B4-68AC-DB0DE139829D}"/>
              </a:ext>
            </a:extLst>
          </p:cNvPr>
          <p:cNvSpPr txBox="1"/>
          <p:nvPr/>
        </p:nvSpPr>
        <p:spPr>
          <a:xfrm>
            <a:off x="2901745" y="220915"/>
            <a:ext cx="6098458"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rPr>
              <a:t>Informatie geven</a:t>
            </a:r>
          </a:p>
        </p:txBody>
      </p:sp>
    </p:spTree>
    <p:extLst>
      <p:ext uri="{BB962C8B-B14F-4D97-AF65-F5344CB8AC3E}">
        <p14:creationId xmlns:p14="http://schemas.microsoft.com/office/powerpoint/2010/main" val="244003848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D7DE1A55-97A3-62D7-76BF-82D90AA2F93E}"/>
              </a:ext>
            </a:extLst>
          </p:cNvPr>
          <p:cNvSpPr>
            <a:spLocks noGrp="1"/>
          </p:cNvSpPr>
          <p:nvPr>
            <p:ph idx="1"/>
          </p:nvPr>
        </p:nvSpPr>
        <p:spPr>
          <a:xfrm>
            <a:off x="838200" y="518160"/>
            <a:ext cx="10939272" cy="5658803"/>
          </a:xfrm>
        </p:spPr>
        <p:txBody>
          <a:bodyPr>
            <a:normAutofit/>
          </a:bodyPr>
          <a:lstStyle/>
          <a:p>
            <a:pPr marL="0" indent="0">
              <a:lnSpc>
                <a:spcPct val="100000"/>
              </a:lnSpc>
              <a:buNone/>
            </a:pPr>
            <a:endParaRPr lang="nl-BE" dirty="0"/>
          </a:p>
          <a:p>
            <a:pPr>
              <a:lnSpc>
                <a:spcPct val="100000"/>
              </a:lnSpc>
            </a:pPr>
            <a:r>
              <a:rPr lang="nl-BE" sz="2400" i="1" dirty="0">
                <a:latin typeface="Times New Roman" panose="02020603050405020304" pitchFamily="18" charset="0"/>
                <a:cs typeface="Times New Roman" panose="02020603050405020304" pitchFamily="18" charset="0"/>
              </a:rPr>
              <a:t>Jij = “</a:t>
            </a:r>
            <a:r>
              <a:rPr lang="nl-BE" sz="2400" dirty="0">
                <a:latin typeface="Times New Roman" panose="02020603050405020304" pitchFamily="18" charset="0"/>
                <a:cs typeface="Times New Roman" panose="02020603050405020304" pitchFamily="18" charset="0"/>
              </a:rPr>
              <a:t>Ja … (je legt 5 minuten uit waarom dit een misvatting is, en welke de juiste informatie is”</a:t>
            </a:r>
          </a:p>
          <a:p>
            <a:pPr>
              <a:lnSpc>
                <a:spcPct val="100000"/>
              </a:lnSpc>
            </a:pPr>
            <a:r>
              <a:rPr lang="nl-BE" sz="2400" i="1" dirty="0">
                <a:latin typeface="Times New Roman" panose="02020603050405020304" pitchFamily="18" charset="0"/>
                <a:ea typeface="Calibri" panose="020F0502020204030204" pitchFamily="34" charset="0"/>
                <a:cs typeface="Times New Roman" panose="02020603050405020304" pitchFamily="18" charset="0"/>
              </a:rPr>
              <a:t>Ouder met ziek kind = </a:t>
            </a:r>
            <a:r>
              <a:rPr lang="nl-BE" sz="2400" dirty="0">
                <a:latin typeface="Times New Roman" panose="02020603050405020304" pitchFamily="18" charset="0"/>
                <a:ea typeface="Calibri" panose="020F0502020204030204" pitchFamily="34" charset="0"/>
                <a:cs typeface="Times New Roman" panose="02020603050405020304" pitchFamily="18" charset="0"/>
              </a:rPr>
              <a:t>“Ok, maar die last is er nu wel, he. En je zegt dat er nooit zekerheid is. Dus ik zou het zekere voor het onzekere nemen, en willen dat er toch iets wordt voorgechreven.”</a:t>
            </a:r>
          </a:p>
          <a:p>
            <a:pPr>
              <a:lnSpc>
                <a:spcPct val="100000"/>
              </a:lnSpc>
            </a:pPr>
            <a:r>
              <a:rPr lang="nl-BE" sz="2400" i="1" dirty="0">
                <a:effectLst/>
                <a:latin typeface="Times New Roman" panose="02020603050405020304" pitchFamily="18" charset="0"/>
                <a:ea typeface="Calibri" panose="020F0502020204030204" pitchFamily="34" charset="0"/>
                <a:cs typeface="Times New Roman" panose="02020603050405020304" pitchFamily="18" charset="0"/>
              </a:rPr>
              <a:t>Jij = </a:t>
            </a:r>
            <a:r>
              <a:rPr lang="nl-BE" sz="2400" i="1" dirty="0">
                <a:latin typeface="Times New Roman" panose="02020603050405020304" pitchFamily="18" charset="0"/>
                <a:ea typeface="Calibri" panose="020F0502020204030204" pitchFamily="34" charset="0"/>
                <a:cs typeface="Times New Roman" panose="02020603050405020304" pitchFamily="18" charset="0"/>
              </a:rPr>
              <a:t>“</a:t>
            </a:r>
            <a:r>
              <a:rPr lang="nl-BE" sz="2400" dirty="0">
                <a:effectLst/>
                <a:latin typeface="Times New Roman" panose="02020603050405020304" pitchFamily="18" charset="0"/>
                <a:ea typeface="Calibri" panose="020F0502020204030204" pitchFamily="34" charset="0"/>
                <a:cs typeface="Times New Roman" panose="02020603050405020304" pitchFamily="18" charset="0"/>
              </a:rPr>
              <a:t>Maar </a:t>
            </a:r>
            <a:r>
              <a:rPr lang="nl-BE" sz="2400" dirty="0">
                <a:latin typeface="Times New Roman" panose="02020603050405020304" pitchFamily="18" charset="0"/>
                <a:ea typeface="Calibri" panose="020F0502020204030204" pitchFamily="34" charset="0"/>
                <a:cs typeface="Times New Roman" panose="02020603050405020304" pitchFamily="18" charset="0"/>
              </a:rPr>
              <a:t>ik zou voorstellen dat we afwachten.”</a:t>
            </a:r>
          </a:p>
          <a:p>
            <a:pPr>
              <a:lnSpc>
                <a:spcPct val="100000"/>
              </a:lnSpc>
            </a:pPr>
            <a:r>
              <a:rPr lang="nl-BE" sz="2400" i="1" dirty="0">
                <a:latin typeface="Times New Roman" panose="02020603050405020304" pitchFamily="18" charset="0"/>
                <a:ea typeface="Calibri" panose="020F0502020204030204" pitchFamily="34" charset="0"/>
                <a:cs typeface="Times New Roman" panose="02020603050405020304" pitchFamily="18" charset="0"/>
              </a:rPr>
              <a:t>Ouder met ziek kind = </a:t>
            </a:r>
            <a:r>
              <a:rPr lang="nl-BE" sz="2400" dirty="0">
                <a:latin typeface="Times New Roman" panose="02020603050405020304" pitchFamily="18" charset="0"/>
                <a:ea typeface="Calibri" panose="020F0502020204030204" pitchFamily="34" charset="0"/>
                <a:cs typeface="Times New Roman" panose="02020603050405020304" pitchFamily="18" charset="0"/>
              </a:rPr>
              <a:t>“En als er iets verkeerds gaat?”</a:t>
            </a:r>
          </a:p>
          <a:p>
            <a:pPr>
              <a:lnSpc>
                <a:spcPct val="100000"/>
              </a:lnSpc>
            </a:pPr>
            <a:r>
              <a:rPr lang="nl-BE" sz="2400" i="1" dirty="0">
                <a:effectLst/>
                <a:latin typeface="Times New Roman" panose="02020603050405020304" pitchFamily="18" charset="0"/>
                <a:ea typeface="Calibri" panose="020F0502020204030204" pitchFamily="34" charset="0"/>
                <a:cs typeface="Times New Roman" panose="02020603050405020304" pitchFamily="18" charset="0"/>
              </a:rPr>
              <a:t>Jij = </a:t>
            </a:r>
            <a:r>
              <a:rPr lang="nl-BE" sz="2400" dirty="0">
                <a:effectLst/>
                <a:latin typeface="Times New Roman" panose="02020603050405020304" pitchFamily="18" charset="0"/>
                <a:ea typeface="Calibri" panose="020F0502020204030204" pitchFamily="34" charset="0"/>
                <a:cs typeface="Times New Roman" panose="02020603050405020304" pitchFamily="18" charset="0"/>
              </a:rPr>
              <a:t>“Je kan de praktijk altijd bereiken. </a:t>
            </a:r>
            <a:r>
              <a:rPr lang="nl-BE" sz="2400" dirty="0">
                <a:latin typeface="Times New Roman" panose="02020603050405020304" pitchFamily="18" charset="0"/>
                <a:ea typeface="Calibri" panose="020F0502020204030204" pitchFamily="34" charset="0"/>
                <a:cs typeface="Times New Roman" panose="02020603050405020304" pitchFamily="18" charset="0"/>
              </a:rPr>
              <a:t>Er is nu geen enkele indicatie om antiobiotica te gaan voorschrijven.</a:t>
            </a:r>
            <a:r>
              <a:rPr lang="nl-BE" sz="2400" dirty="0">
                <a:effectLst/>
                <a:latin typeface="Times New Roman" panose="02020603050405020304" pitchFamily="18" charset="0"/>
                <a:ea typeface="Calibri" panose="020F0502020204030204" pitchFamily="34" charset="0"/>
                <a:cs typeface="Times New Roman" panose="02020603050405020304" pitchFamily="18" charset="0"/>
              </a:rPr>
              <a:t>”</a:t>
            </a:r>
          </a:p>
          <a:p>
            <a:pPr>
              <a:lnSpc>
                <a:spcPct val="100000"/>
              </a:lnSpc>
            </a:pPr>
            <a:r>
              <a:rPr lang="nl-BE" sz="2400" i="1" dirty="0">
                <a:effectLst/>
                <a:latin typeface="Times New Roman" panose="02020603050405020304" pitchFamily="18" charset="0"/>
                <a:ea typeface="Calibri" panose="020F0502020204030204" pitchFamily="34" charset="0"/>
                <a:cs typeface="Times New Roman" panose="02020603050405020304" pitchFamily="18" charset="0"/>
              </a:rPr>
              <a:t>Ouder met ziek kind = </a:t>
            </a:r>
            <a:r>
              <a:rPr lang="nl-BE" sz="2400" dirty="0">
                <a:effectLst/>
                <a:latin typeface="Times New Roman" panose="02020603050405020304" pitchFamily="18" charset="0"/>
                <a:ea typeface="Calibri" panose="020F0502020204030204" pitchFamily="34" charset="0"/>
                <a:cs typeface="Times New Roman" panose="02020603050405020304" pitchFamily="18" charset="0"/>
              </a:rPr>
              <a:t>“Ok</a:t>
            </a:r>
            <a:r>
              <a:rPr lang="nl-BE" sz="2400" dirty="0">
                <a:latin typeface="Times New Roman" panose="02020603050405020304" pitchFamily="18" charset="0"/>
                <a:ea typeface="Calibri" panose="020F0502020204030204" pitchFamily="34" charset="0"/>
                <a:cs typeface="Times New Roman" panose="02020603050405020304" pitchFamily="18" charset="0"/>
              </a:rPr>
              <a:t>e…”</a:t>
            </a:r>
            <a:endParaRPr lang="nl-BE"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ctr">
              <a:lnSpc>
                <a:spcPct val="100000"/>
              </a:lnSpc>
              <a:buNone/>
            </a:pPr>
            <a:endParaRPr lang="nl-BE" dirty="0"/>
          </a:p>
          <a:p>
            <a:pPr marL="457200" lvl="1" indent="0">
              <a:lnSpc>
                <a:spcPct val="100000"/>
              </a:lnSpc>
              <a:buNone/>
            </a:pPr>
            <a:endParaRPr lang="nl-BE" sz="2000" dirty="0"/>
          </a:p>
          <a:p>
            <a:pPr marL="457200" lvl="1" indent="0">
              <a:lnSpc>
                <a:spcPct val="100000"/>
              </a:lnSpc>
              <a:buNone/>
            </a:pPr>
            <a:endParaRPr lang="nl-BE" dirty="0"/>
          </a:p>
          <a:p>
            <a:pPr marL="457200" lvl="1" indent="0">
              <a:lnSpc>
                <a:spcPct val="100000"/>
              </a:lnSpc>
              <a:buNone/>
            </a:pPr>
            <a:endParaRPr lang="nl-BE" sz="3000" dirty="0"/>
          </a:p>
          <a:p>
            <a:pPr marL="457200" lvl="1" indent="0">
              <a:lnSpc>
                <a:spcPct val="100000"/>
              </a:lnSpc>
              <a:buNone/>
            </a:pPr>
            <a:endParaRPr lang="nl-BE" sz="3000" dirty="0"/>
          </a:p>
          <a:p>
            <a:pPr marL="457200" lvl="1" indent="0">
              <a:lnSpc>
                <a:spcPct val="100000"/>
              </a:lnSpc>
              <a:buNone/>
            </a:pPr>
            <a:endParaRPr lang="nl-BE" sz="3000" dirty="0"/>
          </a:p>
          <a:p>
            <a:pPr marL="457200" lvl="1" indent="0">
              <a:lnSpc>
                <a:spcPct val="100000"/>
              </a:lnSpc>
              <a:buNone/>
            </a:pPr>
            <a:endParaRPr lang="nl-BE" dirty="0"/>
          </a:p>
        </p:txBody>
      </p:sp>
      <p:sp>
        <p:nvSpPr>
          <p:cNvPr id="2" name="Lijntoelichting 1 1">
            <a:extLst>
              <a:ext uri="{FF2B5EF4-FFF2-40B4-BE49-F238E27FC236}">
                <a16:creationId xmlns:a16="http://schemas.microsoft.com/office/drawing/2014/main" id="{0087EF66-67CE-D8C8-0B41-13B8A50F2DDD}"/>
              </a:ext>
            </a:extLst>
          </p:cNvPr>
          <p:cNvSpPr/>
          <p:nvPr/>
        </p:nvSpPr>
        <p:spPr>
          <a:xfrm>
            <a:off x="7287860" y="5437118"/>
            <a:ext cx="3936381" cy="902721"/>
          </a:xfrm>
          <a:prstGeom prst="borderCallout1">
            <a:avLst>
              <a:gd name="adj1" fmla="val -3662"/>
              <a:gd name="adj2" fmla="val 51395"/>
              <a:gd name="adj3" fmla="val -284605"/>
              <a:gd name="adj4" fmla="val 2194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Dit toont weerstand. Gepast informatie geven kan helpen dat je dit type reacties kan vermijden!</a:t>
            </a:r>
          </a:p>
        </p:txBody>
      </p:sp>
    </p:spTree>
    <p:extLst>
      <p:ext uri="{BB962C8B-B14F-4D97-AF65-F5344CB8AC3E}">
        <p14:creationId xmlns:p14="http://schemas.microsoft.com/office/powerpoint/2010/main" val="45032759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D7DE1A55-97A3-62D7-76BF-82D90AA2F93E}"/>
              </a:ext>
            </a:extLst>
          </p:cNvPr>
          <p:cNvSpPr>
            <a:spLocks noGrp="1"/>
          </p:cNvSpPr>
          <p:nvPr>
            <p:ph idx="1"/>
          </p:nvPr>
        </p:nvSpPr>
        <p:spPr>
          <a:xfrm>
            <a:off x="838200" y="518160"/>
            <a:ext cx="10939272" cy="5658803"/>
          </a:xfrm>
        </p:spPr>
        <p:txBody>
          <a:bodyPr>
            <a:normAutofit/>
          </a:bodyPr>
          <a:lstStyle/>
          <a:p>
            <a:pPr marL="0" indent="0">
              <a:lnSpc>
                <a:spcPct val="100000"/>
              </a:lnSpc>
              <a:buNone/>
            </a:pPr>
            <a:endParaRPr lang="nl-BE" dirty="0"/>
          </a:p>
          <a:p>
            <a:pPr>
              <a:lnSpc>
                <a:spcPct val="100000"/>
              </a:lnSpc>
            </a:pPr>
            <a:r>
              <a:rPr lang="nl-BE" sz="2400" i="1" dirty="0">
                <a:latin typeface="Times New Roman" panose="02020603050405020304" pitchFamily="18" charset="0"/>
                <a:cs typeface="Times New Roman" panose="02020603050405020304" pitchFamily="18" charset="0"/>
              </a:rPr>
              <a:t>Jij = “</a:t>
            </a:r>
            <a:r>
              <a:rPr lang="nl-BE" sz="2400" dirty="0">
                <a:latin typeface="Times New Roman" panose="02020603050405020304" pitchFamily="18" charset="0"/>
                <a:cs typeface="Times New Roman" panose="02020603050405020304" pitchFamily="18" charset="0"/>
              </a:rPr>
              <a:t>Ja … (je legt 5 minuten uit waarom dit een misvatting is, en welke de juiste informatie is”</a:t>
            </a:r>
          </a:p>
          <a:p>
            <a:pPr>
              <a:lnSpc>
                <a:spcPct val="100000"/>
              </a:lnSpc>
            </a:pPr>
            <a:r>
              <a:rPr lang="nl-BE" sz="2400" i="1" dirty="0">
                <a:latin typeface="Times New Roman" panose="02020603050405020304" pitchFamily="18" charset="0"/>
                <a:ea typeface="Calibri" panose="020F0502020204030204" pitchFamily="34" charset="0"/>
                <a:cs typeface="Times New Roman" panose="02020603050405020304" pitchFamily="18" charset="0"/>
              </a:rPr>
              <a:t>Ouder met ziek kind = </a:t>
            </a:r>
            <a:r>
              <a:rPr lang="nl-BE" sz="2400" dirty="0">
                <a:latin typeface="Times New Roman" panose="02020603050405020304" pitchFamily="18" charset="0"/>
                <a:ea typeface="Calibri" panose="020F0502020204030204" pitchFamily="34" charset="0"/>
                <a:cs typeface="Times New Roman" panose="02020603050405020304" pitchFamily="18" charset="0"/>
              </a:rPr>
              <a:t>“Ok, maar die last is er nu wel, he. En je zegt dat er nooit zekerheid is. Dus ik zou het zekere voor het onzekere nemen, en willen dat er toch iets wordt voorgechreven.”</a:t>
            </a:r>
          </a:p>
          <a:p>
            <a:pPr>
              <a:lnSpc>
                <a:spcPct val="100000"/>
              </a:lnSpc>
            </a:pPr>
            <a:r>
              <a:rPr lang="nl-BE" sz="2400" i="1" dirty="0">
                <a:effectLst/>
                <a:latin typeface="Times New Roman" panose="02020603050405020304" pitchFamily="18" charset="0"/>
                <a:ea typeface="Calibri" panose="020F0502020204030204" pitchFamily="34" charset="0"/>
                <a:cs typeface="Times New Roman" panose="02020603050405020304" pitchFamily="18" charset="0"/>
              </a:rPr>
              <a:t>Jij = </a:t>
            </a:r>
            <a:r>
              <a:rPr lang="nl-BE" sz="2400" i="1" dirty="0">
                <a:latin typeface="Times New Roman" panose="02020603050405020304" pitchFamily="18" charset="0"/>
                <a:ea typeface="Calibri" panose="020F0502020204030204" pitchFamily="34" charset="0"/>
                <a:cs typeface="Times New Roman" panose="02020603050405020304" pitchFamily="18" charset="0"/>
              </a:rPr>
              <a:t>“</a:t>
            </a:r>
            <a:r>
              <a:rPr lang="nl-BE" sz="2400" dirty="0">
                <a:effectLst/>
                <a:latin typeface="Times New Roman" panose="02020603050405020304" pitchFamily="18" charset="0"/>
                <a:ea typeface="Calibri" panose="020F0502020204030204" pitchFamily="34" charset="0"/>
                <a:cs typeface="Times New Roman" panose="02020603050405020304" pitchFamily="18" charset="0"/>
              </a:rPr>
              <a:t>Maar </a:t>
            </a:r>
            <a:r>
              <a:rPr lang="nl-BE" sz="2400" dirty="0">
                <a:latin typeface="Times New Roman" panose="02020603050405020304" pitchFamily="18" charset="0"/>
                <a:ea typeface="Calibri" panose="020F0502020204030204" pitchFamily="34" charset="0"/>
                <a:cs typeface="Times New Roman" panose="02020603050405020304" pitchFamily="18" charset="0"/>
              </a:rPr>
              <a:t>ik zou voorstellen dat we afwachten.”</a:t>
            </a:r>
          </a:p>
          <a:p>
            <a:pPr>
              <a:lnSpc>
                <a:spcPct val="100000"/>
              </a:lnSpc>
            </a:pPr>
            <a:r>
              <a:rPr lang="nl-BE" sz="2400" i="1" dirty="0">
                <a:latin typeface="Times New Roman" panose="02020603050405020304" pitchFamily="18" charset="0"/>
                <a:ea typeface="Calibri" panose="020F0502020204030204" pitchFamily="34" charset="0"/>
                <a:cs typeface="Times New Roman" panose="02020603050405020304" pitchFamily="18" charset="0"/>
              </a:rPr>
              <a:t>Ouder met ziek kind = </a:t>
            </a:r>
            <a:r>
              <a:rPr lang="nl-BE" sz="2400" dirty="0">
                <a:latin typeface="Times New Roman" panose="02020603050405020304" pitchFamily="18" charset="0"/>
                <a:ea typeface="Calibri" panose="020F0502020204030204" pitchFamily="34" charset="0"/>
                <a:cs typeface="Times New Roman" panose="02020603050405020304" pitchFamily="18" charset="0"/>
              </a:rPr>
              <a:t>“En als er iets verkeerds gaat?”</a:t>
            </a:r>
          </a:p>
          <a:p>
            <a:pPr>
              <a:lnSpc>
                <a:spcPct val="100000"/>
              </a:lnSpc>
            </a:pPr>
            <a:r>
              <a:rPr lang="nl-BE" sz="2400" i="1" dirty="0">
                <a:effectLst/>
                <a:latin typeface="Times New Roman" panose="02020603050405020304" pitchFamily="18" charset="0"/>
                <a:ea typeface="Calibri" panose="020F0502020204030204" pitchFamily="34" charset="0"/>
                <a:cs typeface="Times New Roman" panose="02020603050405020304" pitchFamily="18" charset="0"/>
              </a:rPr>
              <a:t>Jij = </a:t>
            </a:r>
            <a:r>
              <a:rPr lang="nl-BE" sz="2400" dirty="0">
                <a:effectLst/>
                <a:latin typeface="Times New Roman" panose="02020603050405020304" pitchFamily="18" charset="0"/>
                <a:ea typeface="Calibri" panose="020F0502020204030204" pitchFamily="34" charset="0"/>
                <a:cs typeface="Times New Roman" panose="02020603050405020304" pitchFamily="18" charset="0"/>
              </a:rPr>
              <a:t>“Je kan de praktijk altijd bereiken. </a:t>
            </a:r>
            <a:r>
              <a:rPr lang="nl-BE" sz="2400" dirty="0">
                <a:latin typeface="Times New Roman" panose="02020603050405020304" pitchFamily="18" charset="0"/>
                <a:ea typeface="Calibri" panose="020F0502020204030204" pitchFamily="34" charset="0"/>
                <a:cs typeface="Times New Roman" panose="02020603050405020304" pitchFamily="18" charset="0"/>
              </a:rPr>
              <a:t>Er is nu geen enkele indicatie om antiobiotica te gaan voorschrijven.</a:t>
            </a:r>
            <a:r>
              <a:rPr lang="nl-BE" sz="2400" dirty="0">
                <a:effectLst/>
                <a:latin typeface="Times New Roman" panose="02020603050405020304" pitchFamily="18" charset="0"/>
                <a:ea typeface="Calibri" panose="020F0502020204030204" pitchFamily="34" charset="0"/>
                <a:cs typeface="Times New Roman" panose="02020603050405020304" pitchFamily="18" charset="0"/>
              </a:rPr>
              <a:t>”</a:t>
            </a:r>
          </a:p>
          <a:p>
            <a:pPr>
              <a:lnSpc>
                <a:spcPct val="100000"/>
              </a:lnSpc>
            </a:pPr>
            <a:r>
              <a:rPr lang="nl-BE" sz="2400" i="1" dirty="0">
                <a:effectLst/>
                <a:latin typeface="Times New Roman" panose="02020603050405020304" pitchFamily="18" charset="0"/>
                <a:ea typeface="Calibri" panose="020F0502020204030204" pitchFamily="34" charset="0"/>
                <a:cs typeface="Times New Roman" panose="02020603050405020304" pitchFamily="18" charset="0"/>
              </a:rPr>
              <a:t>Ouder met ziek kind = </a:t>
            </a:r>
            <a:r>
              <a:rPr lang="nl-BE" sz="2400" dirty="0">
                <a:effectLst/>
                <a:latin typeface="Times New Roman" panose="02020603050405020304" pitchFamily="18" charset="0"/>
                <a:ea typeface="Calibri" panose="020F0502020204030204" pitchFamily="34" charset="0"/>
                <a:cs typeface="Times New Roman" panose="02020603050405020304" pitchFamily="18" charset="0"/>
              </a:rPr>
              <a:t>“Ok</a:t>
            </a:r>
            <a:r>
              <a:rPr lang="nl-BE" sz="2400" dirty="0">
                <a:latin typeface="Times New Roman" panose="02020603050405020304" pitchFamily="18" charset="0"/>
                <a:ea typeface="Calibri" panose="020F0502020204030204" pitchFamily="34" charset="0"/>
                <a:cs typeface="Times New Roman" panose="02020603050405020304" pitchFamily="18" charset="0"/>
              </a:rPr>
              <a:t>e…”</a:t>
            </a:r>
            <a:endParaRPr lang="nl-BE"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ctr">
              <a:lnSpc>
                <a:spcPct val="100000"/>
              </a:lnSpc>
              <a:buNone/>
            </a:pPr>
            <a:endParaRPr lang="nl-BE" dirty="0"/>
          </a:p>
          <a:p>
            <a:pPr marL="457200" lvl="1" indent="0">
              <a:lnSpc>
                <a:spcPct val="100000"/>
              </a:lnSpc>
              <a:buNone/>
            </a:pPr>
            <a:endParaRPr lang="nl-BE" sz="2000" dirty="0"/>
          </a:p>
          <a:p>
            <a:pPr marL="457200" lvl="1" indent="0">
              <a:lnSpc>
                <a:spcPct val="100000"/>
              </a:lnSpc>
              <a:buNone/>
            </a:pPr>
            <a:endParaRPr lang="nl-BE" dirty="0"/>
          </a:p>
          <a:p>
            <a:pPr marL="457200" lvl="1" indent="0">
              <a:lnSpc>
                <a:spcPct val="100000"/>
              </a:lnSpc>
              <a:buNone/>
            </a:pPr>
            <a:endParaRPr lang="nl-BE" sz="3000" dirty="0"/>
          </a:p>
          <a:p>
            <a:pPr marL="457200" lvl="1" indent="0">
              <a:lnSpc>
                <a:spcPct val="100000"/>
              </a:lnSpc>
              <a:buNone/>
            </a:pPr>
            <a:endParaRPr lang="nl-BE" sz="3000" dirty="0"/>
          </a:p>
          <a:p>
            <a:pPr marL="457200" lvl="1" indent="0">
              <a:lnSpc>
                <a:spcPct val="100000"/>
              </a:lnSpc>
              <a:buNone/>
            </a:pPr>
            <a:endParaRPr lang="nl-BE" sz="3000" dirty="0"/>
          </a:p>
          <a:p>
            <a:pPr marL="457200" lvl="1" indent="0">
              <a:lnSpc>
                <a:spcPct val="100000"/>
              </a:lnSpc>
              <a:buNone/>
            </a:pPr>
            <a:endParaRPr lang="nl-BE" dirty="0"/>
          </a:p>
        </p:txBody>
      </p:sp>
      <p:sp>
        <p:nvSpPr>
          <p:cNvPr id="2" name="Lijntoelichting 1 1">
            <a:extLst>
              <a:ext uri="{FF2B5EF4-FFF2-40B4-BE49-F238E27FC236}">
                <a16:creationId xmlns:a16="http://schemas.microsoft.com/office/drawing/2014/main" id="{0087EF66-67CE-D8C8-0B41-13B8A50F2DDD}"/>
              </a:ext>
            </a:extLst>
          </p:cNvPr>
          <p:cNvSpPr/>
          <p:nvPr/>
        </p:nvSpPr>
        <p:spPr>
          <a:xfrm>
            <a:off x="7287860" y="5437118"/>
            <a:ext cx="3936381" cy="902721"/>
          </a:xfrm>
          <a:prstGeom prst="borderCallout1">
            <a:avLst>
              <a:gd name="adj1" fmla="val -3662"/>
              <a:gd name="adj2" fmla="val 51395"/>
              <a:gd name="adj3" fmla="val -217620"/>
              <a:gd name="adj4" fmla="val -90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Veiligheid inbouwen is belangrijk! Dit is veel te karig en te vaag!</a:t>
            </a:r>
          </a:p>
        </p:txBody>
      </p:sp>
    </p:spTree>
    <p:extLst>
      <p:ext uri="{BB962C8B-B14F-4D97-AF65-F5344CB8AC3E}">
        <p14:creationId xmlns:p14="http://schemas.microsoft.com/office/powerpoint/2010/main" val="15606840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FC6253A-DA44-8921-1BE5-8EA044AE50B2}"/>
              </a:ext>
            </a:extLst>
          </p:cNvPr>
          <p:cNvSpPr>
            <a:spLocks noGrp="1"/>
          </p:cNvSpPr>
          <p:nvPr>
            <p:ph type="dt" sz="half" idx="2"/>
          </p:nvPr>
        </p:nvSpPr>
        <p:spPr/>
        <p:txBody>
          <a:bodyPr/>
          <a:lstStyle/>
          <a:p>
            <a:fld id="{F3D7DD51-9662-490B-9287-C002A927A4EB}" type="datetime1">
              <a:rPr lang="nl-BE" smtClean="0"/>
              <a:t>19/11/2023</a:t>
            </a:fld>
            <a:endParaRPr lang="nl-BE"/>
          </a:p>
        </p:txBody>
      </p:sp>
      <p:sp>
        <p:nvSpPr>
          <p:cNvPr id="3" name="Tijdelijke aanduiding voor dianummer 2">
            <a:extLst>
              <a:ext uri="{FF2B5EF4-FFF2-40B4-BE49-F238E27FC236}">
                <a16:creationId xmlns:a16="http://schemas.microsoft.com/office/drawing/2014/main" id="{0D130627-71F0-2502-3FAB-3DDB04D52CAF}"/>
              </a:ext>
            </a:extLst>
          </p:cNvPr>
          <p:cNvSpPr>
            <a:spLocks noGrp="1"/>
          </p:cNvSpPr>
          <p:nvPr>
            <p:ph type="sldNum" sz="quarter" idx="4"/>
          </p:nvPr>
        </p:nvSpPr>
        <p:spPr/>
        <p:txBody>
          <a:bodyPr/>
          <a:lstStyle/>
          <a:p>
            <a:fld id="{237A5C56-B9E8-4E46-B944-E20B96CB342D}" type="slidenum">
              <a:rPr lang="nl-BE" smtClean="0"/>
              <a:pPr/>
              <a:t>11</a:t>
            </a:fld>
            <a:endParaRPr lang="nl-BE">
              <a:solidFill>
                <a:schemeClr val="bg1"/>
              </a:solidFill>
            </a:endParaRPr>
          </a:p>
        </p:txBody>
      </p:sp>
      <p:sp>
        <p:nvSpPr>
          <p:cNvPr id="4" name="Tekstvak 3">
            <a:extLst>
              <a:ext uri="{FF2B5EF4-FFF2-40B4-BE49-F238E27FC236}">
                <a16:creationId xmlns:a16="http://schemas.microsoft.com/office/drawing/2014/main" id="{816D7386-F6FF-5592-8D94-CDB081365B9C}"/>
              </a:ext>
            </a:extLst>
          </p:cNvPr>
          <p:cNvSpPr txBox="1"/>
          <p:nvPr/>
        </p:nvSpPr>
        <p:spPr>
          <a:xfrm>
            <a:off x="5693208" y="1403809"/>
            <a:ext cx="6498792" cy="1415772"/>
          </a:xfrm>
          <a:prstGeom prst="rect">
            <a:avLst/>
          </a:prstGeom>
          <a:noFill/>
          <a:ln>
            <a:solidFill>
              <a:srgbClr val="012169"/>
            </a:solidFill>
          </a:ln>
        </p:spPr>
        <p:txBody>
          <a:bodyPr wrap="square" rtlCol="0">
            <a:spAutoFit/>
          </a:bodyPr>
          <a:lstStyle/>
          <a:p>
            <a:pPr>
              <a:lnSpc>
                <a:spcPct val="150000"/>
              </a:lnSpc>
              <a:spcBef>
                <a:spcPts val="1000"/>
              </a:spcBef>
            </a:pPr>
            <a:r>
              <a:rPr lang="nl-NL" b="1" dirty="0">
                <a:latin typeface="Arial" panose="020B0604020202020204" pitchFamily="34" charset="0"/>
                <a:cs typeface="Arial" panose="020B0604020202020204" pitchFamily="34" charset="0"/>
              </a:rPr>
              <a:t>Algemeen LEERDOEL </a:t>
            </a:r>
          </a:p>
          <a:p>
            <a:pPr>
              <a:lnSpc>
                <a:spcPct val="150000"/>
              </a:lnSpc>
              <a:spcBef>
                <a:spcPts val="1000"/>
              </a:spcBef>
            </a:pPr>
            <a:r>
              <a:rPr lang="nl-NL" dirty="0">
                <a:latin typeface="Arial" panose="020B0604020202020204" pitchFamily="34" charset="0"/>
                <a:cs typeface="Arial" panose="020B0604020202020204" pitchFamily="34" charset="0"/>
              </a:rPr>
              <a:t>“</a:t>
            </a:r>
            <a:r>
              <a:rPr lang="nl-NL" dirty="0" err="1">
                <a:latin typeface="Arial" panose="020B0604020202020204" pitchFamily="34" charset="0"/>
                <a:cs typeface="Arial" panose="020B0604020202020204" pitchFamily="34" charset="0"/>
              </a:rPr>
              <a:t>local</a:t>
            </a:r>
            <a:r>
              <a:rPr lang="nl-NL" dirty="0">
                <a:latin typeface="Arial" panose="020B0604020202020204" pitchFamily="34" charset="0"/>
                <a:cs typeface="Arial" panose="020B0604020202020204" pitchFamily="34" charset="0"/>
              </a:rPr>
              <a:t> </a:t>
            </a:r>
            <a:r>
              <a:rPr lang="nl-NL" dirty="0" err="1">
                <a:latin typeface="Arial" panose="020B0604020202020204" pitchFamily="34" charset="0"/>
                <a:cs typeface="Arial" panose="020B0604020202020204" pitchFamily="34" charset="0"/>
              </a:rPr>
              <a:t>champion</a:t>
            </a:r>
            <a:r>
              <a:rPr lang="nl-NL" dirty="0">
                <a:latin typeface="Arial" panose="020B0604020202020204" pitchFamily="34" charset="0"/>
                <a:cs typeface="Arial" panose="020B0604020202020204" pitchFamily="34" charset="0"/>
              </a:rPr>
              <a:t>” heeft de kennis en vaardigheden om optimaal voorschrijfgedrag bij huisartsen te bevorderen. </a:t>
            </a:r>
          </a:p>
        </p:txBody>
      </p:sp>
      <p:pic>
        <p:nvPicPr>
          <p:cNvPr id="5" name="Afbeelding 4" descr="Afbeelding met Lettertype, Graphics, cirkel, logo&#10;&#10;Automatisch gegenereerde beschrijving">
            <a:extLst>
              <a:ext uri="{FF2B5EF4-FFF2-40B4-BE49-F238E27FC236}">
                <a16:creationId xmlns:a16="http://schemas.microsoft.com/office/drawing/2014/main" id="{0BCE3409-4D49-B14B-16F9-DB71A9A693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77525" y="2872047"/>
            <a:ext cx="3910136" cy="2872048"/>
          </a:xfrm>
          <a:prstGeom prst="rect">
            <a:avLst/>
          </a:prstGeom>
        </p:spPr>
      </p:pic>
      <p:pic>
        <p:nvPicPr>
          <p:cNvPr id="6" name="Afbeelding 5">
            <a:extLst>
              <a:ext uri="{FF2B5EF4-FFF2-40B4-BE49-F238E27FC236}">
                <a16:creationId xmlns:a16="http://schemas.microsoft.com/office/drawing/2014/main" id="{7125C287-5FE5-20CA-0BBF-210C11EAF053}"/>
              </a:ext>
            </a:extLst>
          </p:cNvPr>
          <p:cNvPicPr>
            <a:picLocks noChangeAspect="1"/>
          </p:cNvPicPr>
          <p:nvPr/>
        </p:nvPicPr>
        <p:blipFill rotWithShape="1">
          <a:blip r:embed="rId3"/>
          <a:srcRect l="53523" t="48091" r="40750" b="40363"/>
          <a:stretch/>
        </p:blipFill>
        <p:spPr>
          <a:xfrm>
            <a:off x="11292000" y="0"/>
            <a:ext cx="900000" cy="680357"/>
          </a:xfrm>
          <a:prstGeom prst="rect">
            <a:avLst/>
          </a:prstGeom>
        </p:spPr>
      </p:pic>
      <p:sp>
        <p:nvSpPr>
          <p:cNvPr id="7" name="Tijdelijke aanduiding voor tekst 7">
            <a:extLst>
              <a:ext uri="{FF2B5EF4-FFF2-40B4-BE49-F238E27FC236}">
                <a16:creationId xmlns:a16="http://schemas.microsoft.com/office/drawing/2014/main" id="{44363CC4-B2B3-F528-E006-FEBD73F5C80E}"/>
              </a:ext>
            </a:extLst>
          </p:cNvPr>
          <p:cNvSpPr txBox="1">
            <a:spLocks/>
          </p:cNvSpPr>
          <p:nvPr/>
        </p:nvSpPr>
        <p:spPr>
          <a:xfrm>
            <a:off x="962890" y="1430987"/>
            <a:ext cx="4868488" cy="3613642"/>
          </a:xfrm>
          <a:prstGeom prst="rect">
            <a:avLst/>
          </a:prstGeom>
        </p:spPr>
        <p:txBody>
          <a:bodyPr/>
          <a:lstStyle>
            <a:lvl1pPr marL="228600" indent="-228600" algn="l" defTabSz="914400" rtl="0" eaLnBrk="1" latinLnBrk="0" hangingPunct="1">
              <a:lnSpc>
                <a:spcPct val="90000"/>
              </a:lnSpc>
              <a:spcBef>
                <a:spcPts val="1000"/>
              </a:spcBef>
              <a:buFont typeface="Wingdings" panose="05000000000000000000" pitchFamily="2" charset="2"/>
              <a:buChar char="§"/>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anose="05000000000000000000" pitchFamily="2" charset="2"/>
              <a:buNone/>
            </a:pPr>
            <a:r>
              <a:rPr lang="nl-BE" b="1" dirty="0"/>
              <a:t>Training voor “</a:t>
            </a:r>
            <a:r>
              <a:rPr lang="nl-BE" b="1" dirty="0" err="1"/>
              <a:t>local</a:t>
            </a:r>
            <a:r>
              <a:rPr lang="nl-BE" b="1" dirty="0"/>
              <a:t> </a:t>
            </a:r>
            <a:r>
              <a:rPr lang="nl-BE" b="1" dirty="0" err="1"/>
              <a:t>champions</a:t>
            </a:r>
            <a:r>
              <a:rPr lang="nl-BE" b="1" dirty="0"/>
              <a:t>”</a:t>
            </a:r>
          </a:p>
          <a:p>
            <a:pPr marL="0" indent="0" algn="ctr">
              <a:buFont typeface="Wingdings" panose="05000000000000000000" pitchFamily="2" charset="2"/>
              <a:buNone/>
            </a:pPr>
            <a:endParaRPr lang="nl-BE" b="1" dirty="0"/>
          </a:p>
          <a:p>
            <a:pPr marL="0" indent="0" algn="ctr">
              <a:buFont typeface="Wingdings" panose="05000000000000000000" pitchFamily="2" charset="2"/>
              <a:buNone/>
            </a:pPr>
            <a:r>
              <a:rPr lang="nl-BE" b="1" dirty="0"/>
              <a:t>CASCADE van opleiding</a:t>
            </a:r>
          </a:p>
          <a:p>
            <a:pPr marL="0" indent="0" algn="ctr">
              <a:buFont typeface="Wingdings" panose="05000000000000000000" pitchFamily="2" charset="2"/>
              <a:buNone/>
            </a:pPr>
            <a:endParaRPr lang="nl-BE" dirty="0"/>
          </a:p>
          <a:p>
            <a:pPr marL="0" indent="0" algn="ctr">
              <a:buFont typeface="Wingdings" panose="05000000000000000000" pitchFamily="2" charset="2"/>
              <a:buNone/>
            </a:pPr>
            <a:r>
              <a:rPr lang="nl-BE" dirty="0"/>
              <a:t>proces </a:t>
            </a:r>
            <a:r>
              <a:rPr lang="nl-BE" dirty="0" err="1"/>
              <a:t>facilitatoren</a:t>
            </a:r>
            <a:r>
              <a:rPr lang="nl-BE" dirty="0"/>
              <a:t> en experten</a:t>
            </a:r>
          </a:p>
          <a:p>
            <a:pPr marL="0" indent="0" algn="ctr">
              <a:buFont typeface="Wingdings" panose="05000000000000000000" pitchFamily="2" charset="2"/>
              <a:buNone/>
            </a:pPr>
            <a:r>
              <a:rPr lang="nl-BE" dirty="0">
                <a:solidFill>
                  <a:srgbClr val="012169"/>
                </a:solidFill>
              </a:rPr>
              <a:t>↓↑</a:t>
            </a:r>
          </a:p>
          <a:p>
            <a:pPr marL="0" indent="0" algn="ctr">
              <a:buFont typeface="Wingdings" panose="05000000000000000000" pitchFamily="2" charset="2"/>
              <a:buNone/>
            </a:pPr>
            <a:r>
              <a:rPr lang="nl-BE" b="1" dirty="0"/>
              <a:t>“</a:t>
            </a:r>
            <a:r>
              <a:rPr lang="nl-BE" b="1" dirty="0" err="1"/>
              <a:t>local</a:t>
            </a:r>
            <a:r>
              <a:rPr lang="nl-BE" b="1" dirty="0"/>
              <a:t> </a:t>
            </a:r>
            <a:r>
              <a:rPr lang="nl-BE" b="1" dirty="0" err="1"/>
              <a:t>champions</a:t>
            </a:r>
            <a:r>
              <a:rPr lang="nl-BE" b="1" dirty="0"/>
              <a:t>” (50) </a:t>
            </a:r>
          </a:p>
          <a:p>
            <a:pPr marL="0" indent="0" algn="ctr">
              <a:buFont typeface="Wingdings" panose="05000000000000000000" pitchFamily="2" charset="2"/>
              <a:buNone/>
            </a:pPr>
            <a:r>
              <a:rPr lang="nl-BE" dirty="0">
                <a:solidFill>
                  <a:srgbClr val="012169"/>
                </a:solidFill>
              </a:rPr>
              <a:t>↓↑</a:t>
            </a:r>
          </a:p>
          <a:p>
            <a:pPr marL="0" indent="0" algn="ctr">
              <a:buFont typeface="Wingdings" panose="05000000000000000000" pitchFamily="2" charset="2"/>
              <a:buNone/>
            </a:pPr>
            <a:r>
              <a:rPr lang="nl-BE" dirty="0"/>
              <a:t>huisartsen (500)</a:t>
            </a:r>
          </a:p>
          <a:p>
            <a:pPr marL="0" indent="0" algn="ctr">
              <a:buNone/>
            </a:pPr>
            <a:r>
              <a:rPr lang="nl-BE" dirty="0">
                <a:solidFill>
                  <a:srgbClr val="012169"/>
                </a:solidFill>
              </a:rPr>
              <a:t>↓↑</a:t>
            </a:r>
          </a:p>
          <a:p>
            <a:pPr marL="0" indent="0" algn="ctr">
              <a:buNone/>
            </a:pPr>
            <a:r>
              <a:rPr lang="nl-BE" dirty="0"/>
              <a:t>collega-huisartsen</a:t>
            </a:r>
          </a:p>
          <a:p>
            <a:pPr marL="0" indent="0" algn="ctr">
              <a:buNone/>
            </a:pPr>
            <a:r>
              <a:rPr lang="nl-BE" dirty="0"/>
              <a:t>↓↓↓</a:t>
            </a:r>
          </a:p>
          <a:p>
            <a:pPr marL="0" indent="0" algn="ctr">
              <a:buFont typeface="Wingdings" panose="05000000000000000000" pitchFamily="2" charset="2"/>
              <a:buNone/>
            </a:pPr>
            <a:r>
              <a:rPr lang="nl-BE" dirty="0"/>
              <a:t>patiënten met luchtweginfecties</a:t>
            </a:r>
          </a:p>
        </p:txBody>
      </p:sp>
      <p:sp>
        <p:nvSpPr>
          <p:cNvPr id="9" name="Rechthoek 8">
            <a:extLst>
              <a:ext uri="{FF2B5EF4-FFF2-40B4-BE49-F238E27FC236}">
                <a16:creationId xmlns:a16="http://schemas.microsoft.com/office/drawing/2014/main" id="{B3FF1915-D95E-9EE8-9C23-0977300D9145}"/>
              </a:ext>
            </a:extLst>
          </p:cNvPr>
          <p:cNvSpPr/>
          <p:nvPr/>
        </p:nvSpPr>
        <p:spPr>
          <a:xfrm>
            <a:off x="1163405" y="2813857"/>
            <a:ext cx="4525647" cy="345809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4" name="Titel 14">
            <a:extLst>
              <a:ext uri="{FF2B5EF4-FFF2-40B4-BE49-F238E27FC236}">
                <a16:creationId xmlns:a16="http://schemas.microsoft.com/office/drawing/2014/main" id="{CB164B40-94CC-ED5F-8EC6-CCC455758315}"/>
              </a:ext>
            </a:extLst>
          </p:cNvPr>
          <p:cNvSpPr>
            <a:spLocks noGrp="1"/>
          </p:cNvSpPr>
          <p:nvPr>
            <p:ph type="ctrTitle"/>
          </p:nvPr>
        </p:nvSpPr>
        <p:spPr>
          <a:xfrm>
            <a:off x="996950" y="262890"/>
            <a:ext cx="10890252" cy="589280"/>
          </a:xfrm>
        </p:spPr>
        <p:txBody>
          <a:bodyPr/>
          <a:lstStyle/>
          <a:p>
            <a:r>
              <a:rPr lang="nl-NL" dirty="0"/>
              <a:t>TRAINING voor “</a:t>
            </a:r>
            <a:r>
              <a:rPr lang="nl-NL" dirty="0" err="1"/>
              <a:t>local</a:t>
            </a:r>
            <a:r>
              <a:rPr lang="nl-NL" dirty="0"/>
              <a:t> </a:t>
            </a:r>
            <a:r>
              <a:rPr lang="nl-NL" dirty="0" err="1"/>
              <a:t>champions</a:t>
            </a:r>
            <a:r>
              <a:rPr lang="nl-NL" dirty="0"/>
              <a:t>”</a:t>
            </a:r>
            <a:endParaRPr lang="nl-BE" dirty="0"/>
          </a:p>
        </p:txBody>
      </p:sp>
    </p:spTree>
    <p:extLst>
      <p:ext uri="{BB962C8B-B14F-4D97-AF65-F5344CB8AC3E}">
        <p14:creationId xmlns:p14="http://schemas.microsoft.com/office/powerpoint/2010/main" val="185147215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7">
            <a:extLst>
              <a:ext uri="{FF2B5EF4-FFF2-40B4-BE49-F238E27FC236}">
                <a16:creationId xmlns:a16="http://schemas.microsoft.com/office/drawing/2014/main" id="{8BA10804-43D0-8C49-6B68-821F1042FACB}"/>
              </a:ext>
            </a:extLst>
          </p:cNvPr>
          <p:cNvSpPr txBox="1"/>
          <p:nvPr/>
        </p:nvSpPr>
        <p:spPr>
          <a:xfrm>
            <a:off x="4615564" y="1172304"/>
            <a:ext cx="2279150" cy="646331"/>
          </a:xfrm>
          <a:prstGeom prst="rect">
            <a:avLst/>
          </a:prstGeom>
          <a:noFill/>
        </p:spPr>
        <p:txBody>
          <a:bodyPr wrap="none" rtlCol="0">
            <a:spAutoFit/>
          </a:bodyPr>
          <a:ls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www.mentimeter.com</a:t>
            </a:r>
            <a:endParaRPr kumimoji="0" lang="nl-NL"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prstClr val="black"/>
                </a:solidFill>
                <a:effectLst/>
                <a:uLnTx/>
                <a:uFillTx/>
                <a:latin typeface="Calibri" panose="020F0502020204030204"/>
                <a:ea typeface="+mn-ea"/>
                <a:cs typeface="+mn-cs"/>
              </a:rPr>
              <a:t>Code 1750 5129 </a:t>
            </a:r>
            <a:endPar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kstvak 6">
            <a:extLst>
              <a:ext uri="{FF2B5EF4-FFF2-40B4-BE49-F238E27FC236}">
                <a16:creationId xmlns:a16="http://schemas.microsoft.com/office/drawing/2014/main" id="{72707609-DE86-5D94-D9BA-C4919E97FD17}"/>
              </a:ext>
            </a:extLst>
          </p:cNvPr>
          <p:cNvSpPr txBox="1"/>
          <p:nvPr/>
        </p:nvSpPr>
        <p:spPr>
          <a:xfrm>
            <a:off x="3673509" y="2828835"/>
            <a:ext cx="4844981" cy="120032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24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mn-cs"/>
              </a:rPr>
              <a:t>Hoe zou jij hier veiligheid inbouwen?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24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mn-cs"/>
              </a:rPr>
              <a:t>Wat zou je zeggen tegen de ouder? </a:t>
            </a:r>
            <a:endParaRPr kumimoji="0" lang="nl-B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hoek 7">
            <a:extLst>
              <a:ext uri="{FF2B5EF4-FFF2-40B4-BE49-F238E27FC236}">
                <a16:creationId xmlns:a16="http://schemas.microsoft.com/office/drawing/2014/main" id="{03EF6BBE-C9A3-B667-EF8B-C195470FA8DF}"/>
              </a:ext>
            </a:extLst>
          </p:cNvPr>
          <p:cNvSpPr/>
          <p:nvPr/>
        </p:nvSpPr>
        <p:spPr>
          <a:xfrm>
            <a:off x="612422" y="553155"/>
            <a:ext cx="10967156" cy="5418667"/>
          </a:xfrm>
          <a:prstGeom prst="rect">
            <a:avLst/>
          </a:prstGeom>
          <a:noFill/>
          <a:ln w="2540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740804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D7DE1A55-97A3-62D7-76BF-82D90AA2F93E}"/>
              </a:ext>
            </a:extLst>
          </p:cNvPr>
          <p:cNvSpPr>
            <a:spLocks noGrp="1"/>
          </p:cNvSpPr>
          <p:nvPr>
            <p:ph idx="1"/>
          </p:nvPr>
        </p:nvSpPr>
        <p:spPr>
          <a:xfrm>
            <a:off x="838200" y="518160"/>
            <a:ext cx="10939272" cy="5658803"/>
          </a:xfrm>
        </p:spPr>
        <p:txBody>
          <a:bodyPr>
            <a:normAutofit fontScale="92500"/>
          </a:bodyPr>
          <a:lstStyle/>
          <a:p>
            <a:pPr marL="0" indent="0">
              <a:lnSpc>
                <a:spcPct val="100000"/>
              </a:lnSpc>
              <a:buNone/>
            </a:pPr>
            <a:endParaRPr lang="nl-BE" dirty="0"/>
          </a:p>
          <a:p>
            <a:pPr>
              <a:lnSpc>
                <a:spcPct val="100000"/>
              </a:lnSpc>
            </a:pPr>
            <a:r>
              <a:rPr lang="nl-BE" dirty="0"/>
              <a:t>Veiligheid inbouwen is van belang zowel vanuit de rol van hulpverlener, als vanuit de rol van patiënt</a:t>
            </a:r>
          </a:p>
          <a:p>
            <a:pPr marL="0" indent="0">
              <a:lnSpc>
                <a:spcPct val="100000"/>
              </a:lnSpc>
              <a:buNone/>
            </a:pPr>
            <a:endParaRPr lang="nl-BE" dirty="0"/>
          </a:p>
          <a:p>
            <a:pPr>
              <a:lnSpc>
                <a:spcPct val="100000"/>
              </a:lnSpc>
            </a:pPr>
            <a:r>
              <a:rPr lang="nl-BE" dirty="0"/>
              <a:t>Deze dient zo duidelijk en concreet als mogelijk te zijn.</a:t>
            </a:r>
          </a:p>
          <a:p>
            <a:pPr lvl="1">
              <a:lnSpc>
                <a:spcPct val="100000"/>
              </a:lnSpc>
            </a:pPr>
            <a:r>
              <a:rPr lang="nl-BE" dirty="0"/>
              <a:t>NIET = “</a:t>
            </a:r>
            <a:r>
              <a:rPr lang="nl-BE" i="1" dirty="0"/>
              <a:t>Maar ik zou voorstellen dat we afwachten</a:t>
            </a:r>
            <a:r>
              <a:rPr lang="nl-BE" dirty="0"/>
              <a:t>”</a:t>
            </a:r>
          </a:p>
          <a:p>
            <a:pPr lvl="1">
              <a:lnSpc>
                <a:spcPct val="100000"/>
              </a:lnSpc>
            </a:pPr>
            <a:r>
              <a:rPr lang="nl-BE" dirty="0"/>
              <a:t>WEL = “</a:t>
            </a:r>
            <a:r>
              <a:rPr lang="nl-BE" i="1" dirty="0"/>
              <a:t>Je hebt nu hoge koorts van om en bij de 39 graden. Het is nu woensdag. Een normaal verloop is dat de koorts nog aanhoudt tot zaterdagochtend. Dus tot dan kan je nog temperaturen hebben voorbij de 38,5 graden en meer. Vanaf zaterdagavond moet je zien dat dit mindert, dan zou je temperatuur moeten zakken tot onder de 38,5 graden. Als dit nog steeds hoog aanhoudt, dan zou ik voorstellen dat je in de loop van zaterdagmiddag contact opneemt met de arts van wacht. Die zal je gericht kunnen onderzoeken, en zo nodig medicatie opstarten. Maar tot dan gaat de infectie zeker aanhouden en moeten we even geduld hebben</a:t>
            </a:r>
            <a:r>
              <a:rPr lang="nl-BE" dirty="0"/>
              <a:t>”</a:t>
            </a:r>
          </a:p>
          <a:p>
            <a:pPr lvl="2">
              <a:lnSpc>
                <a:spcPct val="100000"/>
              </a:lnSpc>
            </a:pPr>
            <a:endParaRPr lang="nl-BE" dirty="0"/>
          </a:p>
          <a:p>
            <a:pPr>
              <a:lnSpc>
                <a:spcPct val="100000"/>
              </a:lnSpc>
            </a:pPr>
            <a:endParaRPr lang="nl-BE" dirty="0"/>
          </a:p>
          <a:p>
            <a:pPr marL="457200" lvl="1" indent="0">
              <a:lnSpc>
                <a:spcPct val="100000"/>
              </a:lnSpc>
              <a:buNone/>
            </a:pPr>
            <a:endParaRPr lang="nl-BE" sz="2000" dirty="0"/>
          </a:p>
          <a:p>
            <a:pPr marL="457200" lvl="1" indent="0">
              <a:lnSpc>
                <a:spcPct val="100000"/>
              </a:lnSpc>
              <a:buNone/>
            </a:pPr>
            <a:endParaRPr lang="nl-BE" dirty="0"/>
          </a:p>
          <a:p>
            <a:pPr marL="457200" lvl="1" indent="0">
              <a:lnSpc>
                <a:spcPct val="100000"/>
              </a:lnSpc>
              <a:buNone/>
            </a:pPr>
            <a:endParaRPr lang="nl-BE" sz="3000" dirty="0"/>
          </a:p>
          <a:p>
            <a:pPr marL="457200" lvl="1" indent="0">
              <a:lnSpc>
                <a:spcPct val="100000"/>
              </a:lnSpc>
              <a:buNone/>
            </a:pPr>
            <a:endParaRPr lang="nl-BE" sz="3000" dirty="0"/>
          </a:p>
          <a:p>
            <a:pPr marL="457200" lvl="1" indent="0">
              <a:lnSpc>
                <a:spcPct val="100000"/>
              </a:lnSpc>
              <a:buNone/>
            </a:pPr>
            <a:endParaRPr lang="nl-BE" sz="3000" dirty="0"/>
          </a:p>
          <a:p>
            <a:pPr marL="457200" lvl="1" indent="0">
              <a:lnSpc>
                <a:spcPct val="100000"/>
              </a:lnSpc>
              <a:buNone/>
            </a:pPr>
            <a:endParaRPr lang="nl-BE" dirty="0"/>
          </a:p>
        </p:txBody>
      </p:sp>
    </p:spTree>
    <p:extLst>
      <p:ext uri="{BB962C8B-B14F-4D97-AF65-F5344CB8AC3E}">
        <p14:creationId xmlns:p14="http://schemas.microsoft.com/office/powerpoint/2010/main" val="96808736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D7DE1A55-97A3-62D7-76BF-82D90AA2F93E}"/>
              </a:ext>
            </a:extLst>
          </p:cNvPr>
          <p:cNvSpPr>
            <a:spLocks noGrp="1"/>
          </p:cNvSpPr>
          <p:nvPr>
            <p:ph idx="1"/>
          </p:nvPr>
        </p:nvSpPr>
        <p:spPr>
          <a:xfrm>
            <a:off x="838200" y="518160"/>
            <a:ext cx="10939272" cy="5658803"/>
          </a:xfrm>
        </p:spPr>
        <p:txBody>
          <a:bodyPr>
            <a:normAutofit lnSpcReduction="10000"/>
          </a:bodyPr>
          <a:lstStyle/>
          <a:p>
            <a:pPr marL="0" indent="0">
              <a:lnSpc>
                <a:spcPct val="100000"/>
              </a:lnSpc>
              <a:buNone/>
            </a:pPr>
            <a:endParaRPr lang="nl-BE" dirty="0"/>
          </a:p>
          <a:p>
            <a:pPr>
              <a:lnSpc>
                <a:spcPct val="100000"/>
              </a:lnSpc>
            </a:pPr>
            <a:r>
              <a:rPr lang="nl-BE" dirty="0"/>
              <a:t>Soms zijn het ook andere symptomen die de patiënt zorgen baart. Dit verhelderen (zie exploratieve vragen) is van belang om adequate zelfzorg te stimuleren.</a:t>
            </a:r>
          </a:p>
          <a:p>
            <a:pPr marL="0" indent="0">
              <a:lnSpc>
                <a:spcPct val="100000"/>
              </a:lnSpc>
              <a:buNone/>
            </a:pPr>
            <a:endParaRPr lang="nl-BE" dirty="0"/>
          </a:p>
          <a:p>
            <a:pPr>
              <a:lnSpc>
                <a:spcPct val="100000"/>
              </a:lnSpc>
            </a:pPr>
            <a:r>
              <a:rPr lang="nl-BE" dirty="0"/>
              <a:t>Ook de informatie rond zelfzorg dient zo duidelijk mogelijk te zijn</a:t>
            </a:r>
          </a:p>
          <a:p>
            <a:pPr lvl="1">
              <a:lnSpc>
                <a:spcPct val="100000"/>
              </a:lnSpc>
            </a:pPr>
            <a:r>
              <a:rPr lang="nl-BE" dirty="0"/>
              <a:t>NIET = “</a:t>
            </a:r>
            <a:r>
              <a:rPr lang="nl-BE" i="1" dirty="0"/>
              <a:t>Het is normaal dat je even hoest</a:t>
            </a:r>
            <a:r>
              <a:rPr lang="nl-BE" dirty="0"/>
              <a:t>”</a:t>
            </a:r>
          </a:p>
          <a:p>
            <a:pPr lvl="2">
              <a:lnSpc>
                <a:spcPct val="100000"/>
              </a:lnSpc>
            </a:pPr>
            <a:r>
              <a:rPr lang="nl-BE" dirty="0"/>
              <a:t>Wat is even? </a:t>
            </a:r>
          </a:p>
          <a:p>
            <a:pPr lvl="2">
              <a:lnSpc>
                <a:spcPct val="100000"/>
              </a:lnSpc>
            </a:pPr>
            <a:r>
              <a:rPr lang="nl-BE" dirty="0"/>
              <a:t>Hoest kan erg bedreigend en hinderlijk zijn</a:t>
            </a:r>
          </a:p>
          <a:p>
            <a:pPr lvl="1">
              <a:lnSpc>
                <a:spcPct val="100000"/>
              </a:lnSpc>
            </a:pPr>
            <a:r>
              <a:rPr lang="nl-BE" dirty="0"/>
              <a:t>WEL = “</a:t>
            </a:r>
            <a:r>
              <a:rPr lang="nl-BE" i="1" dirty="0"/>
              <a:t>Je gaf aan dat je jouw hoest hinderlijk vindt. Ik wil eerst even zeggen dat een dergelijke hoest vrij normaal is, en zelfs nog weken kan aanhouden. Binnen drie weken zal die gaandeweg minderen. Ondertussen helpen volgende zaken eventueel om de hinder te minderen (…)</a:t>
            </a:r>
            <a:r>
              <a:rPr lang="nl-BE" dirty="0"/>
              <a:t>.”</a:t>
            </a:r>
          </a:p>
          <a:p>
            <a:pPr lvl="2">
              <a:lnSpc>
                <a:spcPct val="100000"/>
              </a:lnSpc>
            </a:pPr>
            <a:endParaRPr lang="nl-BE" dirty="0"/>
          </a:p>
          <a:p>
            <a:pPr>
              <a:lnSpc>
                <a:spcPct val="100000"/>
              </a:lnSpc>
            </a:pPr>
            <a:endParaRPr lang="nl-BE" dirty="0"/>
          </a:p>
          <a:p>
            <a:pPr marL="457200" lvl="1" indent="0">
              <a:lnSpc>
                <a:spcPct val="100000"/>
              </a:lnSpc>
              <a:buNone/>
            </a:pPr>
            <a:endParaRPr lang="nl-BE" sz="2000" dirty="0"/>
          </a:p>
          <a:p>
            <a:pPr marL="457200" lvl="1" indent="0">
              <a:lnSpc>
                <a:spcPct val="100000"/>
              </a:lnSpc>
              <a:buNone/>
            </a:pPr>
            <a:endParaRPr lang="nl-BE" dirty="0"/>
          </a:p>
          <a:p>
            <a:pPr marL="457200" lvl="1" indent="0">
              <a:lnSpc>
                <a:spcPct val="100000"/>
              </a:lnSpc>
              <a:buNone/>
            </a:pPr>
            <a:endParaRPr lang="nl-BE" sz="3000" dirty="0"/>
          </a:p>
          <a:p>
            <a:pPr marL="457200" lvl="1" indent="0">
              <a:lnSpc>
                <a:spcPct val="100000"/>
              </a:lnSpc>
              <a:buNone/>
            </a:pPr>
            <a:endParaRPr lang="nl-BE" sz="3000" dirty="0"/>
          </a:p>
          <a:p>
            <a:pPr marL="457200" lvl="1" indent="0">
              <a:lnSpc>
                <a:spcPct val="100000"/>
              </a:lnSpc>
              <a:buNone/>
            </a:pPr>
            <a:endParaRPr lang="nl-BE" sz="3000" dirty="0"/>
          </a:p>
          <a:p>
            <a:pPr marL="457200" lvl="1" indent="0">
              <a:lnSpc>
                <a:spcPct val="100000"/>
              </a:lnSpc>
              <a:buNone/>
            </a:pPr>
            <a:endParaRPr lang="nl-BE" dirty="0"/>
          </a:p>
        </p:txBody>
      </p:sp>
    </p:spTree>
    <p:extLst>
      <p:ext uri="{BB962C8B-B14F-4D97-AF65-F5344CB8AC3E}">
        <p14:creationId xmlns:p14="http://schemas.microsoft.com/office/powerpoint/2010/main" val="114840875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4">
            <a:extLst>
              <a:ext uri="{FF2B5EF4-FFF2-40B4-BE49-F238E27FC236}">
                <a16:creationId xmlns:a16="http://schemas.microsoft.com/office/drawing/2014/main" id="{55074094-6A2E-9F58-15BD-12255857751A}"/>
              </a:ext>
            </a:extLst>
          </p:cNvPr>
          <p:cNvGraphicFramePr>
            <a:graphicFrameLocks noGrp="1"/>
          </p:cNvGraphicFramePr>
          <p:nvPr>
            <p:ph idx="1"/>
          </p:nvPr>
        </p:nvGraphicFramePr>
        <p:xfrm>
          <a:off x="599440" y="0"/>
          <a:ext cx="10993120" cy="6045200"/>
        </p:xfrm>
        <a:graphic>
          <a:graphicData uri="http://schemas.openxmlformats.org/drawingml/2006/table">
            <a:tbl>
              <a:tblPr firstRow="1" bandRow="1">
                <a:tableStyleId>{5C22544A-7EE6-4342-B048-85BDC9FD1C3A}</a:tableStyleId>
              </a:tblPr>
              <a:tblGrid>
                <a:gridCol w="3535370">
                  <a:extLst>
                    <a:ext uri="{9D8B030D-6E8A-4147-A177-3AD203B41FA5}">
                      <a16:colId xmlns:a16="http://schemas.microsoft.com/office/drawing/2014/main" val="1457924835"/>
                    </a:ext>
                  </a:extLst>
                </a:gridCol>
                <a:gridCol w="4257293">
                  <a:extLst>
                    <a:ext uri="{9D8B030D-6E8A-4147-A177-3AD203B41FA5}">
                      <a16:colId xmlns:a16="http://schemas.microsoft.com/office/drawing/2014/main" val="1163540081"/>
                    </a:ext>
                  </a:extLst>
                </a:gridCol>
                <a:gridCol w="3200457">
                  <a:extLst>
                    <a:ext uri="{9D8B030D-6E8A-4147-A177-3AD203B41FA5}">
                      <a16:colId xmlns:a16="http://schemas.microsoft.com/office/drawing/2014/main" val="683747289"/>
                    </a:ext>
                  </a:extLst>
                </a:gridCol>
              </a:tblGrid>
              <a:tr h="370840">
                <a:tc>
                  <a:txBody>
                    <a:bodyPr/>
                    <a:lstStyle/>
                    <a:p>
                      <a:r>
                        <a:rPr lang="nl-BE" dirty="0"/>
                        <a:t>Concrete tools/technieken voor huisartsen</a:t>
                      </a:r>
                    </a:p>
                  </a:txBody>
                  <a:tcPr/>
                </a:tc>
                <a:tc>
                  <a:txBody>
                    <a:bodyPr/>
                    <a:lstStyle/>
                    <a:p>
                      <a:r>
                        <a:rPr lang="nl-BE" dirty="0"/>
                        <a:t>Interventie</a:t>
                      </a:r>
                    </a:p>
                  </a:txBody>
                  <a:tcPr/>
                </a:tc>
                <a:tc>
                  <a:txBody>
                    <a:bodyPr/>
                    <a:lstStyle/>
                    <a:p>
                      <a:r>
                        <a:rPr lang="nl-BE" dirty="0"/>
                        <a:t>Determinant </a:t>
                      </a:r>
                    </a:p>
                  </a:txBody>
                  <a:tcPr/>
                </a:tc>
                <a:extLst>
                  <a:ext uri="{0D108BD9-81ED-4DB2-BD59-A6C34878D82A}">
                    <a16:rowId xmlns:a16="http://schemas.microsoft.com/office/drawing/2014/main" val="2463291762"/>
                  </a:ext>
                </a:extLst>
              </a:tr>
              <a:tr h="370840">
                <a:tc>
                  <a:txBody>
                    <a:bodyPr/>
                    <a:lstStyle/>
                    <a:p>
                      <a:endParaRPr lang="nl-BE" dirty="0"/>
                    </a:p>
                  </a:txBody>
                  <a:tcPr/>
                </a:tc>
                <a:tc>
                  <a:txBody>
                    <a:bodyPr/>
                    <a:lstStyle/>
                    <a:p>
                      <a:endParaRPr lang="nl-BE" dirty="0"/>
                    </a:p>
                  </a:txBody>
                  <a:tcPr/>
                </a:tc>
                <a:tc>
                  <a:txBody>
                    <a:bodyPr/>
                    <a:lstStyle/>
                    <a:p>
                      <a:r>
                        <a:rPr lang="nl-BE" dirty="0"/>
                        <a:t>Gewoonte(voorschrijf)gedrag</a:t>
                      </a:r>
                    </a:p>
                    <a:p>
                      <a:r>
                        <a:rPr lang="nl-BE" dirty="0"/>
                        <a:t>Automatisch voorschrijven</a:t>
                      </a:r>
                    </a:p>
                  </a:txBody>
                  <a:tcPr/>
                </a:tc>
                <a:extLst>
                  <a:ext uri="{0D108BD9-81ED-4DB2-BD59-A6C34878D82A}">
                    <a16:rowId xmlns:a16="http://schemas.microsoft.com/office/drawing/2014/main" val="386418760"/>
                  </a:ext>
                </a:extLst>
              </a:tr>
              <a:tr h="370840">
                <a:tc>
                  <a:txBody>
                    <a:bodyPr/>
                    <a:lstStyle/>
                    <a:p>
                      <a:r>
                        <a:rPr lang="nl-BE" dirty="0"/>
                        <a:t>Reminders voor agenda-setting</a:t>
                      </a:r>
                    </a:p>
                    <a:p>
                      <a:r>
                        <a:rPr lang="nl-BE" dirty="0"/>
                        <a:t>Tips voor agenda-seting</a:t>
                      </a:r>
                    </a:p>
                  </a:txBody>
                  <a:tcPr/>
                </a:tc>
                <a:tc>
                  <a:txBody>
                    <a:bodyPr/>
                    <a:lstStyle/>
                    <a:p>
                      <a:endParaRPr lang="nl-BE" dirty="0">
                        <a:highlight>
                          <a:srgbClr val="FFFF00"/>
                        </a:highlight>
                      </a:endParaRPr>
                    </a:p>
                  </a:txBody>
                  <a:tcPr/>
                </a:tc>
                <a:tc>
                  <a:txBody>
                    <a:bodyPr/>
                    <a:lstStyle/>
                    <a:p>
                      <a:r>
                        <a:rPr lang="nl-BE" dirty="0"/>
                        <a:t>Tijdsdruk / werkbelasting /lang consult</a:t>
                      </a:r>
                    </a:p>
                  </a:txBody>
                  <a:tcPr/>
                </a:tc>
                <a:extLst>
                  <a:ext uri="{0D108BD9-81ED-4DB2-BD59-A6C34878D82A}">
                    <a16:rowId xmlns:a16="http://schemas.microsoft.com/office/drawing/2014/main" val="1643464583"/>
                  </a:ext>
                </a:extLst>
              </a:tr>
              <a:tr h="370840">
                <a:tc>
                  <a:txBody>
                    <a:bodyPr/>
                    <a:lstStyle/>
                    <a:p>
                      <a:endParaRPr lang="nl-BE" dirty="0"/>
                    </a:p>
                  </a:txBody>
                  <a:tcPr/>
                </a:tc>
                <a:tc>
                  <a:txBody>
                    <a:bodyPr/>
                    <a:lstStyle/>
                    <a:p>
                      <a:endParaRPr lang="nl-BE" dirty="0"/>
                    </a:p>
                  </a:txBody>
                  <a:tcPr/>
                </a:tc>
                <a:tc>
                  <a:txBody>
                    <a:bodyPr/>
                    <a:lstStyle/>
                    <a:p>
                      <a:r>
                        <a:rPr lang="nl-BE" dirty="0"/>
                        <a:t>Onzekerheid over de diagnose</a:t>
                      </a:r>
                    </a:p>
                  </a:txBody>
                  <a:tcPr/>
                </a:tc>
                <a:extLst>
                  <a:ext uri="{0D108BD9-81ED-4DB2-BD59-A6C34878D82A}">
                    <a16:rowId xmlns:a16="http://schemas.microsoft.com/office/drawing/2014/main" val="3570740722"/>
                  </a:ext>
                </a:extLst>
              </a:tr>
              <a:tr h="370840">
                <a:tc>
                  <a:txBody>
                    <a:bodyPr/>
                    <a:lstStyle/>
                    <a:p>
                      <a:endParaRPr lang="nl-BE" dirty="0"/>
                    </a:p>
                  </a:txBody>
                  <a:tcPr/>
                </a:tc>
                <a:tc>
                  <a:txBody>
                    <a:bodyPr/>
                    <a:lstStyle/>
                    <a:p>
                      <a:r>
                        <a:rPr lang="nl-BE" dirty="0"/>
                        <a:t>Klinische beslisregels bij ernstig zieke kinderen</a:t>
                      </a:r>
                    </a:p>
                  </a:txBody>
                  <a:tcPr/>
                </a:tc>
                <a:tc>
                  <a:txBody>
                    <a:bodyPr/>
                    <a:lstStyle/>
                    <a:p>
                      <a:pPr marL="742950" lvl="1" indent="-285750">
                        <a:buFont typeface="Arial" panose="020B0604020202020204" pitchFamily="34" charset="0"/>
                        <a:buChar char="•"/>
                      </a:pPr>
                      <a:r>
                        <a:rPr lang="nl-BE" dirty="0"/>
                        <a:t>Kennis </a:t>
                      </a:r>
                    </a:p>
                  </a:txBody>
                  <a:tcPr/>
                </a:tc>
                <a:extLst>
                  <a:ext uri="{0D108BD9-81ED-4DB2-BD59-A6C34878D82A}">
                    <a16:rowId xmlns:a16="http://schemas.microsoft.com/office/drawing/2014/main" val="2962884740"/>
                  </a:ext>
                </a:extLst>
              </a:tr>
              <a:tr h="370840">
                <a:tc>
                  <a:txBody>
                    <a:bodyPr/>
                    <a:lstStyle/>
                    <a:p>
                      <a:endParaRPr lang="nl-BE" dirty="0"/>
                    </a:p>
                  </a:txBody>
                  <a:tcPr/>
                </a:tc>
                <a:tc>
                  <a:txBody>
                    <a:bodyPr/>
                    <a:lstStyle/>
                    <a:p>
                      <a:r>
                        <a:rPr lang="nl-BE" dirty="0"/>
                        <a:t>POC-CRP</a:t>
                      </a:r>
                    </a:p>
                  </a:txBody>
                  <a:tcPr/>
                </a:tc>
                <a:tc>
                  <a:txBody>
                    <a:bodyPr/>
                    <a:lstStyle/>
                    <a:p>
                      <a:pPr marL="742950" lvl="1" indent="-285750">
                        <a:buFont typeface="Arial" panose="020B0604020202020204" pitchFamily="34" charset="0"/>
                        <a:buChar char="•"/>
                      </a:pPr>
                      <a:r>
                        <a:rPr lang="nl-BE" dirty="0"/>
                        <a:t>Middelen </a:t>
                      </a:r>
                    </a:p>
                  </a:txBody>
                  <a:tcPr/>
                </a:tc>
                <a:extLst>
                  <a:ext uri="{0D108BD9-81ED-4DB2-BD59-A6C34878D82A}">
                    <a16:rowId xmlns:a16="http://schemas.microsoft.com/office/drawing/2014/main" val="3412775068"/>
                  </a:ext>
                </a:extLst>
              </a:tr>
              <a:tr h="370840">
                <a:tc>
                  <a:txBody>
                    <a:bodyPr/>
                    <a:lstStyle/>
                    <a:p>
                      <a:r>
                        <a:rPr lang="nl-BE" dirty="0"/>
                        <a:t>(Visuele) reminders</a:t>
                      </a:r>
                    </a:p>
                    <a:p>
                      <a:r>
                        <a:rPr lang="nl-BE" dirty="0"/>
                        <a:t>Lijst met explorerende vragen en reflecties + GRACE communicatietips</a:t>
                      </a:r>
                    </a:p>
                  </a:txBody>
                  <a:tcPr/>
                </a:tc>
                <a:tc>
                  <a:txBody>
                    <a:bodyPr/>
                    <a:lstStyle/>
                    <a:p>
                      <a:r>
                        <a:rPr lang="nl-BE" dirty="0"/>
                        <a:t>Exploreren van ongerustheden patiënt en daar naar terugkoppelen</a:t>
                      </a:r>
                    </a:p>
                  </a:txBody>
                  <a:tcPr/>
                </a:tc>
                <a:tc>
                  <a:txBody>
                    <a:bodyPr/>
                    <a:lstStyle/>
                    <a:p>
                      <a:pPr marL="742950" lvl="1" indent="-285750">
                        <a:buFont typeface="Arial" panose="020B0604020202020204" pitchFamily="34" charset="0"/>
                        <a:buChar char="•"/>
                      </a:pPr>
                      <a:r>
                        <a:rPr lang="nl-BE" dirty="0"/>
                        <a:t>Druk/ongerustheid patiënten</a:t>
                      </a:r>
                    </a:p>
                  </a:txBody>
                  <a:tcPr/>
                </a:tc>
                <a:extLst>
                  <a:ext uri="{0D108BD9-81ED-4DB2-BD59-A6C34878D82A}">
                    <a16:rowId xmlns:a16="http://schemas.microsoft.com/office/drawing/2014/main" val="110245405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dirty="0"/>
                        <a:t>Lijst verdiepende vragen + GRACE communicatietips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dirty="0"/>
                        <a:t>Vragen naar verwachtingen van patiënten: zo zou elke consult moeten beginnen</a:t>
                      </a:r>
                    </a:p>
                  </a:txBody>
                  <a:tcPr/>
                </a:tc>
                <a:tc>
                  <a:txBody>
                    <a:bodyPr/>
                    <a:lstStyle/>
                    <a:p>
                      <a:pPr marL="0" lvl="0" indent="0">
                        <a:buFont typeface="Arial" panose="020B0604020202020204" pitchFamily="34" charset="0"/>
                        <a:buNone/>
                      </a:pPr>
                      <a:r>
                        <a:rPr lang="nl-BE" dirty="0"/>
                        <a:t>Perceptie arts over wat patiënt denkt en wil </a:t>
                      </a:r>
                    </a:p>
                  </a:txBody>
                  <a:tcPr/>
                </a:tc>
                <a:extLst>
                  <a:ext uri="{0D108BD9-81ED-4DB2-BD59-A6C34878D82A}">
                    <a16:rowId xmlns:a16="http://schemas.microsoft.com/office/drawing/2014/main" val="859259931"/>
                  </a:ext>
                </a:extLst>
              </a:tr>
              <a:tr h="370840">
                <a:tc>
                  <a:txBody>
                    <a:bodyPr/>
                    <a:lstStyle/>
                    <a:p>
                      <a:r>
                        <a:rPr lang="nl-BE" dirty="0"/>
                        <a:t>(Visuele) reminders</a:t>
                      </a:r>
                    </a:p>
                    <a:p>
                      <a:r>
                        <a:rPr lang="nl-BE" dirty="0"/>
                        <a:t>Technieken om gepast informatie te geven</a:t>
                      </a:r>
                    </a:p>
                  </a:txBody>
                  <a:tcPr/>
                </a:tc>
                <a:tc>
                  <a:txBody>
                    <a:bodyPr/>
                    <a:lstStyle/>
                    <a:p>
                      <a:r>
                        <a:rPr lang="nl-BE" dirty="0"/>
                        <a:t>Omgaan met druk/eisen/dwingende vragen</a:t>
                      </a:r>
                    </a:p>
                  </a:txBody>
                  <a:tcPr/>
                </a:tc>
                <a:tc>
                  <a:txBody>
                    <a:bodyPr/>
                    <a:lstStyle/>
                    <a:p>
                      <a:pPr marL="0" lvl="0" indent="0">
                        <a:buFont typeface="Arial" panose="020B0604020202020204" pitchFamily="34" charset="0"/>
                        <a:buNone/>
                      </a:pPr>
                      <a:r>
                        <a:rPr lang="nl-BE" dirty="0"/>
                        <a:t>De overtuigde/eisende patiënt: “je weet dat het bij niet overgaat zonder antibiotica”</a:t>
                      </a:r>
                    </a:p>
                  </a:txBody>
                  <a:tcPr/>
                </a:tc>
                <a:extLst>
                  <a:ext uri="{0D108BD9-81ED-4DB2-BD59-A6C34878D82A}">
                    <a16:rowId xmlns:a16="http://schemas.microsoft.com/office/drawing/2014/main" val="2991543379"/>
                  </a:ext>
                </a:extLst>
              </a:tr>
            </a:tbl>
          </a:graphicData>
        </a:graphic>
      </p:graphicFrame>
    </p:spTree>
    <p:extLst>
      <p:ext uri="{BB962C8B-B14F-4D97-AF65-F5344CB8AC3E}">
        <p14:creationId xmlns:p14="http://schemas.microsoft.com/office/powerpoint/2010/main" val="191881054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4">
            <a:extLst>
              <a:ext uri="{FF2B5EF4-FFF2-40B4-BE49-F238E27FC236}">
                <a16:creationId xmlns:a16="http://schemas.microsoft.com/office/drawing/2014/main" id="{55074094-6A2E-9F58-15BD-12255857751A}"/>
              </a:ext>
            </a:extLst>
          </p:cNvPr>
          <p:cNvGraphicFramePr>
            <a:graphicFrameLocks noGrp="1"/>
          </p:cNvGraphicFramePr>
          <p:nvPr>
            <p:ph idx="1"/>
          </p:nvPr>
        </p:nvGraphicFramePr>
        <p:xfrm>
          <a:off x="599440" y="24826"/>
          <a:ext cx="10993120" cy="6045200"/>
        </p:xfrm>
        <a:graphic>
          <a:graphicData uri="http://schemas.openxmlformats.org/drawingml/2006/table">
            <a:tbl>
              <a:tblPr firstRow="1" bandRow="1">
                <a:tableStyleId>{5C22544A-7EE6-4342-B048-85BDC9FD1C3A}</a:tableStyleId>
              </a:tblPr>
              <a:tblGrid>
                <a:gridCol w="3535370">
                  <a:extLst>
                    <a:ext uri="{9D8B030D-6E8A-4147-A177-3AD203B41FA5}">
                      <a16:colId xmlns:a16="http://schemas.microsoft.com/office/drawing/2014/main" val="1457924835"/>
                    </a:ext>
                  </a:extLst>
                </a:gridCol>
                <a:gridCol w="4257293">
                  <a:extLst>
                    <a:ext uri="{9D8B030D-6E8A-4147-A177-3AD203B41FA5}">
                      <a16:colId xmlns:a16="http://schemas.microsoft.com/office/drawing/2014/main" val="1163540081"/>
                    </a:ext>
                  </a:extLst>
                </a:gridCol>
                <a:gridCol w="3200457">
                  <a:extLst>
                    <a:ext uri="{9D8B030D-6E8A-4147-A177-3AD203B41FA5}">
                      <a16:colId xmlns:a16="http://schemas.microsoft.com/office/drawing/2014/main" val="683747289"/>
                    </a:ext>
                  </a:extLst>
                </a:gridCol>
              </a:tblGrid>
              <a:tr h="370840">
                <a:tc>
                  <a:txBody>
                    <a:bodyPr/>
                    <a:lstStyle/>
                    <a:p>
                      <a:r>
                        <a:rPr lang="nl-BE" dirty="0"/>
                        <a:t>Concrete tools/technieken voor huisartsen</a:t>
                      </a:r>
                    </a:p>
                  </a:txBody>
                  <a:tcPr/>
                </a:tc>
                <a:tc>
                  <a:txBody>
                    <a:bodyPr/>
                    <a:lstStyle/>
                    <a:p>
                      <a:r>
                        <a:rPr lang="nl-BE" dirty="0"/>
                        <a:t>Interventie</a:t>
                      </a:r>
                    </a:p>
                  </a:txBody>
                  <a:tcPr/>
                </a:tc>
                <a:tc>
                  <a:txBody>
                    <a:bodyPr/>
                    <a:lstStyle/>
                    <a:p>
                      <a:r>
                        <a:rPr lang="nl-BE" dirty="0"/>
                        <a:t>Determinant </a:t>
                      </a:r>
                    </a:p>
                  </a:txBody>
                  <a:tcPr/>
                </a:tc>
                <a:extLst>
                  <a:ext uri="{0D108BD9-81ED-4DB2-BD59-A6C34878D82A}">
                    <a16:rowId xmlns:a16="http://schemas.microsoft.com/office/drawing/2014/main" val="2463291762"/>
                  </a:ext>
                </a:extLst>
              </a:tr>
              <a:tr h="370840">
                <a:tc>
                  <a:txBody>
                    <a:bodyPr/>
                    <a:lstStyle/>
                    <a:p>
                      <a:endParaRPr lang="nl-BE" dirty="0"/>
                    </a:p>
                  </a:txBody>
                  <a:tcPr/>
                </a:tc>
                <a:tc>
                  <a:txBody>
                    <a:bodyPr/>
                    <a:lstStyle/>
                    <a:p>
                      <a:endParaRPr lang="nl-BE" dirty="0"/>
                    </a:p>
                  </a:txBody>
                  <a:tcPr/>
                </a:tc>
                <a:tc>
                  <a:txBody>
                    <a:bodyPr/>
                    <a:lstStyle/>
                    <a:p>
                      <a:r>
                        <a:rPr lang="nl-BE" dirty="0"/>
                        <a:t>Gewoonte(voorschrijf)gedrag</a:t>
                      </a:r>
                    </a:p>
                    <a:p>
                      <a:r>
                        <a:rPr lang="nl-BE" dirty="0"/>
                        <a:t>Automatisch voorschrijven</a:t>
                      </a:r>
                    </a:p>
                  </a:txBody>
                  <a:tcPr/>
                </a:tc>
                <a:extLst>
                  <a:ext uri="{0D108BD9-81ED-4DB2-BD59-A6C34878D82A}">
                    <a16:rowId xmlns:a16="http://schemas.microsoft.com/office/drawing/2014/main" val="386418760"/>
                  </a:ext>
                </a:extLst>
              </a:tr>
              <a:tr h="370840">
                <a:tc>
                  <a:txBody>
                    <a:bodyPr/>
                    <a:lstStyle/>
                    <a:p>
                      <a:r>
                        <a:rPr lang="nl-BE" dirty="0"/>
                        <a:t>Reminders voor agenda-setting</a:t>
                      </a:r>
                    </a:p>
                    <a:p>
                      <a:r>
                        <a:rPr lang="nl-BE" dirty="0"/>
                        <a:t>Tips voor agenda-seting</a:t>
                      </a:r>
                    </a:p>
                  </a:txBody>
                  <a:tcPr/>
                </a:tc>
                <a:tc>
                  <a:txBody>
                    <a:bodyPr/>
                    <a:lstStyle/>
                    <a:p>
                      <a:endParaRPr lang="nl-BE" dirty="0">
                        <a:highlight>
                          <a:srgbClr val="FFFF00"/>
                        </a:highlight>
                      </a:endParaRPr>
                    </a:p>
                  </a:txBody>
                  <a:tcPr/>
                </a:tc>
                <a:tc>
                  <a:txBody>
                    <a:bodyPr/>
                    <a:lstStyle/>
                    <a:p>
                      <a:r>
                        <a:rPr lang="nl-BE" dirty="0"/>
                        <a:t>Tijdsdruk / werkbelasting /lang consult</a:t>
                      </a:r>
                    </a:p>
                  </a:txBody>
                  <a:tcPr/>
                </a:tc>
                <a:extLst>
                  <a:ext uri="{0D108BD9-81ED-4DB2-BD59-A6C34878D82A}">
                    <a16:rowId xmlns:a16="http://schemas.microsoft.com/office/drawing/2014/main" val="1643464583"/>
                  </a:ext>
                </a:extLst>
              </a:tr>
              <a:tr h="370840">
                <a:tc>
                  <a:txBody>
                    <a:bodyPr/>
                    <a:lstStyle/>
                    <a:p>
                      <a:endParaRPr lang="nl-BE" dirty="0"/>
                    </a:p>
                  </a:txBody>
                  <a:tcPr/>
                </a:tc>
                <a:tc>
                  <a:txBody>
                    <a:bodyPr/>
                    <a:lstStyle/>
                    <a:p>
                      <a:endParaRPr lang="nl-BE" dirty="0"/>
                    </a:p>
                  </a:txBody>
                  <a:tcPr/>
                </a:tc>
                <a:tc>
                  <a:txBody>
                    <a:bodyPr/>
                    <a:lstStyle/>
                    <a:p>
                      <a:r>
                        <a:rPr lang="nl-BE" dirty="0"/>
                        <a:t>Onzekerheid over de diagnose</a:t>
                      </a:r>
                    </a:p>
                  </a:txBody>
                  <a:tcPr/>
                </a:tc>
                <a:extLst>
                  <a:ext uri="{0D108BD9-81ED-4DB2-BD59-A6C34878D82A}">
                    <a16:rowId xmlns:a16="http://schemas.microsoft.com/office/drawing/2014/main" val="3570740722"/>
                  </a:ext>
                </a:extLst>
              </a:tr>
              <a:tr h="370840">
                <a:tc>
                  <a:txBody>
                    <a:bodyPr/>
                    <a:lstStyle/>
                    <a:p>
                      <a:endParaRPr lang="nl-BE" dirty="0"/>
                    </a:p>
                  </a:txBody>
                  <a:tcPr/>
                </a:tc>
                <a:tc>
                  <a:txBody>
                    <a:bodyPr/>
                    <a:lstStyle/>
                    <a:p>
                      <a:r>
                        <a:rPr lang="nl-BE" dirty="0"/>
                        <a:t>Klinische beslisregels bij ernstig zieke kinderen</a:t>
                      </a:r>
                    </a:p>
                  </a:txBody>
                  <a:tcPr/>
                </a:tc>
                <a:tc>
                  <a:txBody>
                    <a:bodyPr/>
                    <a:lstStyle/>
                    <a:p>
                      <a:pPr marL="742950" lvl="1" indent="-285750">
                        <a:buFont typeface="Arial" panose="020B0604020202020204" pitchFamily="34" charset="0"/>
                        <a:buChar char="•"/>
                      </a:pPr>
                      <a:r>
                        <a:rPr lang="nl-BE" dirty="0"/>
                        <a:t>Kennis </a:t>
                      </a:r>
                    </a:p>
                  </a:txBody>
                  <a:tcPr/>
                </a:tc>
                <a:extLst>
                  <a:ext uri="{0D108BD9-81ED-4DB2-BD59-A6C34878D82A}">
                    <a16:rowId xmlns:a16="http://schemas.microsoft.com/office/drawing/2014/main" val="2962884740"/>
                  </a:ext>
                </a:extLst>
              </a:tr>
              <a:tr h="370840">
                <a:tc>
                  <a:txBody>
                    <a:bodyPr/>
                    <a:lstStyle/>
                    <a:p>
                      <a:endParaRPr lang="nl-BE" dirty="0"/>
                    </a:p>
                  </a:txBody>
                  <a:tcPr/>
                </a:tc>
                <a:tc>
                  <a:txBody>
                    <a:bodyPr/>
                    <a:lstStyle/>
                    <a:p>
                      <a:r>
                        <a:rPr lang="nl-BE" dirty="0"/>
                        <a:t>POC-CRP</a:t>
                      </a:r>
                    </a:p>
                  </a:txBody>
                  <a:tcPr/>
                </a:tc>
                <a:tc>
                  <a:txBody>
                    <a:bodyPr/>
                    <a:lstStyle/>
                    <a:p>
                      <a:pPr marL="742950" lvl="1" indent="-285750">
                        <a:buFont typeface="Arial" panose="020B0604020202020204" pitchFamily="34" charset="0"/>
                        <a:buChar char="•"/>
                      </a:pPr>
                      <a:r>
                        <a:rPr lang="nl-BE" dirty="0"/>
                        <a:t>Middelen </a:t>
                      </a:r>
                    </a:p>
                  </a:txBody>
                  <a:tcPr/>
                </a:tc>
                <a:extLst>
                  <a:ext uri="{0D108BD9-81ED-4DB2-BD59-A6C34878D82A}">
                    <a16:rowId xmlns:a16="http://schemas.microsoft.com/office/drawing/2014/main" val="3412775068"/>
                  </a:ext>
                </a:extLst>
              </a:tr>
              <a:tr h="370840">
                <a:tc>
                  <a:txBody>
                    <a:bodyPr/>
                    <a:lstStyle/>
                    <a:p>
                      <a:r>
                        <a:rPr lang="nl-BE" dirty="0"/>
                        <a:t>(Visuele) reminders</a:t>
                      </a:r>
                    </a:p>
                    <a:p>
                      <a:r>
                        <a:rPr lang="nl-BE" dirty="0"/>
                        <a:t>Checklist aan explorerende vragen en reflecties</a:t>
                      </a:r>
                    </a:p>
                    <a:p>
                      <a:r>
                        <a:rPr lang="nl-BE" dirty="0"/>
                        <a:t>GRACE communicatietips</a:t>
                      </a:r>
                    </a:p>
                  </a:txBody>
                  <a:tcPr/>
                </a:tc>
                <a:tc>
                  <a:txBody>
                    <a:bodyPr/>
                    <a:lstStyle/>
                    <a:p>
                      <a:r>
                        <a:rPr lang="nl-BE" dirty="0"/>
                        <a:t>Exploreren van ongerustheden patiënt en daar naar terugkoppelen</a:t>
                      </a:r>
                    </a:p>
                  </a:txBody>
                  <a:tcPr/>
                </a:tc>
                <a:tc>
                  <a:txBody>
                    <a:bodyPr/>
                    <a:lstStyle/>
                    <a:p>
                      <a:pPr marL="742950" lvl="1" indent="-285750">
                        <a:buFont typeface="Arial" panose="020B0604020202020204" pitchFamily="34" charset="0"/>
                        <a:buChar char="•"/>
                      </a:pPr>
                      <a:r>
                        <a:rPr lang="nl-BE" dirty="0"/>
                        <a:t>Druk/ongerustheid patiënten</a:t>
                      </a:r>
                    </a:p>
                  </a:txBody>
                  <a:tcPr/>
                </a:tc>
                <a:extLst>
                  <a:ext uri="{0D108BD9-81ED-4DB2-BD59-A6C34878D82A}">
                    <a16:rowId xmlns:a16="http://schemas.microsoft.com/office/drawing/2014/main" val="1102454052"/>
                  </a:ext>
                </a:extLst>
              </a:tr>
              <a:tr h="370840">
                <a:tc>
                  <a:txBody>
                    <a:bodyPr/>
                    <a:lstStyle/>
                    <a:p>
                      <a:endParaRPr lang="nl-B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dirty="0"/>
                        <a:t>Vragen naar verwachtingen van patiënten: zo zou elke consult moeten beginnen</a:t>
                      </a:r>
                    </a:p>
                  </a:txBody>
                  <a:tcPr/>
                </a:tc>
                <a:tc>
                  <a:txBody>
                    <a:bodyPr/>
                    <a:lstStyle/>
                    <a:p>
                      <a:pPr marL="0" lvl="0" indent="0">
                        <a:buFont typeface="Arial" panose="020B0604020202020204" pitchFamily="34" charset="0"/>
                        <a:buNone/>
                      </a:pPr>
                      <a:r>
                        <a:rPr lang="nl-BE" dirty="0"/>
                        <a:t>Perceptie arts over wat patiënt denkt en wil </a:t>
                      </a:r>
                    </a:p>
                  </a:txBody>
                  <a:tcPr/>
                </a:tc>
                <a:extLst>
                  <a:ext uri="{0D108BD9-81ED-4DB2-BD59-A6C34878D82A}">
                    <a16:rowId xmlns:a16="http://schemas.microsoft.com/office/drawing/2014/main" val="859259931"/>
                  </a:ext>
                </a:extLst>
              </a:tr>
              <a:tr h="370840">
                <a:tc>
                  <a:txBody>
                    <a:bodyPr/>
                    <a:lstStyle/>
                    <a:p>
                      <a:r>
                        <a:rPr lang="nl-BE" dirty="0"/>
                        <a:t>(Visuele) reminders</a:t>
                      </a:r>
                    </a:p>
                    <a:p>
                      <a:r>
                        <a:rPr lang="nl-BE" dirty="0"/>
                        <a:t>Technieken om gepast informatie te geven</a:t>
                      </a:r>
                    </a:p>
                  </a:txBody>
                  <a:tcPr/>
                </a:tc>
                <a:tc>
                  <a:txBody>
                    <a:bodyPr/>
                    <a:lstStyle/>
                    <a:p>
                      <a:r>
                        <a:rPr lang="nl-BE" dirty="0"/>
                        <a:t>Omgaan met druk/eisen/dwingende vragen</a:t>
                      </a:r>
                    </a:p>
                  </a:txBody>
                  <a:tcPr/>
                </a:tc>
                <a:tc>
                  <a:txBody>
                    <a:bodyPr/>
                    <a:lstStyle/>
                    <a:p>
                      <a:pPr marL="0" lvl="0" indent="0">
                        <a:buFont typeface="Arial" panose="020B0604020202020204" pitchFamily="34" charset="0"/>
                        <a:buNone/>
                      </a:pPr>
                      <a:r>
                        <a:rPr lang="nl-BE" dirty="0"/>
                        <a:t>De overtuigde/eisende patiënt: “je weet dat het bij niet overgaat zonder antibiotica”</a:t>
                      </a:r>
                    </a:p>
                  </a:txBody>
                  <a:tcPr/>
                </a:tc>
                <a:extLst>
                  <a:ext uri="{0D108BD9-81ED-4DB2-BD59-A6C34878D82A}">
                    <a16:rowId xmlns:a16="http://schemas.microsoft.com/office/drawing/2014/main" val="2991543379"/>
                  </a:ext>
                </a:extLst>
              </a:tr>
            </a:tbl>
          </a:graphicData>
        </a:graphic>
      </p:graphicFrame>
      <p:sp>
        <p:nvSpPr>
          <p:cNvPr id="2" name="Tekstvak 1">
            <a:extLst>
              <a:ext uri="{FF2B5EF4-FFF2-40B4-BE49-F238E27FC236}">
                <a16:creationId xmlns:a16="http://schemas.microsoft.com/office/drawing/2014/main" id="{817E7955-E2B7-E338-D199-DA14BDDAA9E2}"/>
              </a:ext>
            </a:extLst>
          </p:cNvPr>
          <p:cNvSpPr txBox="1"/>
          <p:nvPr/>
        </p:nvSpPr>
        <p:spPr>
          <a:xfrm>
            <a:off x="599440" y="6289671"/>
            <a:ext cx="835127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rPr>
              <a:t>+ belang van reflectie over consultvoering en voorbereiding op consulten! </a:t>
            </a:r>
          </a:p>
        </p:txBody>
      </p:sp>
    </p:spTree>
    <p:extLst>
      <p:ext uri="{BB962C8B-B14F-4D97-AF65-F5344CB8AC3E}">
        <p14:creationId xmlns:p14="http://schemas.microsoft.com/office/powerpoint/2010/main" val="67514064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26" name="Picture 2" descr="gratis Geforceerde Perspectief Selectieve Focus Fotografie Van De Mens In De Bal Stockfoto">
            <a:extLst>
              <a:ext uri="{FF2B5EF4-FFF2-40B4-BE49-F238E27FC236}">
                <a16:creationId xmlns:a16="http://schemas.microsoft.com/office/drawing/2014/main" id="{A2230216-DEC7-1C36-7E41-FF50388BB4C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971" r="33630" b="2"/>
          <a:stretch/>
        </p:blipFill>
        <p:spPr bwMode="auto">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a:noFill/>
          <a:extLst>
            <a:ext uri="{909E8E84-426E-40DD-AFC4-6F175D3DCCD1}">
              <a14:hiddenFill xmlns:a14="http://schemas.microsoft.com/office/drawing/2010/main">
                <a:solidFill>
                  <a:srgbClr val="FFFFFF"/>
                </a:solidFill>
              </a14:hiddenFill>
            </a:ext>
          </a:extLst>
        </p:spPr>
      </p:pic>
      <p:sp>
        <p:nvSpPr>
          <p:cNvPr id="3" name="Tijdelijke aanduiding voor inhoud 2">
            <a:extLst>
              <a:ext uri="{FF2B5EF4-FFF2-40B4-BE49-F238E27FC236}">
                <a16:creationId xmlns:a16="http://schemas.microsoft.com/office/drawing/2014/main" id="{D7DE1A55-97A3-62D7-76BF-82D90AA2F93E}"/>
              </a:ext>
            </a:extLst>
          </p:cNvPr>
          <p:cNvSpPr>
            <a:spLocks noGrp="1"/>
          </p:cNvSpPr>
          <p:nvPr>
            <p:ph idx="1"/>
          </p:nvPr>
        </p:nvSpPr>
        <p:spPr>
          <a:xfrm>
            <a:off x="6116569" y="1769806"/>
            <a:ext cx="5237229" cy="4407157"/>
          </a:xfrm>
        </p:spPr>
        <p:txBody>
          <a:bodyPr>
            <a:normAutofit/>
          </a:bodyPr>
          <a:lstStyle/>
          <a:p>
            <a:pPr marL="0" indent="0">
              <a:buNone/>
            </a:pPr>
            <a:endParaRPr lang="nl-BE" sz="1400" dirty="0"/>
          </a:p>
          <a:p>
            <a:r>
              <a:rPr lang="nl-BE" sz="3200" dirty="0"/>
              <a:t>Trainingsdeel 2</a:t>
            </a:r>
          </a:p>
          <a:p>
            <a:pPr marL="0" indent="0">
              <a:buNone/>
            </a:pPr>
            <a:endParaRPr lang="nl-BE" sz="3200" dirty="0"/>
          </a:p>
          <a:p>
            <a:pPr lvl="1"/>
            <a:r>
              <a:rPr lang="nl-BE" sz="2800" dirty="0"/>
              <a:t>Verder begrip rond communicatietechnieken en -tools</a:t>
            </a:r>
          </a:p>
          <a:p>
            <a:pPr lvl="1"/>
            <a:r>
              <a:rPr lang="nl-BE" sz="2800" dirty="0"/>
              <a:t>Inbreng technieken en tools in intervisiemomenten</a:t>
            </a:r>
          </a:p>
          <a:p>
            <a:pPr lvl="1"/>
            <a:r>
              <a:rPr lang="nl-BE" sz="2800" dirty="0"/>
              <a:t>Stimuleren van reflectie </a:t>
            </a:r>
          </a:p>
          <a:p>
            <a:pPr marL="457200" lvl="1" indent="0">
              <a:buNone/>
            </a:pPr>
            <a:endParaRPr lang="nl-BE" sz="1400" dirty="0"/>
          </a:p>
        </p:txBody>
      </p:sp>
    </p:spTree>
    <p:extLst>
      <p:ext uri="{BB962C8B-B14F-4D97-AF65-F5344CB8AC3E}">
        <p14:creationId xmlns:p14="http://schemas.microsoft.com/office/powerpoint/2010/main" val="288506678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A3D80AEE-4189-4FEB-5D9F-A164CD6AEC5F}"/>
              </a:ext>
            </a:extLst>
          </p:cNvPr>
          <p:cNvSpPr>
            <a:spLocks noGrp="1"/>
          </p:cNvSpPr>
          <p:nvPr>
            <p:ph idx="1"/>
          </p:nvPr>
        </p:nvSpPr>
        <p:spPr>
          <a:xfrm>
            <a:off x="838200" y="711200"/>
            <a:ext cx="10515600" cy="5465763"/>
          </a:xfrm>
        </p:spPr>
        <p:txBody>
          <a:bodyPr/>
          <a:lstStyle/>
          <a:p>
            <a:pPr marL="0" indent="0" algn="ctr">
              <a:buNone/>
            </a:pPr>
            <a:r>
              <a:rPr lang="nl-BE" dirty="0"/>
              <a:t>Medicolegaal</a:t>
            </a:r>
          </a:p>
          <a:p>
            <a:endParaRPr lang="en-GB" sz="1800" i="1" dirty="0">
              <a:effectLst/>
              <a:latin typeface="Times New Roman" panose="02020603050405020304" pitchFamily="18" charset="0"/>
              <a:ea typeface="Calibri" panose="020F0502020204030204" pitchFamily="34" charset="0"/>
            </a:endParaRPr>
          </a:p>
          <a:p>
            <a:pPr marL="0" indent="0">
              <a:buNone/>
            </a:pPr>
            <a:r>
              <a:rPr lang="en-GB" sz="1800" i="1" dirty="0">
                <a:effectLst/>
                <a:latin typeface="Times New Roman" panose="02020603050405020304" pitchFamily="18" charset="0"/>
                <a:ea typeface="Calibri" panose="020F0502020204030204" pitchFamily="34" charset="0"/>
              </a:rPr>
              <a:t>“</a:t>
            </a:r>
            <a:endParaRPr lang="nl-BE" dirty="0"/>
          </a:p>
          <a:p>
            <a:endParaRPr lang="nl-BE" dirty="0"/>
          </a:p>
          <a:p>
            <a:pPr marL="0" indent="0" algn="ctr">
              <a:buNone/>
            </a:pPr>
            <a:r>
              <a:rPr lang="nl-BE" i="1" dirty="0">
                <a:latin typeface="Times New Roman" panose="02020603050405020304" pitchFamily="18" charset="0"/>
                <a:cs typeface="Times New Roman" panose="02020603050405020304" pitchFamily="18" charset="0"/>
              </a:rPr>
              <a:t>Onnodig antibiotica voorschrijven en bijwerkingen creëren is </a:t>
            </a:r>
            <a:r>
              <a:rPr lang="nl-BE" b="1" i="1" dirty="0">
                <a:latin typeface="Times New Roman" panose="02020603050405020304" pitchFamily="18" charset="0"/>
                <a:cs typeface="Times New Roman" panose="02020603050405020304" pitchFamily="18" charset="0"/>
              </a:rPr>
              <a:t>spijtig</a:t>
            </a:r>
          </a:p>
          <a:p>
            <a:pPr marL="0" indent="0" algn="ctr">
              <a:buNone/>
            </a:pPr>
            <a:r>
              <a:rPr lang="nl-BE" i="1" dirty="0">
                <a:latin typeface="Times New Roman" panose="02020603050405020304" pitchFamily="18" charset="0"/>
                <a:cs typeface="Times New Roman" panose="02020603050405020304" pitchFamily="18" charset="0"/>
              </a:rPr>
              <a:t>Geen antibiotica voorschrijven bij ernstige ziek zijn is </a:t>
            </a:r>
            <a:r>
              <a:rPr lang="nl-BE" b="1" i="1" dirty="0">
                <a:latin typeface="Times New Roman" panose="02020603050405020304" pitchFamily="18" charset="0"/>
                <a:cs typeface="Times New Roman" panose="02020603050405020304" pitchFamily="18" charset="0"/>
              </a:rPr>
              <a:t>fout</a:t>
            </a:r>
          </a:p>
        </p:txBody>
      </p:sp>
    </p:spTree>
    <p:extLst>
      <p:ext uri="{BB962C8B-B14F-4D97-AF65-F5344CB8AC3E}">
        <p14:creationId xmlns:p14="http://schemas.microsoft.com/office/powerpoint/2010/main" val="196055318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A754926C-3062-3EA2-0D80-5C18E0021133}"/>
              </a:ext>
            </a:extLst>
          </p:cNvPr>
          <p:cNvSpPr>
            <a:spLocks noGrp="1"/>
          </p:cNvSpPr>
          <p:nvPr>
            <p:ph idx="1"/>
          </p:nvPr>
        </p:nvSpPr>
        <p:spPr>
          <a:xfrm>
            <a:off x="345440" y="142240"/>
            <a:ext cx="11226800" cy="6034723"/>
          </a:xfrm>
        </p:spPr>
        <p:txBody>
          <a:bodyPr>
            <a:normAutofit/>
          </a:bodyPr>
          <a:lstStyle/>
          <a:p>
            <a:pPr marL="0" indent="0" algn="ctr">
              <a:buNone/>
            </a:pPr>
            <a:r>
              <a:rPr lang="nl-BE" sz="2400" b="1" i="1" dirty="0">
                <a:latin typeface="Times New Roman" panose="02020603050405020304" pitchFamily="18" charset="0"/>
                <a:cs typeface="Times New Roman" panose="02020603050405020304" pitchFamily="18" charset="0"/>
              </a:rPr>
              <a:t>“Antibiotica schrijven kost 5 minuten</a:t>
            </a:r>
          </a:p>
          <a:p>
            <a:pPr marL="0" indent="0" algn="ctr">
              <a:buNone/>
            </a:pPr>
            <a:r>
              <a:rPr lang="nl-BE" sz="2400" b="1" i="1" dirty="0">
                <a:latin typeface="Times New Roman" panose="02020603050405020304" pitchFamily="18" charset="0"/>
                <a:cs typeface="Times New Roman" panose="02020603050405020304" pitchFamily="18" charset="0"/>
              </a:rPr>
              <a:t>Uitleggen dat ze geen antibiotica nodig hebben kost een kwartier”</a:t>
            </a:r>
          </a:p>
          <a:p>
            <a:pPr marL="0" indent="0" algn="ctr">
              <a:buNone/>
            </a:pPr>
            <a:endParaRPr lang="nl-BE" sz="2400" i="1" dirty="0">
              <a:latin typeface="Times New Roman" panose="02020603050405020304" pitchFamily="18" charset="0"/>
              <a:cs typeface="Times New Roman" panose="02020603050405020304" pitchFamily="18" charset="0"/>
            </a:endParaRPr>
          </a:p>
          <a:p>
            <a:pPr marL="0" indent="0" algn="ctr">
              <a:buNone/>
            </a:pPr>
            <a:endParaRPr lang="nl-BE" sz="2400" dirty="0"/>
          </a:p>
          <a:p>
            <a:r>
              <a:rPr lang="nl-BE" sz="2400" dirty="0">
                <a:latin typeface="Times New Roman" panose="02020603050405020304" pitchFamily="18" charset="0"/>
                <a:cs typeface="Times New Roman" panose="02020603050405020304" pitchFamily="18" charset="0"/>
              </a:rPr>
              <a:t>Tijdswinst maar patiënten blijven terugkeren met zelfde vraag. </a:t>
            </a:r>
            <a:r>
              <a:rPr lang="nl-BE" sz="2400" dirty="0" err="1">
                <a:latin typeface="Times New Roman" panose="02020603050405020304" pitchFamily="18" charset="0"/>
                <a:cs typeface="Times New Roman" panose="02020603050405020304" pitchFamily="18" charset="0"/>
              </a:rPr>
              <a:t>Patienten</a:t>
            </a:r>
            <a:r>
              <a:rPr lang="nl-BE" sz="2400" dirty="0">
                <a:latin typeface="Times New Roman" panose="02020603050405020304" pitchFamily="18" charset="0"/>
                <a:cs typeface="Times New Roman" panose="02020603050405020304" pitchFamily="18" charset="0"/>
              </a:rPr>
              <a:t> leren hun genezing te associëren met antibiotica</a:t>
            </a:r>
          </a:p>
          <a:p>
            <a:endParaRPr lang="nl-BE" sz="2400" dirty="0">
              <a:latin typeface="Times New Roman" panose="02020603050405020304" pitchFamily="18" charset="0"/>
              <a:cs typeface="Times New Roman" panose="02020603050405020304" pitchFamily="18" charset="0"/>
            </a:endParaRPr>
          </a:p>
          <a:p>
            <a:pPr marL="0" indent="0">
              <a:buNone/>
            </a:pPr>
            <a:r>
              <a:rPr lang="en-GB" sz="2400" i="1" dirty="0">
                <a:effectLst/>
                <a:latin typeface="Times New Roman" panose="02020603050405020304" pitchFamily="18" charset="0"/>
                <a:ea typeface="Calibri" panose="020F0502020204030204" pitchFamily="34" charset="0"/>
              </a:rPr>
              <a:t>“ … there are two ways to do this, there is the quick way, and the right way…”</a:t>
            </a:r>
            <a:r>
              <a:rPr lang="en-GB" sz="2400" dirty="0">
                <a:effectLst/>
                <a:latin typeface="Times New Roman" panose="02020603050405020304" pitchFamily="18" charset="0"/>
                <a:ea typeface="Calibri" panose="020F0502020204030204" pitchFamily="34" charset="0"/>
              </a:rPr>
              <a:t> - </a:t>
            </a:r>
            <a:r>
              <a:rPr lang="en-GB" sz="1800" dirty="0">
                <a:solidFill>
                  <a:schemeClr val="tx1">
                    <a:lumMod val="50000"/>
                    <a:lumOff val="50000"/>
                  </a:schemeClr>
                </a:solidFill>
                <a:effectLst/>
                <a:latin typeface="Times New Roman" panose="02020603050405020304" pitchFamily="18" charset="0"/>
                <a:ea typeface="Calibri" panose="020F0502020204030204" pitchFamily="34" charset="0"/>
              </a:rPr>
              <a:t>Biezen et al. </a:t>
            </a:r>
            <a:endParaRPr lang="nl-BE" sz="1800" dirty="0"/>
          </a:p>
          <a:p>
            <a:pPr marL="0" indent="0">
              <a:buNone/>
            </a:pPr>
            <a:r>
              <a:rPr lang="en-GB" sz="2400" i="1" dirty="0">
                <a:effectLst/>
                <a:latin typeface="Times New Roman" panose="02020603050405020304" pitchFamily="18" charset="0"/>
                <a:ea typeface="Calibri" panose="020F0502020204030204" pitchFamily="34" charset="0"/>
              </a:rPr>
              <a:t>“… if you educate them early and you have much less of a fight later on”</a:t>
            </a:r>
            <a:r>
              <a:rPr lang="en-GB" sz="2400" dirty="0">
                <a:effectLst/>
                <a:latin typeface="Times New Roman" panose="02020603050405020304" pitchFamily="18" charset="0"/>
                <a:ea typeface="Calibri" panose="020F0502020204030204" pitchFamily="34" charset="0"/>
              </a:rPr>
              <a:t> - </a:t>
            </a:r>
            <a:r>
              <a:rPr lang="en-GB" sz="1800" dirty="0">
                <a:solidFill>
                  <a:schemeClr val="tx1">
                    <a:lumMod val="50000"/>
                    <a:lumOff val="50000"/>
                  </a:schemeClr>
                </a:solidFill>
                <a:effectLst/>
                <a:latin typeface="Times New Roman" panose="02020603050405020304" pitchFamily="18" charset="0"/>
                <a:ea typeface="Calibri" panose="020F0502020204030204" pitchFamily="34" charset="0"/>
              </a:rPr>
              <a:t>Biezen et al.</a:t>
            </a:r>
          </a:p>
          <a:p>
            <a:pPr marL="0" indent="0">
              <a:buNone/>
            </a:pPr>
            <a:endParaRPr lang="en-GB" sz="1800" dirty="0">
              <a:solidFill>
                <a:schemeClr val="tx1">
                  <a:lumMod val="50000"/>
                  <a:lumOff val="50000"/>
                </a:schemeClr>
              </a:solidFill>
              <a:effectLst/>
              <a:latin typeface="Times New Roman" panose="02020603050405020304" pitchFamily="18" charset="0"/>
              <a:ea typeface="Calibri" panose="020F0502020204030204" pitchFamily="34" charset="0"/>
            </a:endParaRPr>
          </a:p>
          <a:p>
            <a:r>
              <a:rPr lang="en-GB" sz="2400" dirty="0">
                <a:latin typeface="Times New Roman" panose="02020603050405020304" pitchFamily="18" charset="0"/>
                <a:ea typeface="Calibri" panose="020F0502020204030204" pitchFamily="34" charset="0"/>
              </a:rPr>
              <a:t>Geen extra </a:t>
            </a:r>
            <a:r>
              <a:rPr lang="en-GB" sz="2400" dirty="0" err="1">
                <a:latin typeface="Times New Roman" panose="02020603050405020304" pitchFamily="18" charset="0"/>
                <a:ea typeface="Calibri" panose="020F0502020204030204" pitchFamily="34" charset="0"/>
              </a:rPr>
              <a:t>tijdsinvestering</a:t>
            </a:r>
            <a:r>
              <a:rPr lang="en-GB" sz="2400" dirty="0">
                <a:latin typeface="Times New Roman" panose="02020603050405020304" pitchFamily="18" charset="0"/>
                <a:ea typeface="Calibri" panose="020F0502020204030204" pitchFamily="34" charset="0"/>
              </a:rPr>
              <a:t> </a:t>
            </a:r>
            <a:r>
              <a:rPr lang="en-GB" sz="2400" dirty="0" err="1">
                <a:latin typeface="Times New Roman" panose="02020603050405020304" pitchFamily="18" charset="0"/>
                <a:ea typeface="Calibri" panose="020F0502020204030204" pitchFamily="34" charset="0"/>
              </a:rPr>
              <a:t>volgens</a:t>
            </a:r>
            <a:r>
              <a:rPr lang="en-GB" sz="2400" dirty="0">
                <a:latin typeface="Times New Roman" panose="02020603050405020304" pitchFamily="18" charset="0"/>
                <a:ea typeface="Calibri" panose="020F0502020204030204" pitchFamily="34" charset="0"/>
              </a:rPr>
              <a:t> </a:t>
            </a:r>
            <a:r>
              <a:rPr lang="en-GB" sz="2400" dirty="0" err="1">
                <a:latin typeface="Times New Roman" panose="02020603050405020304" pitchFamily="18" charset="0"/>
                <a:ea typeface="Calibri" panose="020F0502020204030204" pitchFamily="34" charset="0"/>
              </a:rPr>
              <a:t>ervaren</a:t>
            </a:r>
            <a:r>
              <a:rPr lang="en-GB" sz="2400" dirty="0">
                <a:latin typeface="Times New Roman" panose="02020603050405020304" pitchFamily="18" charset="0"/>
                <a:ea typeface="Calibri" panose="020F0502020204030204" pitchFamily="34" charset="0"/>
              </a:rPr>
              <a:t> </a:t>
            </a:r>
            <a:r>
              <a:rPr lang="en-GB" sz="2400" dirty="0" err="1">
                <a:latin typeface="Times New Roman" panose="02020603050405020304" pitchFamily="18" charset="0"/>
                <a:ea typeface="Calibri" panose="020F0502020204030204" pitchFamily="34" charset="0"/>
              </a:rPr>
              <a:t>artsen</a:t>
            </a:r>
            <a:endParaRPr lang="en-GB" sz="2400" dirty="0">
              <a:latin typeface="Times New Roman" panose="02020603050405020304" pitchFamily="18" charset="0"/>
              <a:ea typeface="Calibri" panose="020F0502020204030204" pitchFamily="34" charset="0"/>
            </a:endParaRPr>
          </a:p>
          <a:p>
            <a:pPr marL="0" indent="0">
              <a:buNone/>
            </a:pPr>
            <a:r>
              <a:rPr lang="en-GB" sz="2400" dirty="0">
                <a:latin typeface="Times New Roman" panose="02020603050405020304" pitchFamily="18" charset="0"/>
                <a:ea typeface="Calibri" panose="020F0502020204030204" pitchFamily="34" charset="0"/>
              </a:rPr>
              <a:t>	=&gt; </a:t>
            </a:r>
            <a:r>
              <a:rPr lang="en-GB" sz="2400" dirty="0" err="1">
                <a:latin typeface="Times New Roman" panose="02020603050405020304" pitchFamily="18" charset="0"/>
                <a:ea typeface="Calibri" panose="020F0502020204030204" pitchFamily="34" charset="0"/>
              </a:rPr>
              <a:t>betoog</a:t>
            </a:r>
            <a:r>
              <a:rPr lang="en-GB" sz="2400" dirty="0">
                <a:latin typeface="Times New Roman" panose="02020603050405020304" pitchFamily="18" charset="0"/>
                <a:ea typeface="Calibri" panose="020F0502020204030204" pitchFamily="34" charset="0"/>
              </a:rPr>
              <a:t> </a:t>
            </a:r>
            <a:r>
              <a:rPr lang="en-GB" sz="2400" dirty="0" err="1">
                <a:latin typeface="Times New Roman" panose="02020603050405020304" pitchFamily="18" charset="0"/>
                <a:ea typeface="Calibri" panose="020F0502020204030204" pitchFamily="34" charset="0"/>
              </a:rPr>
              <a:t>waarmee</a:t>
            </a:r>
            <a:r>
              <a:rPr lang="en-GB" sz="2400" dirty="0">
                <a:latin typeface="Times New Roman" panose="02020603050405020304" pitchFamily="18" charset="0"/>
                <a:ea typeface="Calibri" panose="020F0502020204030204" pitchFamily="34" charset="0"/>
              </a:rPr>
              <a:t> ze </a:t>
            </a:r>
            <a:r>
              <a:rPr lang="en-GB" sz="2400" dirty="0" err="1">
                <a:latin typeface="Times New Roman" panose="02020603050405020304" pitchFamily="18" charset="0"/>
                <a:ea typeface="Calibri" panose="020F0502020204030204" pitchFamily="34" charset="0"/>
              </a:rPr>
              <a:t>patiënten</a:t>
            </a:r>
            <a:r>
              <a:rPr lang="en-GB" sz="2400" dirty="0">
                <a:latin typeface="Times New Roman" panose="02020603050405020304" pitchFamily="18" charset="0"/>
                <a:ea typeface="Calibri" panose="020F0502020204030204" pitchFamily="34" charset="0"/>
              </a:rPr>
              <a:t> in enkele minute kunnen </a:t>
            </a:r>
            <a:r>
              <a:rPr lang="en-GB" sz="2400" dirty="0" err="1">
                <a:latin typeface="Times New Roman" panose="02020603050405020304" pitchFamily="18" charset="0"/>
                <a:ea typeface="Calibri" panose="020F0502020204030204" pitchFamily="34" charset="0"/>
              </a:rPr>
              <a:t>overtuigen</a:t>
            </a:r>
            <a:r>
              <a:rPr lang="en-GB" sz="2400" dirty="0">
                <a:latin typeface="Times New Roman" panose="02020603050405020304" pitchFamily="18" charset="0"/>
                <a:ea typeface="Calibri" panose="020F0502020204030204" pitchFamily="34" charset="0"/>
              </a:rPr>
              <a:t> </a:t>
            </a:r>
            <a:r>
              <a:rPr lang="en-GB" sz="2400" dirty="0">
                <a:effectLst/>
                <a:latin typeface="Times New Roman" panose="02020603050405020304" pitchFamily="18" charset="0"/>
                <a:ea typeface="Calibri" panose="020F0502020204030204" pitchFamily="34" charset="0"/>
              </a:rPr>
              <a:t> </a:t>
            </a:r>
            <a:endParaRPr lang="nl-BE" sz="2400" dirty="0">
              <a:effectLst/>
              <a:latin typeface="Times New Roman" panose="02020603050405020304" pitchFamily="18" charset="0"/>
              <a:ea typeface="Calibri" panose="020F0502020204030204" pitchFamily="34" charset="0"/>
            </a:endParaRPr>
          </a:p>
          <a:p>
            <a:endParaRPr lang="nl-BE" dirty="0">
              <a:solidFill>
                <a:schemeClr val="tx1">
                  <a:lumMod val="50000"/>
                  <a:lumOff val="50000"/>
                </a:schemeClr>
              </a:solidFill>
            </a:endParaRPr>
          </a:p>
          <a:p>
            <a:endParaRPr lang="nl-BE" dirty="0">
              <a:solidFill>
                <a:schemeClr val="tx1">
                  <a:lumMod val="50000"/>
                  <a:lumOff val="50000"/>
                </a:schemeClr>
              </a:solidFill>
            </a:endParaRPr>
          </a:p>
          <a:p>
            <a:pPr marL="0" indent="0">
              <a:buNone/>
            </a:pPr>
            <a:endParaRPr lang="nl-BE" dirty="0"/>
          </a:p>
          <a:p>
            <a:pPr marL="0" indent="0">
              <a:buNone/>
            </a:pPr>
            <a:endParaRPr lang="nl-BE" dirty="0"/>
          </a:p>
        </p:txBody>
      </p:sp>
    </p:spTree>
    <p:extLst>
      <p:ext uri="{BB962C8B-B14F-4D97-AF65-F5344CB8AC3E}">
        <p14:creationId xmlns:p14="http://schemas.microsoft.com/office/powerpoint/2010/main" val="311604261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6A2E6F-850F-4A92-B12A-C1D6D2B2EF35}"/>
              </a:ext>
            </a:extLst>
          </p:cNvPr>
          <p:cNvSpPr>
            <a:spLocks noGrp="1"/>
          </p:cNvSpPr>
          <p:nvPr>
            <p:ph type="title"/>
          </p:nvPr>
        </p:nvSpPr>
        <p:spPr>
          <a:xfrm>
            <a:off x="0" y="0"/>
            <a:ext cx="12192000" cy="1188720"/>
          </a:xfrm>
        </p:spPr>
        <p:txBody>
          <a:bodyPr>
            <a:normAutofit/>
          </a:bodyPr>
          <a:lstStyle/>
          <a:p>
            <a:pPr algn="ctr"/>
            <a:r>
              <a:rPr lang="nl-BE" sz="4000" dirty="0"/>
              <a:t>Determinanten die het voorschrijfgedrag beïnvloeden</a:t>
            </a:r>
          </a:p>
        </p:txBody>
      </p:sp>
      <p:sp>
        <p:nvSpPr>
          <p:cNvPr id="3" name="Tijdelijke aanduiding voor inhoud 2">
            <a:extLst>
              <a:ext uri="{FF2B5EF4-FFF2-40B4-BE49-F238E27FC236}">
                <a16:creationId xmlns:a16="http://schemas.microsoft.com/office/drawing/2014/main" id="{D7DE1A55-97A3-62D7-76BF-82D90AA2F93E}"/>
              </a:ext>
            </a:extLst>
          </p:cNvPr>
          <p:cNvSpPr>
            <a:spLocks noGrp="1"/>
          </p:cNvSpPr>
          <p:nvPr>
            <p:ph idx="1"/>
          </p:nvPr>
        </p:nvSpPr>
        <p:spPr>
          <a:xfrm>
            <a:off x="701431" y="881263"/>
            <a:ext cx="10783824" cy="5093843"/>
          </a:xfrm>
        </p:spPr>
        <p:txBody>
          <a:bodyPr/>
          <a:lstStyle/>
          <a:p>
            <a:pPr marL="0" indent="0">
              <a:buNone/>
            </a:pPr>
            <a:endParaRPr lang="nl-BE" dirty="0"/>
          </a:p>
          <a:p>
            <a:pPr marL="0" indent="0">
              <a:buNone/>
            </a:pPr>
            <a:endParaRPr lang="nl-BE" dirty="0"/>
          </a:p>
          <a:p>
            <a:r>
              <a:rPr lang="nl-BE" dirty="0"/>
              <a:t>Artsfactoren</a:t>
            </a:r>
          </a:p>
          <a:p>
            <a:pPr lvl="1"/>
            <a:endParaRPr lang="nl-BE" dirty="0"/>
          </a:p>
          <a:p>
            <a:r>
              <a:rPr lang="nl-BE" dirty="0"/>
              <a:t>Patiënt factoren</a:t>
            </a:r>
          </a:p>
          <a:p>
            <a:endParaRPr lang="nl-BE" dirty="0"/>
          </a:p>
          <a:p>
            <a:r>
              <a:rPr lang="nl-BE" dirty="0"/>
              <a:t>Consult gebonden factoren</a:t>
            </a:r>
          </a:p>
        </p:txBody>
      </p:sp>
      <p:sp>
        <p:nvSpPr>
          <p:cNvPr id="4" name="Tekstvak 3">
            <a:extLst>
              <a:ext uri="{FF2B5EF4-FFF2-40B4-BE49-F238E27FC236}">
                <a16:creationId xmlns:a16="http://schemas.microsoft.com/office/drawing/2014/main" id="{783FEBF1-2237-2061-C009-BF65B0AA30B9}"/>
              </a:ext>
            </a:extLst>
          </p:cNvPr>
          <p:cNvSpPr txBox="1"/>
          <p:nvPr/>
        </p:nvSpPr>
        <p:spPr>
          <a:xfrm>
            <a:off x="1676400" y="5958840"/>
            <a:ext cx="1051560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rPr>
              <a:t>Systematisch literatuuronderzoek naar determinanten die het antibioticavoorschrijfgedrag beïnvloeden.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rPr>
              <a:t>Demeulenaere Maxim, De Sutter An, Heytens Stefan 2020</a:t>
            </a:r>
          </a:p>
        </p:txBody>
      </p:sp>
    </p:spTree>
    <p:extLst>
      <p:ext uri="{BB962C8B-B14F-4D97-AF65-F5344CB8AC3E}">
        <p14:creationId xmlns:p14="http://schemas.microsoft.com/office/powerpoint/2010/main" val="35807021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6A2E6F-850F-4A92-B12A-C1D6D2B2EF35}"/>
              </a:ext>
            </a:extLst>
          </p:cNvPr>
          <p:cNvSpPr>
            <a:spLocks noGrp="1"/>
          </p:cNvSpPr>
          <p:nvPr>
            <p:ph type="title"/>
          </p:nvPr>
        </p:nvSpPr>
        <p:spPr>
          <a:xfrm>
            <a:off x="0" y="1"/>
            <a:ext cx="12192000" cy="1188720"/>
          </a:xfrm>
        </p:spPr>
        <p:txBody>
          <a:bodyPr>
            <a:normAutofit/>
          </a:bodyPr>
          <a:lstStyle/>
          <a:p>
            <a:pPr algn="ctr"/>
            <a:r>
              <a:rPr lang="nl-BE" sz="4000" dirty="0"/>
              <a:t>Determinanten die het voorschrijfgedrag beïnvloeden</a:t>
            </a:r>
          </a:p>
        </p:txBody>
      </p:sp>
      <p:sp>
        <p:nvSpPr>
          <p:cNvPr id="3" name="Tijdelijke aanduiding voor inhoud 2">
            <a:extLst>
              <a:ext uri="{FF2B5EF4-FFF2-40B4-BE49-F238E27FC236}">
                <a16:creationId xmlns:a16="http://schemas.microsoft.com/office/drawing/2014/main" id="{D7DE1A55-97A3-62D7-76BF-82D90AA2F93E}"/>
              </a:ext>
            </a:extLst>
          </p:cNvPr>
          <p:cNvSpPr>
            <a:spLocks noGrp="1"/>
          </p:cNvSpPr>
          <p:nvPr>
            <p:ph idx="1"/>
          </p:nvPr>
        </p:nvSpPr>
        <p:spPr>
          <a:xfrm>
            <a:off x="838200" y="1399032"/>
            <a:ext cx="10783824" cy="5093843"/>
          </a:xfrm>
        </p:spPr>
        <p:txBody>
          <a:bodyPr/>
          <a:lstStyle/>
          <a:p>
            <a:pPr marL="0" indent="0">
              <a:buNone/>
            </a:pPr>
            <a:r>
              <a:rPr lang="nl-BE" dirty="0"/>
              <a:t>Artsfactoren</a:t>
            </a:r>
          </a:p>
          <a:p>
            <a:pPr lvl="1"/>
            <a:r>
              <a:rPr lang="nl-BE" dirty="0"/>
              <a:t>Ervaring</a:t>
            </a:r>
          </a:p>
          <a:p>
            <a:pPr lvl="1"/>
            <a:r>
              <a:rPr lang="nl-BE" dirty="0"/>
              <a:t>Kennis richtlijnen en implementatie</a:t>
            </a:r>
          </a:p>
          <a:p>
            <a:pPr lvl="1"/>
            <a:r>
              <a:rPr lang="nl-BE" dirty="0"/>
              <a:t>Mening over AMR</a:t>
            </a:r>
          </a:p>
          <a:p>
            <a:pPr lvl="1"/>
            <a:r>
              <a:rPr lang="nl-BE" dirty="0"/>
              <a:t>Externe invloeden (farma-industrie)</a:t>
            </a:r>
          </a:p>
          <a:p>
            <a:pPr lvl="1"/>
            <a:r>
              <a:rPr lang="nl-BE" dirty="0"/>
              <a:t>Continuïteit patiëntenzorg</a:t>
            </a:r>
          </a:p>
          <a:p>
            <a:pPr lvl="1"/>
            <a:endParaRPr lang="nl-BE" dirty="0"/>
          </a:p>
          <a:p>
            <a:pPr marL="0" indent="0">
              <a:buNone/>
            </a:pPr>
            <a:r>
              <a:rPr lang="nl-BE" dirty="0"/>
              <a:t>Patiënt factoren</a:t>
            </a:r>
          </a:p>
          <a:p>
            <a:pPr lvl="1"/>
            <a:r>
              <a:rPr lang="nl-BE" dirty="0"/>
              <a:t>Persoonsgebonden factoren </a:t>
            </a:r>
            <a:r>
              <a:rPr lang="nl-BE" sz="1800" dirty="0"/>
              <a:t>(leeftijd, comorbiditeit, klachtenbeleving, ervaring in het verleden)</a:t>
            </a:r>
          </a:p>
          <a:p>
            <a:pPr lvl="1"/>
            <a:r>
              <a:rPr lang="nl-BE" dirty="0"/>
              <a:t>Sociale factoren</a:t>
            </a:r>
          </a:p>
          <a:p>
            <a:pPr lvl="1"/>
            <a:r>
              <a:rPr lang="nl-BE" dirty="0"/>
              <a:t>Omgevingsinvloeden </a:t>
            </a:r>
            <a:r>
              <a:rPr lang="nl-BE" sz="1800" dirty="0"/>
              <a:t>(kennis, info, beleid kinderdagverblijf)</a:t>
            </a:r>
          </a:p>
        </p:txBody>
      </p:sp>
    </p:spTree>
    <p:extLst>
      <p:ext uri="{BB962C8B-B14F-4D97-AF65-F5344CB8AC3E}">
        <p14:creationId xmlns:p14="http://schemas.microsoft.com/office/powerpoint/2010/main" val="36515918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FC6253A-DA44-8921-1BE5-8EA044AE50B2}"/>
              </a:ext>
            </a:extLst>
          </p:cNvPr>
          <p:cNvSpPr>
            <a:spLocks noGrp="1"/>
          </p:cNvSpPr>
          <p:nvPr>
            <p:ph type="dt" sz="half" idx="2"/>
          </p:nvPr>
        </p:nvSpPr>
        <p:spPr/>
        <p:txBody>
          <a:bodyPr/>
          <a:lstStyle/>
          <a:p>
            <a:fld id="{F3D7DD51-9662-490B-9287-C002A927A4EB}" type="datetime1">
              <a:rPr lang="nl-BE" smtClean="0"/>
              <a:t>19/11/2023</a:t>
            </a:fld>
            <a:endParaRPr lang="nl-BE"/>
          </a:p>
        </p:txBody>
      </p:sp>
      <p:sp>
        <p:nvSpPr>
          <p:cNvPr id="3" name="Tijdelijke aanduiding voor dianummer 2">
            <a:extLst>
              <a:ext uri="{FF2B5EF4-FFF2-40B4-BE49-F238E27FC236}">
                <a16:creationId xmlns:a16="http://schemas.microsoft.com/office/drawing/2014/main" id="{0D130627-71F0-2502-3FAB-3DDB04D52CAF}"/>
              </a:ext>
            </a:extLst>
          </p:cNvPr>
          <p:cNvSpPr>
            <a:spLocks noGrp="1"/>
          </p:cNvSpPr>
          <p:nvPr>
            <p:ph type="sldNum" sz="quarter" idx="4"/>
          </p:nvPr>
        </p:nvSpPr>
        <p:spPr/>
        <p:txBody>
          <a:bodyPr/>
          <a:lstStyle/>
          <a:p>
            <a:fld id="{237A5C56-B9E8-4E46-B944-E20B96CB342D}" type="slidenum">
              <a:rPr lang="nl-BE" smtClean="0"/>
              <a:pPr/>
              <a:t>12</a:t>
            </a:fld>
            <a:endParaRPr lang="nl-BE">
              <a:solidFill>
                <a:schemeClr val="bg1"/>
              </a:solidFill>
            </a:endParaRPr>
          </a:p>
        </p:txBody>
      </p:sp>
      <p:sp>
        <p:nvSpPr>
          <p:cNvPr id="4" name="Tekstvak 3">
            <a:extLst>
              <a:ext uri="{FF2B5EF4-FFF2-40B4-BE49-F238E27FC236}">
                <a16:creationId xmlns:a16="http://schemas.microsoft.com/office/drawing/2014/main" id="{816D7386-F6FF-5592-8D94-CDB081365B9C}"/>
              </a:ext>
            </a:extLst>
          </p:cNvPr>
          <p:cNvSpPr txBox="1"/>
          <p:nvPr/>
        </p:nvSpPr>
        <p:spPr>
          <a:xfrm>
            <a:off x="5689052" y="1819445"/>
            <a:ext cx="6052948" cy="1000274"/>
          </a:xfrm>
          <a:prstGeom prst="rect">
            <a:avLst/>
          </a:prstGeom>
          <a:noFill/>
          <a:ln>
            <a:solidFill>
              <a:srgbClr val="012169"/>
            </a:solidFill>
          </a:ln>
        </p:spPr>
        <p:txBody>
          <a:bodyPr wrap="square" rtlCol="0">
            <a:spAutoFit/>
          </a:bodyPr>
          <a:lstStyle/>
          <a:p>
            <a:pPr>
              <a:lnSpc>
                <a:spcPct val="150000"/>
              </a:lnSpc>
              <a:spcBef>
                <a:spcPts val="1000"/>
              </a:spcBef>
            </a:pPr>
            <a:r>
              <a:rPr lang="nl-NL" dirty="0">
                <a:latin typeface="Arial" panose="020B0604020202020204" pitchFamily="34" charset="0"/>
                <a:cs typeface="Arial" panose="020B0604020202020204" pitchFamily="34" charset="0"/>
              </a:rPr>
              <a:t>Training (deel 1): focus op kennis en informatie</a:t>
            </a:r>
          </a:p>
          <a:p>
            <a:pPr>
              <a:lnSpc>
                <a:spcPct val="150000"/>
              </a:lnSpc>
              <a:spcBef>
                <a:spcPts val="1000"/>
              </a:spcBef>
            </a:pPr>
            <a:r>
              <a:rPr lang="nl-NL" dirty="0">
                <a:latin typeface="Arial" panose="020B0604020202020204" pitchFamily="34" charset="0"/>
                <a:cs typeface="Arial" panose="020B0604020202020204" pitchFamily="34" charset="0"/>
              </a:rPr>
              <a:t>Training (deel 2): focus op vaardigheden en praktijk </a:t>
            </a:r>
          </a:p>
        </p:txBody>
      </p:sp>
      <p:pic>
        <p:nvPicPr>
          <p:cNvPr id="6" name="Afbeelding 5">
            <a:extLst>
              <a:ext uri="{FF2B5EF4-FFF2-40B4-BE49-F238E27FC236}">
                <a16:creationId xmlns:a16="http://schemas.microsoft.com/office/drawing/2014/main" id="{7125C287-5FE5-20CA-0BBF-210C11EAF053}"/>
              </a:ext>
            </a:extLst>
          </p:cNvPr>
          <p:cNvPicPr>
            <a:picLocks noChangeAspect="1"/>
          </p:cNvPicPr>
          <p:nvPr/>
        </p:nvPicPr>
        <p:blipFill rotWithShape="1">
          <a:blip r:embed="rId2"/>
          <a:srcRect l="53523" t="48091" r="40750" b="40363"/>
          <a:stretch/>
        </p:blipFill>
        <p:spPr>
          <a:xfrm>
            <a:off x="11292000" y="0"/>
            <a:ext cx="900000" cy="680357"/>
          </a:xfrm>
          <a:prstGeom prst="rect">
            <a:avLst/>
          </a:prstGeom>
        </p:spPr>
      </p:pic>
      <p:pic>
        <p:nvPicPr>
          <p:cNvPr id="7" name="Picture 2" descr="Concept voor zakelijke onboarding. Vectorillustratie van organisatorische socialisatie met vectorpictogrammen">
            <a:extLst>
              <a:ext uri="{FF2B5EF4-FFF2-40B4-BE49-F238E27FC236}">
                <a16:creationId xmlns:a16="http://schemas.microsoft.com/office/drawing/2014/main" id="{C2E60FC4-3C00-60F7-433F-6BFF87524D6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3348" t="48533" r="2261" b="12030"/>
          <a:stretch/>
        </p:blipFill>
        <p:spPr bwMode="auto">
          <a:xfrm>
            <a:off x="7401097" y="3570863"/>
            <a:ext cx="3060470" cy="1641708"/>
          </a:xfrm>
          <a:prstGeom prst="rect">
            <a:avLst/>
          </a:prstGeom>
          <a:noFill/>
          <a:extLst>
            <a:ext uri="{909E8E84-426E-40DD-AFC4-6F175D3DCCD1}">
              <a14:hiddenFill xmlns:a14="http://schemas.microsoft.com/office/drawing/2010/main">
                <a:solidFill>
                  <a:srgbClr val="FFFFFF"/>
                </a:solidFill>
              </a14:hiddenFill>
            </a:ext>
          </a:extLst>
        </p:spPr>
      </p:pic>
      <p:sp>
        <p:nvSpPr>
          <p:cNvPr id="5" name="Tijdelijke aanduiding voor tekst 7">
            <a:extLst>
              <a:ext uri="{FF2B5EF4-FFF2-40B4-BE49-F238E27FC236}">
                <a16:creationId xmlns:a16="http://schemas.microsoft.com/office/drawing/2014/main" id="{7FF29673-97C7-2E80-8AAC-91A18398475F}"/>
              </a:ext>
            </a:extLst>
          </p:cNvPr>
          <p:cNvSpPr txBox="1">
            <a:spLocks/>
          </p:cNvSpPr>
          <p:nvPr/>
        </p:nvSpPr>
        <p:spPr>
          <a:xfrm>
            <a:off x="962890" y="1430987"/>
            <a:ext cx="4868488" cy="3613642"/>
          </a:xfrm>
          <a:prstGeom prst="rect">
            <a:avLst/>
          </a:prstGeom>
        </p:spPr>
        <p:txBody>
          <a:bodyPr/>
          <a:lstStyle>
            <a:lvl1pPr marL="228600" indent="-228600" algn="l" defTabSz="914400" rtl="0" eaLnBrk="1" latinLnBrk="0" hangingPunct="1">
              <a:lnSpc>
                <a:spcPct val="90000"/>
              </a:lnSpc>
              <a:spcBef>
                <a:spcPts val="1000"/>
              </a:spcBef>
              <a:buFont typeface="Wingdings" panose="05000000000000000000" pitchFamily="2" charset="2"/>
              <a:buChar char="§"/>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anose="05000000000000000000" pitchFamily="2" charset="2"/>
              <a:buNone/>
            </a:pPr>
            <a:r>
              <a:rPr lang="nl-BE" b="1" dirty="0"/>
              <a:t>Training voor “</a:t>
            </a:r>
            <a:r>
              <a:rPr lang="nl-BE" b="1" dirty="0" err="1"/>
              <a:t>local</a:t>
            </a:r>
            <a:r>
              <a:rPr lang="nl-BE" b="1" dirty="0"/>
              <a:t> </a:t>
            </a:r>
            <a:r>
              <a:rPr lang="nl-BE" b="1" dirty="0" err="1"/>
              <a:t>champions</a:t>
            </a:r>
            <a:r>
              <a:rPr lang="nl-BE" b="1" dirty="0"/>
              <a:t>”</a:t>
            </a:r>
          </a:p>
          <a:p>
            <a:pPr marL="0" indent="0" algn="ctr">
              <a:buFont typeface="Wingdings" panose="05000000000000000000" pitchFamily="2" charset="2"/>
              <a:buNone/>
            </a:pPr>
            <a:endParaRPr lang="nl-BE" b="1" dirty="0"/>
          </a:p>
          <a:p>
            <a:pPr marL="0" indent="0" algn="ctr">
              <a:buFont typeface="Wingdings" panose="05000000000000000000" pitchFamily="2" charset="2"/>
              <a:buNone/>
            </a:pPr>
            <a:r>
              <a:rPr lang="nl-BE" b="1" dirty="0"/>
              <a:t>CASCADE van opleiding</a:t>
            </a:r>
          </a:p>
          <a:p>
            <a:pPr marL="0" indent="0" algn="ctr">
              <a:buFont typeface="Wingdings" panose="05000000000000000000" pitchFamily="2" charset="2"/>
              <a:buNone/>
            </a:pPr>
            <a:endParaRPr lang="nl-BE" dirty="0"/>
          </a:p>
          <a:p>
            <a:pPr marL="0" indent="0" algn="ctr">
              <a:buFont typeface="Wingdings" panose="05000000000000000000" pitchFamily="2" charset="2"/>
              <a:buNone/>
            </a:pPr>
            <a:r>
              <a:rPr lang="nl-BE" dirty="0"/>
              <a:t>proces </a:t>
            </a:r>
            <a:r>
              <a:rPr lang="nl-BE" dirty="0" err="1"/>
              <a:t>facilitatoren</a:t>
            </a:r>
            <a:r>
              <a:rPr lang="nl-BE" dirty="0"/>
              <a:t> en experten</a:t>
            </a:r>
          </a:p>
          <a:p>
            <a:pPr marL="0" indent="0" algn="ctr">
              <a:buFont typeface="Wingdings" panose="05000000000000000000" pitchFamily="2" charset="2"/>
              <a:buNone/>
            </a:pPr>
            <a:r>
              <a:rPr lang="nl-BE" dirty="0">
                <a:solidFill>
                  <a:srgbClr val="012169"/>
                </a:solidFill>
              </a:rPr>
              <a:t>↓↑</a:t>
            </a:r>
          </a:p>
          <a:p>
            <a:pPr marL="0" indent="0" algn="ctr">
              <a:buFont typeface="Wingdings" panose="05000000000000000000" pitchFamily="2" charset="2"/>
              <a:buNone/>
            </a:pPr>
            <a:r>
              <a:rPr lang="nl-BE" b="1" dirty="0"/>
              <a:t>“</a:t>
            </a:r>
            <a:r>
              <a:rPr lang="nl-BE" b="1" dirty="0" err="1"/>
              <a:t>local</a:t>
            </a:r>
            <a:r>
              <a:rPr lang="nl-BE" b="1" dirty="0"/>
              <a:t> </a:t>
            </a:r>
            <a:r>
              <a:rPr lang="nl-BE" b="1" dirty="0" err="1"/>
              <a:t>champions</a:t>
            </a:r>
            <a:r>
              <a:rPr lang="nl-BE" b="1" dirty="0"/>
              <a:t>” (50) </a:t>
            </a:r>
          </a:p>
          <a:p>
            <a:pPr marL="0" indent="0" algn="ctr">
              <a:buFont typeface="Wingdings" panose="05000000000000000000" pitchFamily="2" charset="2"/>
              <a:buNone/>
            </a:pPr>
            <a:r>
              <a:rPr lang="nl-BE" dirty="0">
                <a:solidFill>
                  <a:srgbClr val="012169"/>
                </a:solidFill>
              </a:rPr>
              <a:t>↓↑</a:t>
            </a:r>
          </a:p>
          <a:p>
            <a:pPr marL="0" indent="0" algn="ctr">
              <a:buFont typeface="Wingdings" panose="05000000000000000000" pitchFamily="2" charset="2"/>
              <a:buNone/>
            </a:pPr>
            <a:r>
              <a:rPr lang="nl-BE" dirty="0"/>
              <a:t>huisartsen (500)</a:t>
            </a:r>
          </a:p>
          <a:p>
            <a:pPr marL="0" indent="0" algn="ctr">
              <a:buNone/>
            </a:pPr>
            <a:r>
              <a:rPr lang="nl-BE" dirty="0">
                <a:solidFill>
                  <a:srgbClr val="012169"/>
                </a:solidFill>
              </a:rPr>
              <a:t>↓↑</a:t>
            </a:r>
          </a:p>
          <a:p>
            <a:pPr marL="0" indent="0" algn="ctr">
              <a:buNone/>
            </a:pPr>
            <a:r>
              <a:rPr lang="nl-BE" dirty="0"/>
              <a:t>collega-huisartsen</a:t>
            </a:r>
          </a:p>
          <a:p>
            <a:pPr marL="0" indent="0" algn="ctr">
              <a:buNone/>
            </a:pPr>
            <a:r>
              <a:rPr lang="nl-BE" dirty="0"/>
              <a:t>↓↓↓</a:t>
            </a:r>
          </a:p>
          <a:p>
            <a:pPr marL="0" indent="0" algn="ctr">
              <a:buFont typeface="Wingdings" panose="05000000000000000000" pitchFamily="2" charset="2"/>
              <a:buNone/>
            </a:pPr>
            <a:r>
              <a:rPr lang="nl-BE" dirty="0"/>
              <a:t>patiënten met luchtweginfecties</a:t>
            </a:r>
          </a:p>
        </p:txBody>
      </p:sp>
      <p:sp>
        <p:nvSpPr>
          <p:cNvPr id="9" name="Rechthoek 8">
            <a:extLst>
              <a:ext uri="{FF2B5EF4-FFF2-40B4-BE49-F238E27FC236}">
                <a16:creationId xmlns:a16="http://schemas.microsoft.com/office/drawing/2014/main" id="{EA778F96-ADF4-405B-BCBC-A0493A322E79}"/>
              </a:ext>
            </a:extLst>
          </p:cNvPr>
          <p:cNvSpPr/>
          <p:nvPr/>
        </p:nvSpPr>
        <p:spPr>
          <a:xfrm>
            <a:off x="1163405" y="2813857"/>
            <a:ext cx="4525647" cy="345809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3" name="Titel 14">
            <a:extLst>
              <a:ext uri="{FF2B5EF4-FFF2-40B4-BE49-F238E27FC236}">
                <a16:creationId xmlns:a16="http://schemas.microsoft.com/office/drawing/2014/main" id="{49715402-C45C-1E4C-09CB-9E1D78E7A873}"/>
              </a:ext>
            </a:extLst>
          </p:cNvPr>
          <p:cNvSpPr>
            <a:spLocks noGrp="1"/>
          </p:cNvSpPr>
          <p:nvPr>
            <p:ph type="ctrTitle"/>
          </p:nvPr>
        </p:nvSpPr>
        <p:spPr>
          <a:xfrm>
            <a:off x="996950" y="262890"/>
            <a:ext cx="10890252" cy="589280"/>
          </a:xfrm>
        </p:spPr>
        <p:txBody>
          <a:bodyPr/>
          <a:lstStyle/>
          <a:p>
            <a:r>
              <a:rPr lang="nl-NL" dirty="0"/>
              <a:t>TRAINING voor “</a:t>
            </a:r>
            <a:r>
              <a:rPr lang="nl-NL" dirty="0" err="1"/>
              <a:t>local</a:t>
            </a:r>
            <a:r>
              <a:rPr lang="nl-NL" dirty="0"/>
              <a:t> </a:t>
            </a:r>
            <a:r>
              <a:rPr lang="nl-NL" dirty="0" err="1"/>
              <a:t>champions</a:t>
            </a:r>
            <a:r>
              <a:rPr lang="nl-NL" dirty="0"/>
              <a:t>”</a:t>
            </a:r>
            <a:endParaRPr lang="nl-BE" dirty="0"/>
          </a:p>
        </p:txBody>
      </p:sp>
    </p:spTree>
    <p:extLst>
      <p:ext uri="{BB962C8B-B14F-4D97-AF65-F5344CB8AC3E}">
        <p14:creationId xmlns:p14="http://schemas.microsoft.com/office/powerpoint/2010/main" val="9285481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6A2E6F-850F-4A92-B12A-C1D6D2B2EF35}"/>
              </a:ext>
            </a:extLst>
          </p:cNvPr>
          <p:cNvSpPr>
            <a:spLocks noGrp="1"/>
          </p:cNvSpPr>
          <p:nvPr>
            <p:ph type="title"/>
          </p:nvPr>
        </p:nvSpPr>
        <p:spPr>
          <a:xfrm>
            <a:off x="0" y="18255"/>
            <a:ext cx="12192000" cy="1161321"/>
          </a:xfrm>
        </p:spPr>
        <p:txBody>
          <a:bodyPr>
            <a:normAutofit/>
          </a:bodyPr>
          <a:lstStyle/>
          <a:p>
            <a:pPr algn="ctr"/>
            <a:r>
              <a:rPr lang="nl-BE" sz="4000" dirty="0"/>
              <a:t>Determinanten die het voorschrijfgedrag beïnvloeden</a:t>
            </a:r>
          </a:p>
        </p:txBody>
      </p:sp>
      <p:sp>
        <p:nvSpPr>
          <p:cNvPr id="3" name="Tijdelijke aanduiding voor inhoud 2">
            <a:extLst>
              <a:ext uri="{FF2B5EF4-FFF2-40B4-BE49-F238E27FC236}">
                <a16:creationId xmlns:a16="http://schemas.microsoft.com/office/drawing/2014/main" id="{D7DE1A55-97A3-62D7-76BF-82D90AA2F93E}"/>
              </a:ext>
            </a:extLst>
          </p:cNvPr>
          <p:cNvSpPr>
            <a:spLocks noGrp="1"/>
          </p:cNvSpPr>
          <p:nvPr>
            <p:ph idx="1"/>
          </p:nvPr>
        </p:nvSpPr>
        <p:spPr/>
        <p:txBody>
          <a:bodyPr/>
          <a:lstStyle/>
          <a:p>
            <a:pPr marL="0" indent="0">
              <a:buNone/>
            </a:pPr>
            <a:r>
              <a:rPr lang="nl-BE" dirty="0"/>
              <a:t>Consult gebonden factoren</a:t>
            </a:r>
          </a:p>
          <a:p>
            <a:pPr lvl="1"/>
            <a:r>
              <a:rPr lang="nl-BE" dirty="0"/>
              <a:t>Angst of oncomfortabel gevoel</a:t>
            </a:r>
          </a:p>
          <a:p>
            <a:pPr lvl="1"/>
            <a:r>
              <a:rPr lang="nl-BE" dirty="0"/>
              <a:t>Communicatie</a:t>
            </a:r>
          </a:p>
          <a:p>
            <a:pPr lvl="1"/>
            <a:r>
              <a:rPr lang="nl-BE" dirty="0"/>
              <a:t>Hulpvaardigheid </a:t>
            </a:r>
          </a:p>
          <a:p>
            <a:pPr lvl="1"/>
            <a:r>
              <a:rPr lang="nl-BE" dirty="0"/>
              <a:t>Tijdsdruk of vermoeidheid</a:t>
            </a:r>
          </a:p>
          <a:p>
            <a:pPr lvl="1"/>
            <a:r>
              <a:rPr lang="nl-BE" dirty="0"/>
              <a:t>Zelfbehoud</a:t>
            </a:r>
          </a:p>
          <a:p>
            <a:pPr marL="457200" lvl="1" indent="0">
              <a:buNone/>
            </a:pPr>
            <a:endParaRPr lang="nl-BE" dirty="0"/>
          </a:p>
        </p:txBody>
      </p:sp>
    </p:spTree>
    <p:extLst>
      <p:ext uri="{BB962C8B-B14F-4D97-AF65-F5344CB8AC3E}">
        <p14:creationId xmlns:p14="http://schemas.microsoft.com/office/powerpoint/2010/main" val="40643280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E2001AA3-A9D6-B55C-D93A-AF9710300C0B}"/>
              </a:ext>
            </a:extLst>
          </p:cNvPr>
          <p:cNvSpPr>
            <a:spLocks noGrp="1"/>
          </p:cNvSpPr>
          <p:nvPr>
            <p:ph type="title"/>
          </p:nvPr>
        </p:nvSpPr>
        <p:spPr>
          <a:xfrm>
            <a:off x="6492240" y="202565"/>
            <a:ext cx="5669280" cy="626775"/>
          </a:xfrm>
        </p:spPr>
        <p:txBody>
          <a:bodyPr>
            <a:normAutofit fontScale="90000"/>
          </a:bodyPr>
          <a:lstStyle/>
          <a:p>
            <a:r>
              <a:rPr lang="nl-NL" dirty="0"/>
              <a:t>ZELFSTUDIE-PAKKET EN TOOLKIT </a:t>
            </a:r>
            <a:br>
              <a:rPr lang="nl-NL" dirty="0"/>
            </a:br>
            <a:br>
              <a:rPr lang="nl-NL" dirty="0"/>
            </a:br>
            <a:r>
              <a:rPr lang="nl-BE" sz="2400" dirty="0">
                <a:effectLst/>
                <a:latin typeface="Arial" panose="020B0604020202020204" pitchFamily="34" charset="0"/>
                <a:ea typeface="Calibri" panose="020F0502020204030204" pitchFamily="34" charset="0"/>
                <a:cs typeface="Arial" panose="020B0604020202020204" pitchFamily="34" charset="0"/>
              </a:rPr>
              <a:t>Janssen Anneleen </a:t>
            </a:r>
            <a:br>
              <a:rPr lang="nl-BE" sz="2400" dirty="0">
                <a:effectLst/>
                <a:latin typeface="Arial" panose="020B0604020202020204" pitchFamily="34" charset="0"/>
                <a:ea typeface="Calibri" panose="020F0502020204030204" pitchFamily="34" charset="0"/>
                <a:cs typeface="Arial" panose="020B0604020202020204" pitchFamily="34" charset="0"/>
              </a:rPr>
            </a:br>
            <a:br>
              <a:rPr lang="nl-BE" sz="2400" dirty="0">
                <a:solidFill>
                  <a:schemeClr val="tx1"/>
                </a:solidFill>
                <a:effectLst/>
                <a:latin typeface="Arial" panose="020B0604020202020204" pitchFamily="34" charset="0"/>
                <a:ea typeface="Calibri" panose="020F0502020204030204" pitchFamily="34" charset="0"/>
                <a:cs typeface="Arial" panose="020B0604020202020204" pitchFamily="34" charset="0"/>
              </a:rPr>
            </a:br>
            <a:r>
              <a:rPr lang="nl-NL" dirty="0"/>
              <a:t>[21u40 – 21u50]</a:t>
            </a:r>
            <a:br>
              <a:rPr lang="nl-NL" dirty="0"/>
            </a:br>
            <a:endParaRPr lang="nl-BE" dirty="0"/>
          </a:p>
        </p:txBody>
      </p:sp>
      <p:sp>
        <p:nvSpPr>
          <p:cNvPr id="2" name="Tijdelijke aanduiding voor datum 1">
            <a:extLst>
              <a:ext uri="{FF2B5EF4-FFF2-40B4-BE49-F238E27FC236}">
                <a16:creationId xmlns:a16="http://schemas.microsoft.com/office/drawing/2014/main" id="{16588041-81F6-C103-B226-A90EE81BEDDB}"/>
              </a:ext>
            </a:extLst>
          </p:cNvPr>
          <p:cNvSpPr>
            <a:spLocks noGrp="1"/>
          </p:cNvSpPr>
          <p:nvPr>
            <p:ph type="dt" sz="half" idx="2"/>
          </p:nvPr>
        </p:nvSpPr>
        <p:spPr/>
        <p:txBody>
          <a:bodyPr/>
          <a:lstStyle/>
          <a:p>
            <a:fld id="{8209CF7C-8B9E-4B5A-A9A5-1938ADB3D369}" type="datetime1">
              <a:rPr lang="nl-BE" smtClean="0"/>
              <a:t>19/11/2023</a:t>
            </a:fld>
            <a:endParaRPr lang="nl-BE"/>
          </a:p>
        </p:txBody>
      </p:sp>
      <p:sp>
        <p:nvSpPr>
          <p:cNvPr id="3" name="Tijdelijke aanduiding voor dianummer 2">
            <a:extLst>
              <a:ext uri="{FF2B5EF4-FFF2-40B4-BE49-F238E27FC236}">
                <a16:creationId xmlns:a16="http://schemas.microsoft.com/office/drawing/2014/main" id="{AF6DAE9A-8594-AE50-9D5E-EF8A695C5970}"/>
              </a:ext>
            </a:extLst>
          </p:cNvPr>
          <p:cNvSpPr>
            <a:spLocks noGrp="1"/>
          </p:cNvSpPr>
          <p:nvPr>
            <p:ph type="sldNum" sz="quarter" idx="4"/>
          </p:nvPr>
        </p:nvSpPr>
        <p:spPr/>
        <p:txBody>
          <a:bodyPr/>
          <a:lstStyle/>
          <a:p>
            <a:fld id="{237A5C56-B9E8-4E46-B944-E20B96CB342D}" type="slidenum">
              <a:rPr lang="nl-BE" smtClean="0"/>
              <a:pPr/>
              <a:t>121</a:t>
            </a:fld>
            <a:endParaRPr lang="nl-BE">
              <a:solidFill>
                <a:schemeClr val="bg1"/>
              </a:solidFill>
            </a:endParaRPr>
          </a:p>
        </p:txBody>
      </p:sp>
    </p:spTree>
    <p:extLst>
      <p:ext uri="{BB962C8B-B14F-4D97-AF65-F5344CB8AC3E}">
        <p14:creationId xmlns:p14="http://schemas.microsoft.com/office/powerpoint/2010/main" val="2654159931"/>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63B8187F-7188-A63F-1DAC-7FCA71176F6B}"/>
              </a:ext>
            </a:extLst>
          </p:cNvPr>
          <p:cNvSpPr>
            <a:spLocks noGrp="1"/>
          </p:cNvSpPr>
          <p:nvPr>
            <p:ph type="dt" sz="half" idx="2"/>
          </p:nvPr>
        </p:nvSpPr>
        <p:spPr/>
        <p:txBody>
          <a:bodyPr/>
          <a:lstStyle/>
          <a:p>
            <a:fld id="{12BAFB5A-DE15-4F64-B880-78C28A350A70}" type="datetime1">
              <a:rPr lang="nl-BE" smtClean="0"/>
              <a:t>19/11/2023</a:t>
            </a:fld>
            <a:endParaRPr lang="nl-BE"/>
          </a:p>
        </p:txBody>
      </p:sp>
      <p:sp>
        <p:nvSpPr>
          <p:cNvPr id="3" name="Tijdelijke aanduiding voor dianummer 2">
            <a:extLst>
              <a:ext uri="{FF2B5EF4-FFF2-40B4-BE49-F238E27FC236}">
                <a16:creationId xmlns:a16="http://schemas.microsoft.com/office/drawing/2014/main" id="{B2B26425-390D-3520-56AA-56FF15F2BBA4}"/>
              </a:ext>
            </a:extLst>
          </p:cNvPr>
          <p:cNvSpPr>
            <a:spLocks noGrp="1"/>
          </p:cNvSpPr>
          <p:nvPr>
            <p:ph type="sldNum" sz="quarter" idx="4"/>
          </p:nvPr>
        </p:nvSpPr>
        <p:spPr/>
        <p:txBody>
          <a:bodyPr/>
          <a:lstStyle/>
          <a:p>
            <a:fld id="{237A5C56-B9E8-4E46-B944-E20B96CB342D}" type="slidenum">
              <a:rPr lang="nl-BE" smtClean="0"/>
              <a:t>122</a:t>
            </a:fld>
            <a:endParaRPr lang="nl-BE">
              <a:solidFill>
                <a:schemeClr val="bg1"/>
              </a:solidFill>
            </a:endParaRPr>
          </a:p>
        </p:txBody>
      </p:sp>
      <p:sp>
        <p:nvSpPr>
          <p:cNvPr id="9" name="Tijdelijke aanduiding voor tekst 8">
            <a:extLst>
              <a:ext uri="{FF2B5EF4-FFF2-40B4-BE49-F238E27FC236}">
                <a16:creationId xmlns:a16="http://schemas.microsoft.com/office/drawing/2014/main" id="{D3E8788F-82EF-A38B-0E66-2F4C5FB6FFB7}"/>
              </a:ext>
            </a:extLst>
          </p:cNvPr>
          <p:cNvSpPr txBox="1">
            <a:spLocks noGrp="1"/>
          </p:cNvSpPr>
          <p:nvPr>
            <p:ph type="body" sz="quarter" idx="10"/>
          </p:nvPr>
        </p:nvSpPr>
        <p:spPr>
          <a:xfrm>
            <a:off x="1028148" y="2118228"/>
            <a:ext cx="10419840" cy="1851789"/>
          </a:xfrm>
          <a:prstGeom prst="rect">
            <a:avLst/>
          </a:prstGeom>
          <a:noFill/>
        </p:spPr>
        <p:txBody>
          <a:bodyPr wrap="none" rtlCol="0">
            <a:spAutoFit/>
          </a:bodyPr>
          <a:lstStyle/>
          <a:p>
            <a:pPr marL="0" indent="0">
              <a:buNone/>
            </a:pPr>
            <a:r>
              <a:rPr lang="nl-NL" b="1" dirty="0">
                <a:solidFill>
                  <a:srgbClr val="012169"/>
                </a:solidFill>
                <a:latin typeface="Arial" panose="020B0604020202020204" pitchFamily="34" charset="0"/>
                <a:cs typeface="Arial" panose="020B0604020202020204" pitchFamily="34" charset="0"/>
              </a:rPr>
              <a:t>Digitale </a:t>
            </a:r>
            <a:r>
              <a:rPr lang="nl-NL" b="1" dirty="0" err="1">
                <a:solidFill>
                  <a:srgbClr val="012169"/>
                </a:solidFill>
                <a:latin typeface="Arial" panose="020B0604020202020204" pitchFamily="34" charset="0"/>
                <a:cs typeface="Arial" panose="020B0604020202020204" pitchFamily="34" charset="0"/>
              </a:rPr>
              <a:t>toolkit</a:t>
            </a:r>
            <a:endParaRPr lang="nl-NL" b="1" dirty="0">
              <a:solidFill>
                <a:srgbClr val="012169"/>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nl-NL" dirty="0">
                <a:solidFill>
                  <a:srgbClr val="012169"/>
                </a:solidFill>
                <a:latin typeface="Arial" panose="020B0604020202020204" pitchFamily="34" charset="0"/>
                <a:cs typeface="Arial" panose="020B0604020202020204" pitchFamily="34" charset="0"/>
              </a:rPr>
              <a:t>kennis</a:t>
            </a:r>
            <a:r>
              <a:rPr lang="nl-NL" dirty="0">
                <a:solidFill>
                  <a:srgbClr val="FF0000"/>
                </a:solidFill>
                <a:latin typeface="Arial" panose="020B0604020202020204" pitchFamily="34" charset="0"/>
                <a:cs typeface="Arial" panose="020B0604020202020204" pitchFamily="34" charset="0"/>
              </a:rPr>
              <a:t> </a:t>
            </a:r>
            <a:r>
              <a:rPr lang="nl-NL" dirty="0">
                <a:solidFill>
                  <a:srgbClr val="012169"/>
                </a:solidFill>
                <a:latin typeface="Arial" panose="020B0604020202020204" pitchFamily="34" charset="0"/>
                <a:cs typeface="Arial" panose="020B0604020202020204" pitchFamily="34" charset="0"/>
                <a:sym typeface="Wingdings" panose="05000000000000000000" pitchFamily="2" charset="2"/>
              </a:rPr>
              <a:t></a:t>
            </a:r>
            <a:r>
              <a:rPr lang="nl-NL" dirty="0">
                <a:solidFill>
                  <a:srgbClr val="FF0000"/>
                </a:solidFill>
                <a:latin typeface="Arial" panose="020B0604020202020204" pitchFamily="34" charset="0"/>
                <a:cs typeface="Arial" panose="020B0604020202020204" pitchFamily="34" charset="0"/>
                <a:sym typeface="Wingdings" panose="05000000000000000000" pitchFamily="2" charset="2"/>
              </a:rPr>
              <a:t> </a:t>
            </a:r>
            <a:r>
              <a:rPr lang="nl-NL" dirty="0">
                <a:solidFill>
                  <a:srgbClr val="00B050"/>
                </a:solidFill>
                <a:latin typeface="Arial" panose="020B0604020202020204" pitchFamily="34" charset="0"/>
                <a:cs typeface="Arial" panose="020B0604020202020204" pitchFamily="34" charset="0"/>
                <a:sym typeface="Wingdings" panose="05000000000000000000" pitchFamily="2" charset="2"/>
              </a:rPr>
              <a:t>richtlijnen, opleiding, ...</a:t>
            </a:r>
            <a:endParaRPr lang="nl-NL" dirty="0">
              <a:solidFill>
                <a:srgbClr val="00B050"/>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nl-NL" dirty="0">
                <a:solidFill>
                  <a:srgbClr val="012169"/>
                </a:solidFill>
                <a:latin typeface="Arial" panose="020B0604020202020204" pitchFamily="34" charset="0"/>
                <a:cs typeface="Arial" panose="020B0604020202020204" pitchFamily="34" charset="0"/>
              </a:rPr>
              <a:t>vaardigheden </a:t>
            </a:r>
            <a:r>
              <a:rPr lang="nl-NL" dirty="0">
                <a:solidFill>
                  <a:srgbClr val="012169"/>
                </a:solidFill>
                <a:latin typeface="Arial" panose="020B0604020202020204" pitchFamily="34" charset="0"/>
                <a:cs typeface="Arial" panose="020B0604020202020204" pitchFamily="34" charset="0"/>
                <a:sym typeface="Wingdings" panose="05000000000000000000" pitchFamily="2" charset="2"/>
              </a:rPr>
              <a:t></a:t>
            </a:r>
            <a:r>
              <a:rPr lang="nl-NL" dirty="0">
                <a:solidFill>
                  <a:srgbClr val="FF0000"/>
                </a:solidFill>
                <a:latin typeface="Arial" panose="020B0604020202020204" pitchFamily="34" charset="0"/>
                <a:cs typeface="Arial" panose="020B0604020202020204" pitchFamily="34" charset="0"/>
                <a:sym typeface="Wingdings" panose="05000000000000000000" pitchFamily="2" charset="2"/>
              </a:rPr>
              <a:t> </a:t>
            </a:r>
            <a:r>
              <a:rPr lang="nl-NL" dirty="0">
                <a:solidFill>
                  <a:srgbClr val="00B050"/>
                </a:solidFill>
                <a:latin typeface="Arial" panose="020B0604020202020204" pitchFamily="34" charset="0"/>
                <a:cs typeface="Arial" panose="020B0604020202020204" pitchFamily="34" charset="0"/>
                <a:sym typeface="Wingdings" panose="05000000000000000000" pitchFamily="2" charset="2"/>
              </a:rPr>
              <a:t>communicatie tools, ...</a:t>
            </a:r>
            <a:endParaRPr lang="nl-NL" dirty="0">
              <a:solidFill>
                <a:srgbClr val="00B050"/>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nl-NL" dirty="0">
                <a:solidFill>
                  <a:srgbClr val="012169"/>
                </a:solidFill>
              </a:rPr>
              <a:t>onzekerheid bij de huisarts </a:t>
            </a:r>
            <a:r>
              <a:rPr lang="nl-NL" dirty="0">
                <a:solidFill>
                  <a:srgbClr val="012169"/>
                </a:solidFill>
                <a:latin typeface="Arial" panose="020B0604020202020204" pitchFamily="34" charset="0"/>
                <a:cs typeface="Arial" panose="020B0604020202020204" pitchFamily="34" charset="0"/>
                <a:sym typeface="Wingdings" panose="05000000000000000000" pitchFamily="2" charset="2"/>
              </a:rPr>
              <a:t></a:t>
            </a:r>
            <a:r>
              <a:rPr lang="nl-NL" dirty="0">
                <a:solidFill>
                  <a:srgbClr val="FF0000"/>
                </a:solidFill>
                <a:latin typeface="Arial" panose="020B0604020202020204" pitchFamily="34" charset="0"/>
                <a:cs typeface="Arial" panose="020B0604020202020204" pitchFamily="34" charset="0"/>
                <a:sym typeface="Wingdings" panose="05000000000000000000" pitchFamily="2" charset="2"/>
              </a:rPr>
              <a:t> </a:t>
            </a:r>
            <a:r>
              <a:rPr lang="nl-NL" dirty="0" err="1">
                <a:solidFill>
                  <a:srgbClr val="00B050"/>
                </a:solidFill>
                <a:latin typeface="Arial" panose="020B0604020202020204" pitchFamily="34" charset="0"/>
                <a:cs typeface="Arial" panose="020B0604020202020204" pitchFamily="34" charset="0"/>
                <a:sym typeface="Wingdings" panose="05000000000000000000" pitchFamily="2" charset="2"/>
              </a:rPr>
              <a:t>safety</a:t>
            </a:r>
            <a:r>
              <a:rPr lang="nl-NL" dirty="0">
                <a:solidFill>
                  <a:srgbClr val="00B050"/>
                </a:solidFill>
                <a:latin typeface="Arial" panose="020B0604020202020204" pitchFamily="34" charset="0"/>
                <a:cs typeface="Arial" panose="020B0604020202020204" pitchFamily="34" charset="0"/>
                <a:sym typeface="Wingdings" panose="05000000000000000000" pitchFamily="2" charset="2"/>
              </a:rPr>
              <a:t> </a:t>
            </a:r>
            <a:r>
              <a:rPr lang="nl-NL" dirty="0" err="1">
                <a:solidFill>
                  <a:srgbClr val="00B050"/>
                </a:solidFill>
                <a:latin typeface="Arial" panose="020B0604020202020204" pitchFamily="34" charset="0"/>
                <a:cs typeface="Arial" panose="020B0604020202020204" pitchFamily="34" charset="0"/>
                <a:sym typeface="Wingdings" panose="05000000000000000000" pitchFamily="2" charset="2"/>
              </a:rPr>
              <a:t>netting</a:t>
            </a:r>
            <a:r>
              <a:rPr lang="nl-NL" dirty="0">
                <a:solidFill>
                  <a:srgbClr val="00B050"/>
                </a:solidFill>
                <a:latin typeface="Arial" panose="020B0604020202020204" pitchFamily="34" charset="0"/>
                <a:cs typeface="Arial" panose="020B0604020202020204" pitchFamily="34" charset="0"/>
                <a:sym typeface="Wingdings" panose="05000000000000000000" pitchFamily="2" charset="2"/>
              </a:rPr>
              <a:t>, ... </a:t>
            </a:r>
            <a:endParaRPr lang="nl-NL" dirty="0">
              <a:solidFill>
                <a:srgbClr val="00B050"/>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nl-NL" dirty="0">
                <a:solidFill>
                  <a:srgbClr val="012169"/>
                </a:solidFill>
                <a:latin typeface="Arial" panose="020B0604020202020204" pitchFamily="34" charset="0"/>
                <a:cs typeface="Arial" panose="020B0604020202020204" pitchFamily="34" charset="0"/>
              </a:rPr>
              <a:t>patiëntverwachtingen en educatie </a:t>
            </a:r>
            <a:r>
              <a:rPr lang="nl-NL" dirty="0">
                <a:solidFill>
                  <a:srgbClr val="012169"/>
                </a:solidFill>
                <a:latin typeface="Arial" panose="020B0604020202020204" pitchFamily="34" charset="0"/>
                <a:cs typeface="Arial" panose="020B0604020202020204" pitchFamily="34" charset="0"/>
                <a:sym typeface="Wingdings" panose="05000000000000000000" pitchFamily="2" charset="2"/>
              </a:rPr>
              <a:t></a:t>
            </a:r>
            <a:r>
              <a:rPr lang="nl-NL" dirty="0">
                <a:solidFill>
                  <a:srgbClr val="FF0000"/>
                </a:solidFill>
                <a:latin typeface="Arial" panose="020B0604020202020204" pitchFamily="34" charset="0"/>
                <a:cs typeface="Arial" panose="020B0604020202020204" pitchFamily="34" charset="0"/>
                <a:sym typeface="Wingdings" panose="05000000000000000000" pitchFamily="2" charset="2"/>
              </a:rPr>
              <a:t> </a:t>
            </a:r>
            <a:r>
              <a:rPr lang="nl-NL" dirty="0">
                <a:solidFill>
                  <a:srgbClr val="00B050"/>
                </a:solidFill>
                <a:latin typeface="Arial" panose="020B0604020202020204" pitchFamily="34" charset="0"/>
                <a:cs typeface="Arial" panose="020B0604020202020204" pitchFamily="34" charset="0"/>
                <a:sym typeface="Wingdings" panose="05000000000000000000" pitchFamily="2" charset="2"/>
              </a:rPr>
              <a:t>patiëntfolder (die tijdens consultatie gebruikt kan worden), ...</a:t>
            </a:r>
            <a:endParaRPr lang="nl-NL" dirty="0">
              <a:solidFill>
                <a:srgbClr val="00B050"/>
              </a:solidFill>
            </a:endParaRPr>
          </a:p>
        </p:txBody>
      </p:sp>
      <p:pic>
        <p:nvPicPr>
          <p:cNvPr id="5" name="Picture 2" descr="Banner service concept. Trefwoorden en pictogrammen">
            <a:extLst>
              <a:ext uri="{FF2B5EF4-FFF2-40B4-BE49-F238E27FC236}">
                <a16:creationId xmlns:a16="http://schemas.microsoft.com/office/drawing/2014/main" id="{7E1B5F23-DDBA-59DD-FA35-DA944E658F2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6173" t="56727" r="63943" b="20752"/>
          <a:stretch/>
        </p:blipFill>
        <p:spPr bwMode="auto">
          <a:xfrm>
            <a:off x="11292000" y="7007"/>
            <a:ext cx="900000" cy="680357"/>
          </a:xfrm>
          <a:prstGeom prst="rect">
            <a:avLst/>
          </a:prstGeom>
          <a:noFill/>
          <a:extLst>
            <a:ext uri="{909E8E84-426E-40DD-AFC4-6F175D3DCCD1}">
              <a14:hiddenFill xmlns:a14="http://schemas.microsoft.com/office/drawing/2010/main">
                <a:solidFill>
                  <a:srgbClr val="FFFFFF"/>
                </a:solidFill>
              </a14:hiddenFill>
            </a:ext>
          </a:extLst>
        </p:spPr>
      </p:pic>
      <p:sp>
        <p:nvSpPr>
          <p:cNvPr id="16" name="Tekstvak 15">
            <a:extLst>
              <a:ext uri="{FF2B5EF4-FFF2-40B4-BE49-F238E27FC236}">
                <a16:creationId xmlns:a16="http://schemas.microsoft.com/office/drawing/2014/main" id="{446B8797-C387-D14C-0EFF-9C41B848E62B}"/>
              </a:ext>
            </a:extLst>
          </p:cNvPr>
          <p:cNvSpPr txBox="1"/>
          <p:nvPr/>
        </p:nvSpPr>
        <p:spPr>
          <a:xfrm>
            <a:off x="1028148" y="1088086"/>
            <a:ext cx="10946336" cy="644344"/>
          </a:xfrm>
          <a:prstGeom prst="rect">
            <a:avLst/>
          </a:prstGeom>
          <a:noFill/>
        </p:spPr>
        <p:txBody>
          <a:bodyPr wrap="square" rtlCol="0">
            <a:spAutoFit/>
          </a:bodyPr>
          <a:lstStyle/>
          <a:p>
            <a:pPr marL="0" indent="0">
              <a:lnSpc>
                <a:spcPct val="103000"/>
              </a:lnSpc>
              <a:spcBef>
                <a:spcPts val="0"/>
              </a:spcBef>
              <a:buNone/>
            </a:pPr>
            <a:r>
              <a:rPr lang="nl-NL" b="1" dirty="0">
                <a:solidFill>
                  <a:srgbClr val="012169"/>
                </a:solidFill>
                <a:latin typeface="Arial" panose="020B0604020202020204" pitchFamily="34" charset="0"/>
                <a:cs typeface="Arial" panose="020B0604020202020204" pitchFamily="34" charset="0"/>
              </a:rPr>
              <a:t>Inhoud</a:t>
            </a:r>
            <a:r>
              <a:rPr lang="nl-NL" b="1" dirty="0">
                <a:solidFill>
                  <a:srgbClr val="FF0000"/>
                </a:solidFill>
                <a:latin typeface="Arial" panose="020B0604020202020204" pitchFamily="34" charset="0"/>
                <a:cs typeface="Arial" panose="020B0604020202020204" pitchFamily="34" charset="0"/>
              </a:rPr>
              <a:t> </a:t>
            </a:r>
          </a:p>
          <a:p>
            <a:pPr marL="285750" indent="-285750">
              <a:lnSpc>
                <a:spcPct val="103000"/>
              </a:lnSpc>
              <a:spcBef>
                <a:spcPts val="0"/>
              </a:spcBef>
              <a:buFont typeface="Wingdings" panose="05000000000000000000" pitchFamily="2" charset="2"/>
              <a:buChar char="§"/>
            </a:pPr>
            <a:r>
              <a:rPr lang="en-US" dirty="0" err="1">
                <a:solidFill>
                  <a:srgbClr val="012169"/>
                </a:solidFill>
                <a:effectLst/>
                <a:latin typeface="Arial" panose="020B0604020202020204" pitchFamily="34" charset="0"/>
                <a:ea typeface="Calibri" panose="020F0502020204030204" pitchFamily="34" charset="0"/>
                <a:cs typeface="Arial" panose="020B0604020202020204" pitchFamily="34" charset="0"/>
              </a:rPr>
              <a:t>determinanten</a:t>
            </a:r>
            <a:r>
              <a:rPr lang="en-US" dirty="0">
                <a:solidFill>
                  <a:srgbClr val="012169"/>
                </a:solidFill>
                <a:effectLst/>
                <a:latin typeface="Arial" panose="020B0604020202020204" pitchFamily="34" charset="0"/>
                <a:ea typeface="Calibri" panose="020F0502020204030204" pitchFamily="34" charset="0"/>
                <a:cs typeface="Arial" panose="020B0604020202020204" pitchFamily="34" charset="0"/>
              </a:rPr>
              <a:t> die </a:t>
            </a:r>
            <a:r>
              <a:rPr lang="en-US" dirty="0" err="1">
                <a:solidFill>
                  <a:srgbClr val="012169"/>
                </a:solidFill>
                <a:effectLst/>
                <a:latin typeface="Arial" panose="020B0604020202020204" pitchFamily="34" charset="0"/>
                <a:ea typeface="Calibri" panose="020F0502020204030204" pitchFamily="34" charset="0"/>
                <a:cs typeface="Arial" panose="020B0604020202020204" pitchFamily="34" charset="0"/>
              </a:rPr>
              <a:t>optimaal</a:t>
            </a:r>
            <a:r>
              <a:rPr lang="en-US" dirty="0">
                <a:solidFill>
                  <a:srgbClr val="012169"/>
                </a:solidFill>
                <a:effectLst/>
                <a:latin typeface="Arial" panose="020B0604020202020204" pitchFamily="34" charset="0"/>
                <a:ea typeface="Calibri" panose="020F0502020204030204" pitchFamily="34" charset="0"/>
                <a:cs typeface="Arial" panose="020B0604020202020204" pitchFamily="34" charset="0"/>
              </a:rPr>
              <a:t> </a:t>
            </a:r>
            <a:r>
              <a:rPr lang="en-US" dirty="0" err="1">
                <a:solidFill>
                  <a:srgbClr val="012169"/>
                </a:solidFill>
                <a:effectLst/>
                <a:latin typeface="Arial" panose="020B0604020202020204" pitchFamily="34" charset="0"/>
                <a:ea typeface="Calibri" panose="020F0502020204030204" pitchFamily="34" charset="0"/>
                <a:cs typeface="Arial" panose="020B0604020202020204" pitchFamily="34" charset="0"/>
              </a:rPr>
              <a:t>voorschrijfgedrag</a:t>
            </a:r>
            <a:r>
              <a:rPr lang="en-US" dirty="0">
                <a:solidFill>
                  <a:srgbClr val="012169"/>
                </a:solidFill>
                <a:effectLst/>
                <a:latin typeface="Arial" panose="020B0604020202020204" pitchFamily="34" charset="0"/>
                <a:ea typeface="Calibri" panose="020F0502020204030204" pitchFamily="34" charset="0"/>
                <a:cs typeface="Arial" panose="020B0604020202020204" pitchFamily="34" charset="0"/>
              </a:rPr>
              <a:t> </a:t>
            </a:r>
            <a:r>
              <a:rPr lang="en-US" dirty="0" err="1">
                <a:solidFill>
                  <a:srgbClr val="012169"/>
                </a:solidFill>
                <a:effectLst/>
                <a:latin typeface="Arial" panose="020B0604020202020204" pitchFamily="34" charset="0"/>
                <a:ea typeface="Calibri" panose="020F0502020204030204" pitchFamily="34" charset="0"/>
                <a:cs typeface="Arial" panose="020B0604020202020204" pitchFamily="34" charset="0"/>
              </a:rPr>
              <a:t>verhinderen</a:t>
            </a:r>
            <a:r>
              <a:rPr lang="en-US" dirty="0">
                <a:solidFill>
                  <a:srgbClr val="012169"/>
                </a:solidFill>
                <a:effectLst/>
                <a:latin typeface="Arial" panose="020B0604020202020204" pitchFamily="34" charset="0"/>
                <a:ea typeface="Calibri" panose="020F0502020204030204" pitchFamily="34" charset="0"/>
                <a:cs typeface="Arial" panose="020B0604020202020204" pitchFamily="34" charset="0"/>
              </a:rPr>
              <a:t> </a:t>
            </a:r>
            <a:r>
              <a:rPr lang="en-US" dirty="0">
                <a:solidFill>
                  <a:srgbClr val="012169"/>
                </a:solidFill>
                <a:effectLst/>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 </a:t>
            </a:r>
            <a:r>
              <a:rPr lang="en-US" dirty="0" err="1">
                <a:solidFill>
                  <a:srgbClr val="012169"/>
                </a:solidFill>
                <a:effectLst/>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mogelijke</a:t>
            </a:r>
            <a:r>
              <a:rPr lang="en-US" dirty="0">
                <a:solidFill>
                  <a:srgbClr val="012169"/>
                </a:solidFill>
                <a:effectLst/>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 </a:t>
            </a:r>
            <a:r>
              <a:rPr lang="en-US" dirty="0" err="1">
                <a:solidFill>
                  <a:srgbClr val="00B050"/>
                </a:solidFill>
                <a:effectLst/>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oplossingen</a:t>
            </a:r>
            <a:r>
              <a:rPr lang="en-US" dirty="0">
                <a:solidFill>
                  <a:srgbClr val="012169"/>
                </a:solidFill>
                <a:effectLst/>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 (</a:t>
            </a:r>
            <a:r>
              <a:rPr lang="en-US" dirty="0" err="1">
                <a:solidFill>
                  <a:srgbClr val="012169"/>
                </a:solidFill>
                <a:effectLst/>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interventies</a:t>
            </a:r>
            <a:r>
              <a:rPr lang="en-US" dirty="0">
                <a:solidFill>
                  <a:srgbClr val="012169"/>
                </a:solidFill>
                <a:effectLst/>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nl-NL" dirty="0">
              <a:solidFill>
                <a:srgbClr val="012169"/>
              </a:solidFill>
              <a:latin typeface="Arial" panose="020B0604020202020204" pitchFamily="34" charset="0"/>
              <a:cs typeface="Arial" panose="020B0604020202020204" pitchFamily="34" charset="0"/>
            </a:endParaRPr>
          </a:p>
        </p:txBody>
      </p:sp>
      <p:pic>
        <p:nvPicPr>
          <p:cNvPr id="7" name="Picture 2" descr="Banner service concept. Trefwoorden en pictogrammen">
            <a:extLst>
              <a:ext uri="{FF2B5EF4-FFF2-40B4-BE49-F238E27FC236}">
                <a16:creationId xmlns:a16="http://schemas.microsoft.com/office/drawing/2014/main" id="{40717F01-59B6-E6E4-7A86-1D6C75A9B04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256" t="54771" r="74648" b="13873"/>
          <a:stretch/>
        </p:blipFill>
        <p:spPr bwMode="auto">
          <a:xfrm>
            <a:off x="4338957" y="5217066"/>
            <a:ext cx="837189" cy="720000"/>
          </a:xfrm>
          <a:prstGeom prst="rect">
            <a:avLst/>
          </a:prstGeom>
          <a:noFill/>
          <a:extLst>
            <a:ext uri="{909E8E84-426E-40DD-AFC4-6F175D3DCCD1}">
              <a14:hiddenFill xmlns:a14="http://schemas.microsoft.com/office/drawing/2010/main">
                <a:solidFill>
                  <a:srgbClr val="FFFFFF"/>
                </a:solidFill>
              </a14:hiddenFill>
            </a:ext>
          </a:extLst>
        </p:spPr>
      </p:pic>
      <p:sp>
        <p:nvSpPr>
          <p:cNvPr id="12" name="Tekstvak 11">
            <a:extLst>
              <a:ext uri="{FF2B5EF4-FFF2-40B4-BE49-F238E27FC236}">
                <a16:creationId xmlns:a16="http://schemas.microsoft.com/office/drawing/2014/main" id="{DFCAE4A4-F9F0-5094-FFC6-98E42E682512}"/>
              </a:ext>
            </a:extLst>
          </p:cNvPr>
          <p:cNvSpPr txBox="1"/>
          <p:nvPr/>
        </p:nvSpPr>
        <p:spPr>
          <a:xfrm>
            <a:off x="3321570" y="4684502"/>
            <a:ext cx="5050933" cy="369332"/>
          </a:xfrm>
          <a:prstGeom prst="rect">
            <a:avLst/>
          </a:prstGeom>
          <a:noFill/>
        </p:spPr>
        <p:txBody>
          <a:bodyPr wrap="square" rtlCol="0">
            <a:spAutoFit/>
          </a:bodyPr>
          <a:lstStyle/>
          <a:p>
            <a:pPr algn="ctr"/>
            <a:r>
              <a:rPr lang="nl-NL" dirty="0" err="1">
                <a:latin typeface="Arial" panose="020B0604020202020204" pitchFamily="34" charset="0"/>
                <a:cs typeface="Arial" panose="020B0604020202020204" pitchFamily="34" charset="0"/>
              </a:rPr>
              <a:t>to</a:t>
            </a:r>
            <a:r>
              <a:rPr lang="nl-NL" dirty="0">
                <a:latin typeface="Arial" panose="020B0604020202020204" pitchFamily="34" charset="0"/>
                <a:cs typeface="Arial" panose="020B0604020202020204" pitchFamily="34" charset="0"/>
              </a:rPr>
              <a:t> </a:t>
            </a:r>
            <a:r>
              <a:rPr lang="nl-NL" dirty="0" err="1">
                <a:latin typeface="Arial" panose="020B0604020202020204" pitchFamily="34" charset="0"/>
                <a:cs typeface="Arial" panose="020B0604020202020204" pitchFamily="34" charset="0"/>
              </a:rPr>
              <a:t>build</a:t>
            </a:r>
            <a:r>
              <a:rPr lang="nl-NL" dirty="0">
                <a:latin typeface="Arial" panose="020B0604020202020204" pitchFamily="34" charset="0"/>
                <a:cs typeface="Arial" panose="020B0604020202020204" pitchFamily="34" charset="0"/>
              </a:rPr>
              <a:t> </a:t>
            </a:r>
            <a:r>
              <a:rPr lang="nl-NL" dirty="0" err="1">
                <a:latin typeface="Arial" panose="020B0604020202020204" pitchFamily="34" charset="0"/>
                <a:cs typeface="Arial" panose="020B0604020202020204" pitchFamily="34" charset="0"/>
              </a:rPr>
              <a:t>experience</a:t>
            </a:r>
            <a:r>
              <a:rPr lang="nl-NL" dirty="0">
                <a:latin typeface="Arial" panose="020B0604020202020204" pitchFamily="34" charset="0"/>
                <a:cs typeface="Arial" panose="020B0604020202020204" pitchFamily="34" charset="0"/>
              </a:rPr>
              <a:t> </a:t>
            </a:r>
            <a:r>
              <a:rPr lang="nl-NL" dirty="0" err="1">
                <a:latin typeface="Arial" panose="020B0604020202020204" pitchFamily="34" charset="0"/>
                <a:cs typeface="Arial" panose="020B0604020202020204" pitchFamily="34" charset="0"/>
              </a:rPr>
              <a:t>and</a:t>
            </a:r>
            <a:r>
              <a:rPr lang="nl-NL" dirty="0">
                <a:latin typeface="Arial" panose="020B0604020202020204" pitchFamily="34" charset="0"/>
                <a:cs typeface="Arial" panose="020B0604020202020204" pitchFamily="34" charset="0"/>
              </a:rPr>
              <a:t> set-up action plan </a:t>
            </a:r>
            <a:endParaRPr lang="nl-BE" dirty="0">
              <a:latin typeface="Arial" panose="020B0604020202020204" pitchFamily="34" charset="0"/>
              <a:cs typeface="Arial" panose="020B0604020202020204" pitchFamily="34" charset="0"/>
            </a:endParaRPr>
          </a:p>
        </p:txBody>
      </p:sp>
      <p:pic>
        <p:nvPicPr>
          <p:cNvPr id="13" name="Picture 2" descr="Career planning banner web icon vector illustration concept with icon of define goal, checklist, strengths weaknesses, motivation, qualification, support and success">
            <a:extLst>
              <a:ext uri="{FF2B5EF4-FFF2-40B4-BE49-F238E27FC236}">
                <a16:creationId xmlns:a16="http://schemas.microsoft.com/office/drawing/2014/main" id="{8D7137DE-870C-4FF4-D0D2-159B7988649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265" t="53116" r="72639" b="23153"/>
          <a:stretch/>
        </p:blipFill>
        <p:spPr bwMode="auto">
          <a:xfrm>
            <a:off x="6515825" y="5217066"/>
            <a:ext cx="929918" cy="720000"/>
          </a:xfrm>
          <a:prstGeom prst="rect">
            <a:avLst/>
          </a:prstGeom>
          <a:noFill/>
          <a:extLst>
            <a:ext uri="{909E8E84-426E-40DD-AFC4-6F175D3DCCD1}">
              <a14:hiddenFill xmlns:a14="http://schemas.microsoft.com/office/drawing/2010/main">
                <a:solidFill>
                  <a:srgbClr val="FFFFFF"/>
                </a:solidFill>
              </a14:hiddenFill>
            </a:ext>
          </a:extLst>
        </p:spPr>
      </p:pic>
      <p:sp>
        <p:nvSpPr>
          <p:cNvPr id="14" name="Rechthoek 13">
            <a:extLst>
              <a:ext uri="{FF2B5EF4-FFF2-40B4-BE49-F238E27FC236}">
                <a16:creationId xmlns:a16="http://schemas.microsoft.com/office/drawing/2014/main" id="{3232AE55-CC50-3970-6CF4-D019790FD9CE}"/>
              </a:ext>
            </a:extLst>
          </p:cNvPr>
          <p:cNvSpPr/>
          <p:nvPr/>
        </p:nvSpPr>
        <p:spPr>
          <a:xfrm>
            <a:off x="3457964" y="4677682"/>
            <a:ext cx="4742542" cy="1457779"/>
          </a:xfrm>
          <a:prstGeom prst="rect">
            <a:avLst/>
          </a:prstGeom>
          <a:noFill/>
          <a:ln>
            <a:solidFill>
              <a:srgbClr val="0121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Titel 5">
            <a:extLst>
              <a:ext uri="{FF2B5EF4-FFF2-40B4-BE49-F238E27FC236}">
                <a16:creationId xmlns:a16="http://schemas.microsoft.com/office/drawing/2014/main" id="{5A789B51-F332-CCA9-5840-B13981483E3A}"/>
              </a:ext>
            </a:extLst>
          </p:cNvPr>
          <p:cNvSpPr>
            <a:spLocks noGrp="1"/>
          </p:cNvSpPr>
          <p:nvPr>
            <p:ph type="ctrTitle"/>
          </p:nvPr>
        </p:nvSpPr>
        <p:spPr>
          <a:xfrm>
            <a:off x="996950" y="262890"/>
            <a:ext cx="10890252" cy="589280"/>
          </a:xfrm>
        </p:spPr>
        <p:txBody>
          <a:bodyPr/>
          <a:lstStyle/>
          <a:p>
            <a:r>
              <a:rPr lang="nl-NL" dirty="0"/>
              <a:t>TOOLKIT</a:t>
            </a:r>
            <a:endParaRPr lang="nl-BE" dirty="0"/>
          </a:p>
        </p:txBody>
      </p:sp>
    </p:spTree>
    <p:extLst>
      <p:ext uri="{BB962C8B-B14F-4D97-AF65-F5344CB8AC3E}">
        <p14:creationId xmlns:p14="http://schemas.microsoft.com/office/powerpoint/2010/main" val="2797712280"/>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D6F196AD-A1CC-6442-56A4-11AB26242314}"/>
              </a:ext>
            </a:extLst>
          </p:cNvPr>
          <p:cNvSpPr>
            <a:spLocks noGrp="1"/>
          </p:cNvSpPr>
          <p:nvPr>
            <p:ph type="dt" sz="half" idx="2"/>
          </p:nvPr>
        </p:nvSpPr>
        <p:spPr/>
        <p:txBody>
          <a:bodyPr/>
          <a:lstStyle/>
          <a:p>
            <a:fld id="{95A56DEE-0335-4F7E-82ED-C9677C793456}" type="datetime1">
              <a:rPr lang="nl-BE" smtClean="0"/>
              <a:t>19/11/2023</a:t>
            </a:fld>
            <a:endParaRPr lang="nl-BE"/>
          </a:p>
        </p:txBody>
      </p:sp>
      <p:sp>
        <p:nvSpPr>
          <p:cNvPr id="3" name="Tijdelijke aanduiding voor dianummer 2">
            <a:extLst>
              <a:ext uri="{FF2B5EF4-FFF2-40B4-BE49-F238E27FC236}">
                <a16:creationId xmlns:a16="http://schemas.microsoft.com/office/drawing/2014/main" id="{669CC39F-3F1D-FAD6-7A80-D45A858F8E15}"/>
              </a:ext>
            </a:extLst>
          </p:cNvPr>
          <p:cNvSpPr>
            <a:spLocks noGrp="1"/>
          </p:cNvSpPr>
          <p:nvPr>
            <p:ph type="sldNum" sz="quarter" idx="4"/>
          </p:nvPr>
        </p:nvSpPr>
        <p:spPr/>
        <p:txBody>
          <a:bodyPr/>
          <a:lstStyle/>
          <a:p>
            <a:fld id="{237A5C56-B9E8-4E46-B944-E20B96CB342D}" type="slidenum">
              <a:rPr lang="nl-BE" smtClean="0"/>
              <a:pPr/>
              <a:t>123</a:t>
            </a:fld>
            <a:endParaRPr lang="nl-BE">
              <a:solidFill>
                <a:schemeClr val="bg1"/>
              </a:solidFill>
            </a:endParaRPr>
          </a:p>
        </p:txBody>
      </p:sp>
      <p:sp>
        <p:nvSpPr>
          <p:cNvPr id="7" name="Titel 6">
            <a:extLst>
              <a:ext uri="{FF2B5EF4-FFF2-40B4-BE49-F238E27FC236}">
                <a16:creationId xmlns:a16="http://schemas.microsoft.com/office/drawing/2014/main" id="{68B81A7C-14C2-74F6-0BD9-9AB3B667B11E}"/>
              </a:ext>
            </a:extLst>
          </p:cNvPr>
          <p:cNvSpPr>
            <a:spLocks noGrp="1"/>
          </p:cNvSpPr>
          <p:nvPr>
            <p:ph type="ctrTitle"/>
          </p:nvPr>
        </p:nvSpPr>
        <p:spPr/>
        <p:txBody>
          <a:bodyPr/>
          <a:lstStyle/>
          <a:p>
            <a:r>
              <a:rPr lang="nl-NL" dirty="0"/>
              <a:t>TOOLKIT</a:t>
            </a:r>
            <a:endParaRPr lang="nl-BE" dirty="0"/>
          </a:p>
        </p:txBody>
      </p:sp>
      <p:sp>
        <p:nvSpPr>
          <p:cNvPr id="6" name="Tekstvak 5">
            <a:extLst>
              <a:ext uri="{FF2B5EF4-FFF2-40B4-BE49-F238E27FC236}">
                <a16:creationId xmlns:a16="http://schemas.microsoft.com/office/drawing/2014/main" id="{C1D07764-5A34-0D6E-2DEE-37A4CD616BFE}"/>
              </a:ext>
            </a:extLst>
          </p:cNvPr>
          <p:cNvSpPr txBox="1"/>
          <p:nvPr/>
        </p:nvSpPr>
        <p:spPr>
          <a:xfrm>
            <a:off x="1398578" y="1154314"/>
            <a:ext cx="1377300" cy="369332"/>
          </a:xfrm>
          <a:prstGeom prst="rect">
            <a:avLst/>
          </a:prstGeom>
          <a:noFill/>
        </p:spPr>
        <p:txBody>
          <a:bodyPr wrap="none" rtlCol="0">
            <a:spAutoFit/>
          </a:bodyPr>
          <a:lstStyle/>
          <a:p>
            <a:r>
              <a:rPr lang="nl-NL" dirty="0">
                <a:latin typeface="Arial" panose="020B0604020202020204" pitchFamily="34" charset="0"/>
                <a:cs typeface="Arial" panose="020B0604020202020204" pitchFamily="34" charset="0"/>
              </a:rPr>
              <a:t>Richtlijnen  </a:t>
            </a:r>
            <a:endParaRPr lang="nl-BE" dirty="0">
              <a:latin typeface="Arial" panose="020B0604020202020204" pitchFamily="34" charset="0"/>
              <a:cs typeface="Arial" panose="020B0604020202020204" pitchFamily="34" charset="0"/>
            </a:endParaRPr>
          </a:p>
        </p:txBody>
      </p:sp>
      <p:sp>
        <p:nvSpPr>
          <p:cNvPr id="9" name="Tekstvak 8">
            <a:extLst>
              <a:ext uri="{FF2B5EF4-FFF2-40B4-BE49-F238E27FC236}">
                <a16:creationId xmlns:a16="http://schemas.microsoft.com/office/drawing/2014/main" id="{C7F1182C-3E25-3354-9336-6E30C877FE83}"/>
              </a:ext>
            </a:extLst>
          </p:cNvPr>
          <p:cNvSpPr txBox="1"/>
          <p:nvPr/>
        </p:nvSpPr>
        <p:spPr>
          <a:xfrm>
            <a:off x="5922817" y="1090817"/>
            <a:ext cx="1300356" cy="369332"/>
          </a:xfrm>
          <a:prstGeom prst="rect">
            <a:avLst/>
          </a:prstGeom>
          <a:noFill/>
        </p:spPr>
        <p:txBody>
          <a:bodyPr wrap="none" rtlCol="0">
            <a:spAutoFit/>
          </a:bodyPr>
          <a:lstStyle/>
          <a:p>
            <a:r>
              <a:rPr lang="nl-NL" dirty="0">
                <a:latin typeface="Arial" panose="020B0604020202020204" pitchFamily="34" charset="0"/>
                <a:cs typeface="Arial" panose="020B0604020202020204" pitchFamily="34" charset="0"/>
              </a:rPr>
              <a:t>E-</a:t>
            </a:r>
            <a:r>
              <a:rPr lang="nl-NL" dirty="0" err="1">
                <a:latin typeface="Arial" panose="020B0604020202020204" pitchFamily="34" charset="0"/>
                <a:cs typeface="Arial" panose="020B0604020202020204" pitchFamily="34" charset="0"/>
              </a:rPr>
              <a:t>learning</a:t>
            </a:r>
            <a:r>
              <a:rPr lang="nl-NL" dirty="0">
                <a:latin typeface="Arial" panose="020B0604020202020204" pitchFamily="34" charset="0"/>
                <a:cs typeface="Arial" panose="020B0604020202020204" pitchFamily="34" charset="0"/>
              </a:rPr>
              <a:t> </a:t>
            </a:r>
            <a:endParaRPr lang="nl-BE" dirty="0">
              <a:latin typeface="Arial" panose="020B0604020202020204" pitchFamily="34" charset="0"/>
              <a:cs typeface="Arial" panose="020B0604020202020204" pitchFamily="34" charset="0"/>
            </a:endParaRPr>
          </a:p>
        </p:txBody>
      </p:sp>
      <p:pic>
        <p:nvPicPr>
          <p:cNvPr id="11" name="Afbeelding 10">
            <a:extLst>
              <a:ext uri="{FF2B5EF4-FFF2-40B4-BE49-F238E27FC236}">
                <a16:creationId xmlns:a16="http://schemas.microsoft.com/office/drawing/2014/main" id="{6EDFCAD3-CFE8-760A-2754-FAF103F76A61}"/>
              </a:ext>
            </a:extLst>
          </p:cNvPr>
          <p:cNvPicPr>
            <a:picLocks noChangeAspect="1"/>
          </p:cNvPicPr>
          <p:nvPr/>
        </p:nvPicPr>
        <p:blipFill rotWithShape="1">
          <a:blip r:embed="rId2"/>
          <a:srcRect l="50932" t="26091" r="12080" b="18546"/>
          <a:stretch/>
        </p:blipFill>
        <p:spPr>
          <a:xfrm>
            <a:off x="491007" y="1762293"/>
            <a:ext cx="3882285" cy="2179089"/>
          </a:xfrm>
          <a:prstGeom prst="rect">
            <a:avLst/>
          </a:prstGeom>
          <a:ln>
            <a:noFill/>
          </a:ln>
        </p:spPr>
      </p:pic>
      <p:pic>
        <p:nvPicPr>
          <p:cNvPr id="13" name="Afbeelding 12">
            <a:extLst>
              <a:ext uri="{FF2B5EF4-FFF2-40B4-BE49-F238E27FC236}">
                <a16:creationId xmlns:a16="http://schemas.microsoft.com/office/drawing/2014/main" id="{D02F7807-880B-F576-AD73-6DE199A5547A}"/>
              </a:ext>
            </a:extLst>
          </p:cNvPr>
          <p:cNvPicPr>
            <a:picLocks noChangeAspect="1"/>
          </p:cNvPicPr>
          <p:nvPr/>
        </p:nvPicPr>
        <p:blipFill rotWithShape="1">
          <a:blip r:embed="rId3"/>
          <a:srcRect l="50251" t="5728" r="17363" b="75090"/>
          <a:stretch/>
        </p:blipFill>
        <p:spPr>
          <a:xfrm>
            <a:off x="491007" y="4440390"/>
            <a:ext cx="3882285" cy="862277"/>
          </a:xfrm>
          <a:prstGeom prst="rect">
            <a:avLst/>
          </a:prstGeom>
          <a:ln>
            <a:noFill/>
          </a:ln>
        </p:spPr>
      </p:pic>
      <p:sp>
        <p:nvSpPr>
          <p:cNvPr id="14" name="Tekstvak 13">
            <a:extLst>
              <a:ext uri="{FF2B5EF4-FFF2-40B4-BE49-F238E27FC236}">
                <a16:creationId xmlns:a16="http://schemas.microsoft.com/office/drawing/2014/main" id="{C7FB388A-B437-C932-F55A-7229CA9D3A52}"/>
              </a:ext>
            </a:extLst>
          </p:cNvPr>
          <p:cNvSpPr txBox="1"/>
          <p:nvPr/>
        </p:nvSpPr>
        <p:spPr>
          <a:xfrm>
            <a:off x="9843053" y="1090817"/>
            <a:ext cx="1351652" cy="369332"/>
          </a:xfrm>
          <a:prstGeom prst="rect">
            <a:avLst/>
          </a:prstGeom>
          <a:noFill/>
        </p:spPr>
        <p:txBody>
          <a:bodyPr wrap="none" rtlCol="0">
            <a:spAutoFit/>
          </a:bodyPr>
          <a:lstStyle/>
          <a:p>
            <a:r>
              <a:rPr lang="nl-NL" dirty="0">
                <a:latin typeface="Arial" panose="020B0604020202020204" pitchFamily="34" charset="0"/>
                <a:cs typeface="Arial" panose="020B0604020202020204" pitchFamily="34" charset="0"/>
              </a:rPr>
              <a:t>Patiënt-info</a:t>
            </a:r>
            <a:endParaRPr lang="nl-BE" dirty="0">
              <a:latin typeface="Arial" panose="020B0604020202020204" pitchFamily="34" charset="0"/>
              <a:cs typeface="Arial" panose="020B0604020202020204" pitchFamily="34" charset="0"/>
            </a:endParaRPr>
          </a:p>
        </p:txBody>
      </p:sp>
      <p:pic>
        <p:nvPicPr>
          <p:cNvPr id="15" name="Afbeelding 14">
            <a:extLst>
              <a:ext uri="{FF2B5EF4-FFF2-40B4-BE49-F238E27FC236}">
                <a16:creationId xmlns:a16="http://schemas.microsoft.com/office/drawing/2014/main" id="{BC109BDE-37F3-08C1-F5D3-C92B24EDBC91}"/>
              </a:ext>
            </a:extLst>
          </p:cNvPr>
          <p:cNvPicPr/>
          <p:nvPr/>
        </p:nvPicPr>
        <p:blipFill rotWithShape="1">
          <a:blip r:embed="rId4"/>
          <a:srcRect l="35790" t="14504" r="35790" b="13215"/>
          <a:stretch/>
        </p:blipFill>
        <p:spPr>
          <a:xfrm>
            <a:off x="9531294" y="1693743"/>
            <a:ext cx="2290788" cy="3273382"/>
          </a:xfrm>
          <a:prstGeom prst="rect">
            <a:avLst/>
          </a:prstGeom>
          <a:ln>
            <a:noFill/>
          </a:ln>
        </p:spPr>
        <p:style>
          <a:lnRef idx="2">
            <a:schemeClr val="accent1"/>
          </a:lnRef>
          <a:fillRef idx="1">
            <a:schemeClr val="lt1"/>
          </a:fillRef>
          <a:effectRef idx="0">
            <a:schemeClr val="accent1"/>
          </a:effectRef>
          <a:fontRef idx="minor">
            <a:schemeClr val="dk1"/>
          </a:fontRef>
        </p:style>
      </p:pic>
      <p:pic>
        <p:nvPicPr>
          <p:cNvPr id="16" name="Afbeelding 15">
            <a:extLst>
              <a:ext uri="{FF2B5EF4-FFF2-40B4-BE49-F238E27FC236}">
                <a16:creationId xmlns:a16="http://schemas.microsoft.com/office/drawing/2014/main" id="{FF185022-3CEF-397B-0700-387CC23F928F}"/>
              </a:ext>
            </a:extLst>
          </p:cNvPr>
          <p:cNvPicPr>
            <a:picLocks noChangeAspect="1"/>
          </p:cNvPicPr>
          <p:nvPr/>
        </p:nvPicPr>
        <p:blipFill rotWithShape="1">
          <a:blip r:embed="rId5"/>
          <a:srcRect l="34405" t="57785" r="35367" b="18363"/>
          <a:stretch/>
        </p:blipFill>
        <p:spPr>
          <a:xfrm>
            <a:off x="5426239" y="2069201"/>
            <a:ext cx="2902970" cy="1288473"/>
          </a:xfrm>
          <a:prstGeom prst="rect">
            <a:avLst/>
          </a:prstGeom>
        </p:spPr>
        <p:style>
          <a:lnRef idx="2">
            <a:schemeClr val="accent5"/>
          </a:lnRef>
          <a:fillRef idx="1">
            <a:schemeClr val="lt1"/>
          </a:fillRef>
          <a:effectRef idx="0">
            <a:schemeClr val="accent5"/>
          </a:effectRef>
          <a:fontRef idx="minor">
            <a:schemeClr val="dk1"/>
          </a:fontRef>
        </p:style>
      </p:pic>
      <p:cxnSp>
        <p:nvCxnSpPr>
          <p:cNvPr id="18" name="Rechte verbindingslijn 17">
            <a:extLst>
              <a:ext uri="{FF2B5EF4-FFF2-40B4-BE49-F238E27FC236}">
                <a16:creationId xmlns:a16="http://schemas.microsoft.com/office/drawing/2014/main" id="{DFA09593-0804-2BE6-A9FA-39BFFBCB54A8}"/>
              </a:ext>
            </a:extLst>
          </p:cNvPr>
          <p:cNvCxnSpPr/>
          <p:nvPr/>
        </p:nvCxnSpPr>
        <p:spPr>
          <a:xfrm>
            <a:off x="4921135" y="1090817"/>
            <a:ext cx="45720" cy="5442987"/>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Rechte verbindingslijn 18">
            <a:extLst>
              <a:ext uri="{FF2B5EF4-FFF2-40B4-BE49-F238E27FC236}">
                <a16:creationId xmlns:a16="http://schemas.microsoft.com/office/drawing/2014/main" id="{007FC3FB-A108-D905-0090-AD73AC8421C9}"/>
              </a:ext>
            </a:extLst>
          </p:cNvPr>
          <p:cNvCxnSpPr/>
          <p:nvPr/>
        </p:nvCxnSpPr>
        <p:spPr>
          <a:xfrm>
            <a:off x="9152191" y="1090817"/>
            <a:ext cx="45720" cy="5442987"/>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Rechte verbindingslijn 20">
            <a:extLst>
              <a:ext uri="{FF2B5EF4-FFF2-40B4-BE49-F238E27FC236}">
                <a16:creationId xmlns:a16="http://schemas.microsoft.com/office/drawing/2014/main" id="{4688C6B4-D851-0136-DC25-99FFF370151D}"/>
              </a:ext>
            </a:extLst>
          </p:cNvPr>
          <p:cNvCxnSpPr/>
          <p:nvPr/>
        </p:nvCxnSpPr>
        <p:spPr>
          <a:xfrm>
            <a:off x="0" y="1523646"/>
            <a:ext cx="12192000"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Tekstvak 4">
            <a:extLst>
              <a:ext uri="{FF2B5EF4-FFF2-40B4-BE49-F238E27FC236}">
                <a16:creationId xmlns:a16="http://schemas.microsoft.com/office/drawing/2014/main" id="{18241597-BCED-6D8E-28F4-F5212DDFD95D}"/>
              </a:ext>
            </a:extLst>
          </p:cNvPr>
          <p:cNvSpPr txBox="1"/>
          <p:nvPr/>
        </p:nvSpPr>
        <p:spPr>
          <a:xfrm>
            <a:off x="5280498" y="1762293"/>
            <a:ext cx="788934" cy="369332"/>
          </a:xfrm>
          <a:prstGeom prst="rect">
            <a:avLst/>
          </a:prstGeom>
          <a:noFill/>
        </p:spPr>
        <p:txBody>
          <a:bodyPr wrap="none" rtlCol="0">
            <a:spAutoFit/>
          </a:bodyPr>
          <a:lstStyle/>
          <a:p>
            <a:r>
              <a:rPr lang="nl-NL" dirty="0"/>
              <a:t>TRACE</a:t>
            </a:r>
            <a:endParaRPr lang="nl-BE" dirty="0"/>
          </a:p>
        </p:txBody>
      </p:sp>
    </p:spTree>
    <p:extLst>
      <p:ext uri="{BB962C8B-B14F-4D97-AF65-F5344CB8AC3E}">
        <p14:creationId xmlns:p14="http://schemas.microsoft.com/office/powerpoint/2010/main" val="329549715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D6F196AD-A1CC-6442-56A4-11AB26242314}"/>
              </a:ext>
            </a:extLst>
          </p:cNvPr>
          <p:cNvSpPr>
            <a:spLocks noGrp="1"/>
          </p:cNvSpPr>
          <p:nvPr>
            <p:ph type="dt" sz="half" idx="2"/>
          </p:nvPr>
        </p:nvSpPr>
        <p:spPr/>
        <p:txBody>
          <a:bodyPr/>
          <a:lstStyle/>
          <a:p>
            <a:fld id="{95A56DEE-0335-4F7E-82ED-C9677C793456}" type="datetime1">
              <a:rPr lang="nl-BE" smtClean="0"/>
              <a:t>19/11/2023</a:t>
            </a:fld>
            <a:endParaRPr lang="nl-BE"/>
          </a:p>
        </p:txBody>
      </p:sp>
      <p:sp>
        <p:nvSpPr>
          <p:cNvPr id="3" name="Tijdelijke aanduiding voor dianummer 2">
            <a:extLst>
              <a:ext uri="{FF2B5EF4-FFF2-40B4-BE49-F238E27FC236}">
                <a16:creationId xmlns:a16="http://schemas.microsoft.com/office/drawing/2014/main" id="{669CC39F-3F1D-FAD6-7A80-D45A858F8E15}"/>
              </a:ext>
            </a:extLst>
          </p:cNvPr>
          <p:cNvSpPr>
            <a:spLocks noGrp="1"/>
          </p:cNvSpPr>
          <p:nvPr>
            <p:ph type="sldNum" sz="quarter" idx="4"/>
          </p:nvPr>
        </p:nvSpPr>
        <p:spPr/>
        <p:txBody>
          <a:bodyPr/>
          <a:lstStyle/>
          <a:p>
            <a:fld id="{237A5C56-B9E8-4E46-B944-E20B96CB342D}" type="slidenum">
              <a:rPr lang="nl-BE" smtClean="0"/>
              <a:pPr/>
              <a:t>124</a:t>
            </a:fld>
            <a:endParaRPr lang="nl-BE">
              <a:solidFill>
                <a:schemeClr val="bg1"/>
              </a:solidFill>
            </a:endParaRPr>
          </a:p>
        </p:txBody>
      </p:sp>
      <p:sp>
        <p:nvSpPr>
          <p:cNvPr id="7" name="Titel 6">
            <a:extLst>
              <a:ext uri="{FF2B5EF4-FFF2-40B4-BE49-F238E27FC236}">
                <a16:creationId xmlns:a16="http://schemas.microsoft.com/office/drawing/2014/main" id="{68B81A7C-14C2-74F6-0BD9-9AB3B667B11E}"/>
              </a:ext>
            </a:extLst>
          </p:cNvPr>
          <p:cNvSpPr>
            <a:spLocks noGrp="1"/>
          </p:cNvSpPr>
          <p:nvPr>
            <p:ph type="ctrTitle"/>
          </p:nvPr>
        </p:nvSpPr>
        <p:spPr/>
        <p:txBody>
          <a:bodyPr/>
          <a:lstStyle/>
          <a:p>
            <a:r>
              <a:rPr lang="nl-NL" dirty="0"/>
              <a:t>TOOLKIT</a:t>
            </a:r>
            <a:endParaRPr lang="nl-BE" dirty="0"/>
          </a:p>
        </p:txBody>
      </p:sp>
      <p:sp>
        <p:nvSpPr>
          <p:cNvPr id="6" name="Tekstvak 5">
            <a:extLst>
              <a:ext uri="{FF2B5EF4-FFF2-40B4-BE49-F238E27FC236}">
                <a16:creationId xmlns:a16="http://schemas.microsoft.com/office/drawing/2014/main" id="{C1D07764-5A34-0D6E-2DEE-37A4CD616BFE}"/>
              </a:ext>
            </a:extLst>
          </p:cNvPr>
          <p:cNvSpPr txBox="1"/>
          <p:nvPr/>
        </p:nvSpPr>
        <p:spPr>
          <a:xfrm>
            <a:off x="1398578" y="1154314"/>
            <a:ext cx="1377300" cy="369332"/>
          </a:xfrm>
          <a:prstGeom prst="rect">
            <a:avLst/>
          </a:prstGeom>
          <a:noFill/>
        </p:spPr>
        <p:txBody>
          <a:bodyPr wrap="none" rtlCol="0">
            <a:spAutoFit/>
          </a:bodyPr>
          <a:lstStyle/>
          <a:p>
            <a:r>
              <a:rPr lang="nl-NL" dirty="0">
                <a:latin typeface="Arial" panose="020B0604020202020204" pitchFamily="34" charset="0"/>
                <a:cs typeface="Arial" panose="020B0604020202020204" pitchFamily="34" charset="0"/>
              </a:rPr>
              <a:t>Richtlijnen  </a:t>
            </a:r>
            <a:endParaRPr lang="nl-BE" dirty="0">
              <a:latin typeface="Arial" panose="020B0604020202020204" pitchFamily="34" charset="0"/>
              <a:cs typeface="Arial" panose="020B0604020202020204" pitchFamily="34" charset="0"/>
            </a:endParaRPr>
          </a:p>
        </p:txBody>
      </p:sp>
      <p:pic>
        <p:nvPicPr>
          <p:cNvPr id="11" name="Afbeelding 10">
            <a:extLst>
              <a:ext uri="{FF2B5EF4-FFF2-40B4-BE49-F238E27FC236}">
                <a16:creationId xmlns:a16="http://schemas.microsoft.com/office/drawing/2014/main" id="{6EDFCAD3-CFE8-760A-2754-FAF103F76A61}"/>
              </a:ext>
            </a:extLst>
          </p:cNvPr>
          <p:cNvPicPr>
            <a:picLocks noChangeAspect="1"/>
          </p:cNvPicPr>
          <p:nvPr/>
        </p:nvPicPr>
        <p:blipFill rotWithShape="1">
          <a:blip r:embed="rId2"/>
          <a:srcRect l="50932" t="26091" r="12080" b="18546"/>
          <a:stretch/>
        </p:blipFill>
        <p:spPr>
          <a:xfrm>
            <a:off x="491007" y="1762293"/>
            <a:ext cx="3882285" cy="2179089"/>
          </a:xfrm>
          <a:prstGeom prst="rect">
            <a:avLst/>
          </a:prstGeom>
          <a:ln>
            <a:noFill/>
          </a:ln>
        </p:spPr>
      </p:pic>
      <p:pic>
        <p:nvPicPr>
          <p:cNvPr id="13" name="Afbeelding 12">
            <a:extLst>
              <a:ext uri="{FF2B5EF4-FFF2-40B4-BE49-F238E27FC236}">
                <a16:creationId xmlns:a16="http://schemas.microsoft.com/office/drawing/2014/main" id="{D02F7807-880B-F576-AD73-6DE199A5547A}"/>
              </a:ext>
            </a:extLst>
          </p:cNvPr>
          <p:cNvPicPr>
            <a:picLocks noChangeAspect="1"/>
          </p:cNvPicPr>
          <p:nvPr/>
        </p:nvPicPr>
        <p:blipFill rotWithShape="1">
          <a:blip r:embed="rId3"/>
          <a:srcRect l="50251" t="5728" r="17363" b="75090"/>
          <a:stretch/>
        </p:blipFill>
        <p:spPr>
          <a:xfrm>
            <a:off x="491007" y="4440390"/>
            <a:ext cx="3882285" cy="862277"/>
          </a:xfrm>
          <a:prstGeom prst="rect">
            <a:avLst/>
          </a:prstGeom>
          <a:ln>
            <a:noFill/>
          </a:ln>
        </p:spPr>
      </p:pic>
      <p:sp>
        <p:nvSpPr>
          <p:cNvPr id="14" name="Tekstvak 13">
            <a:extLst>
              <a:ext uri="{FF2B5EF4-FFF2-40B4-BE49-F238E27FC236}">
                <a16:creationId xmlns:a16="http://schemas.microsoft.com/office/drawing/2014/main" id="{C7FB388A-B437-C932-F55A-7229CA9D3A52}"/>
              </a:ext>
            </a:extLst>
          </p:cNvPr>
          <p:cNvSpPr txBox="1"/>
          <p:nvPr/>
        </p:nvSpPr>
        <p:spPr>
          <a:xfrm>
            <a:off x="9843053" y="1090817"/>
            <a:ext cx="1351652" cy="369332"/>
          </a:xfrm>
          <a:prstGeom prst="rect">
            <a:avLst/>
          </a:prstGeom>
          <a:noFill/>
        </p:spPr>
        <p:txBody>
          <a:bodyPr wrap="none" rtlCol="0">
            <a:spAutoFit/>
          </a:bodyPr>
          <a:lstStyle/>
          <a:p>
            <a:r>
              <a:rPr lang="nl-NL" dirty="0">
                <a:latin typeface="Arial" panose="020B0604020202020204" pitchFamily="34" charset="0"/>
                <a:cs typeface="Arial" panose="020B0604020202020204" pitchFamily="34" charset="0"/>
              </a:rPr>
              <a:t>Patiënt-info</a:t>
            </a:r>
            <a:endParaRPr lang="nl-BE" dirty="0">
              <a:latin typeface="Arial" panose="020B0604020202020204" pitchFamily="34" charset="0"/>
              <a:cs typeface="Arial" panose="020B0604020202020204" pitchFamily="34" charset="0"/>
            </a:endParaRPr>
          </a:p>
        </p:txBody>
      </p:sp>
      <p:pic>
        <p:nvPicPr>
          <p:cNvPr id="15" name="Afbeelding 14">
            <a:extLst>
              <a:ext uri="{FF2B5EF4-FFF2-40B4-BE49-F238E27FC236}">
                <a16:creationId xmlns:a16="http://schemas.microsoft.com/office/drawing/2014/main" id="{BC109BDE-37F3-08C1-F5D3-C92B24EDBC91}"/>
              </a:ext>
            </a:extLst>
          </p:cNvPr>
          <p:cNvPicPr/>
          <p:nvPr/>
        </p:nvPicPr>
        <p:blipFill rotWithShape="1">
          <a:blip r:embed="rId4"/>
          <a:srcRect l="35790" t="14504" r="35790" b="13215"/>
          <a:stretch/>
        </p:blipFill>
        <p:spPr>
          <a:xfrm>
            <a:off x="9531294" y="1693743"/>
            <a:ext cx="2290788" cy="3273382"/>
          </a:xfrm>
          <a:prstGeom prst="rect">
            <a:avLst/>
          </a:prstGeom>
          <a:ln>
            <a:noFill/>
          </a:ln>
        </p:spPr>
        <p:style>
          <a:lnRef idx="2">
            <a:schemeClr val="accent1"/>
          </a:lnRef>
          <a:fillRef idx="1">
            <a:schemeClr val="lt1"/>
          </a:fillRef>
          <a:effectRef idx="0">
            <a:schemeClr val="accent1"/>
          </a:effectRef>
          <a:fontRef idx="minor">
            <a:schemeClr val="dk1"/>
          </a:fontRef>
        </p:style>
      </p:pic>
      <p:pic>
        <p:nvPicPr>
          <p:cNvPr id="16" name="Afbeelding 15">
            <a:extLst>
              <a:ext uri="{FF2B5EF4-FFF2-40B4-BE49-F238E27FC236}">
                <a16:creationId xmlns:a16="http://schemas.microsoft.com/office/drawing/2014/main" id="{FF185022-3CEF-397B-0700-387CC23F928F}"/>
              </a:ext>
            </a:extLst>
          </p:cNvPr>
          <p:cNvPicPr>
            <a:picLocks noChangeAspect="1"/>
          </p:cNvPicPr>
          <p:nvPr/>
        </p:nvPicPr>
        <p:blipFill rotWithShape="1">
          <a:blip r:embed="rId5"/>
          <a:srcRect l="34405" t="57785" r="35367" b="18363"/>
          <a:stretch/>
        </p:blipFill>
        <p:spPr>
          <a:xfrm>
            <a:off x="5426239" y="2069201"/>
            <a:ext cx="2902970" cy="1288473"/>
          </a:xfrm>
          <a:prstGeom prst="rect">
            <a:avLst/>
          </a:prstGeom>
        </p:spPr>
        <p:style>
          <a:lnRef idx="2">
            <a:schemeClr val="accent5"/>
          </a:lnRef>
          <a:fillRef idx="1">
            <a:schemeClr val="lt1"/>
          </a:fillRef>
          <a:effectRef idx="0">
            <a:schemeClr val="accent5"/>
          </a:effectRef>
          <a:fontRef idx="minor">
            <a:schemeClr val="dk1"/>
          </a:fontRef>
        </p:style>
      </p:pic>
      <p:cxnSp>
        <p:nvCxnSpPr>
          <p:cNvPr id="18" name="Rechte verbindingslijn 17">
            <a:extLst>
              <a:ext uri="{FF2B5EF4-FFF2-40B4-BE49-F238E27FC236}">
                <a16:creationId xmlns:a16="http://schemas.microsoft.com/office/drawing/2014/main" id="{DFA09593-0804-2BE6-A9FA-39BFFBCB54A8}"/>
              </a:ext>
            </a:extLst>
          </p:cNvPr>
          <p:cNvCxnSpPr/>
          <p:nvPr/>
        </p:nvCxnSpPr>
        <p:spPr>
          <a:xfrm>
            <a:off x="4921135" y="1090817"/>
            <a:ext cx="45720" cy="5442987"/>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Rechte verbindingslijn 18">
            <a:extLst>
              <a:ext uri="{FF2B5EF4-FFF2-40B4-BE49-F238E27FC236}">
                <a16:creationId xmlns:a16="http://schemas.microsoft.com/office/drawing/2014/main" id="{007FC3FB-A108-D905-0090-AD73AC8421C9}"/>
              </a:ext>
            </a:extLst>
          </p:cNvPr>
          <p:cNvCxnSpPr/>
          <p:nvPr/>
        </p:nvCxnSpPr>
        <p:spPr>
          <a:xfrm>
            <a:off x="9152191" y="1090817"/>
            <a:ext cx="45720" cy="5442987"/>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Rechte verbindingslijn 20">
            <a:extLst>
              <a:ext uri="{FF2B5EF4-FFF2-40B4-BE49-F238E27FC236}">
                <a16:creationId xmlns:a16="http://schemas.microsoft.com/office/drawing/2014/main" id="{4688C6B4-D851-0136-DC25-99FFF370151D}"/>
              </a:ext>
            </a:extLst>
          </p:cNvPr>
          <p:cNvCxnSpPr/>
          <p:nvPr/>
        </p:nvCxnSpPr>
        <p:spPr>
          <a:xfrm>
            <a:off x="0" y="1523646"/>
            <a:ext cx="12192000"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Tekstvak 3">
            <a:extLst>
              <a:ext uri="{FF2B5EF4-FFF2-40B4-BE49-F238E27FC236}">
                <a16:creationId xmlns:a16="http://schemas.microsoft.com/office/drawing/2014/main" id="{906AEF63-CDC3-C46F-E084-C31A5655A4BE}"/>
              </a:ext>
            </a:extLst>
          </p:cNvPr>
          <p:cNvSpPr txBox="1"/>
          <p:nvPr/>
        </p:nvSpPr>
        <p:spPr>
          <a:xfrm>
            <a:off x="0" y="5916941"/>
            <a:ext cx="12161078" cy="923330"/>
          </a:xfrm>
          <a:prstGeom prst="rect">
            <a:avLst/>
          </a:prstGeom>
          <a:solidFill>
            <a:schemeClr val="bg1"/>
          </a:solidFill>
          <a:ln w="38100">
            <a:solidFill>
              <a:schemeClr val="tx1"/>
            </a:solidFill>
          </a:ln>
        </p:spPr>
        <p:txBody>
          <a:bodyPr wrap="square" rtlCol="0">
            <a:spAutoFit/>
          </a:bodyPr>
          <a:lstStyle/>
          <a:p>
            <a:pPr algn="ctr"/>
            <a:r>
              <a:rPr lang="nl-NL" b="1" dirty="0">
                <a:solidFill>
                  <a:srgbClr val="012169"/>
                </a:solidFill>
              </a:rPr>
              <a:t>Website zal eind juni beschikbaar zijn. </a:t>
            </a:r>
          </a:p>
          <a:p>
            <a:pPr algn="ctr"/>
            <a:r>
              <a:rPr lang="nl-NL" b="1" dirty="0">
                <a:solidFill>
                  <a:srgbClr val="012169"/>
                </a:solidFill>
              </a:rPr>
              <a:t>We houden u via mail op de hoogte (ook van updates tijdens de zomer) </a:t>
            </a:r>
          </a:p>
          <a:p>
            <a:pPr algn="ctr"/>
            <a:r>
              <a:rPr lang="nl-NL" b="1" dirty="0">
                <a:solidFill>
                  <a:srgbClr val="012169"/>
                </a:solidFill>
              </a:rPr>
              <a:t>Uw input is welkom! </a:t>
            </a:r>
            <a:endParaRPr lang="nl-BE" b="1" dirty="0">
              <a:solidFill>
                <a:srgbClr val="012169"/>
              </a:solidFill>
            </a:endParaRPr>
          </a:p>
        </p:txBody>
      </p:sp>
      <p:sp>
        <p:nvSpPr>
          <p:cNvPr id="12" name="Tekstvak 11">
            <a:extLst>
              <a:ext uri="{FF2B5EF4-FFF2-40B4-BE49-F238E27FC236}">
                <a16:creationId xmlns:a16="http://schemas.microsoft.com/office/drawing/2014/main" id="{CC4E40BE-065B-6BCD-98BD-292098A4D916}"/>
              </a:ext>
            </a:extLst>
          </p:cNvPr>
          <p:cNvSpPr txBox="1"/>
          <p:nvPr/>
        </p:nvSpPr>
        <p:spPr>
          <a:xfrm>
            <a:off x="6249385" y="1097214"/>
            <a:ext cx="1300356" cy="369332"/>
          </a:xfrm>
          <a:prstGeom prst="rect">
            <a:avLst/>
          </a:prstGeom>
          <a:noFill/>
        </p:spPr>
        <p:txBody>
          <a:bodyPr wrap="none" rtlCol="0">
            <a:spAutoFit/>
          </a:bodyPr>
          <a:lstStyle/>
          <a:p>
            <a:r>
              <a:rPr lang="nl-NL" dirty="0">
                <a:latin typeface="Arial" panose="020B0604020202020204" pitchFamily="34" charset="0"/>
                <a:cs typeface="Arial" panose="020B0604020202020204" pitchFamily="34" charset="0"/>
              </a:rPr>
              <a:t>E-</a:t>
            </a:r>
            <a:r>
              <a:rPr lang="nl-NL" dirty="0" err="1">
                <a:latin typeface="Arial" panose="020B0604020202020204" pitchFamily="34" charset="0"/>
                <a:cs typeface="Arial" panose="020B0604020202020204" pitchFamily="34" charset="0"/>
              </a:rPr>
              <a:t>learning</a:t>
            </a:r>
            <a:r>
              <a:rPr lang="nl-NL" dirty="0">
                <a:latin typeface="Arial" panose="020B0604020202020204" pitchFamily="34" charset="0"/>
                <a:cs typeface="Arial" panose="020B0604020202020204" pitchFamily="34" charset="0"/>
              </a:rPr>
              <a:t> </a:t>
            </a:r>
            <a:endParaRPr lang="nl-BE" dirty="0">
              <a:latin typeface="Arial" panose="020B0604020202020204" pitchFamily="34" charset="0"/>
              <a:cs typeface="Arial" panose="020B0604020202020204" pitchFamily="34" charset="0"/>
            </a:endParaRPr>
          </a:p>
        </p:txBody>
      </p:sp>
      <p:sp>
        <p:nvSpPr>
          <p:cNvPr id="17" name="Tekstvak 16">
            <a:extLst>
              <a:ext uri="{FF2B5EF4-FFF2-40B4-BE49-F238E27FC236}">
                <a16:creationId xmlns:a16="http://schemas.microsoft.com/office/drawing/2014/main" id="{B4567FED-3710-61DB-617C-A4D719CD0495}"/>
              </a:ext>
            </a:extLst>
          </p:cNvPr>
          <p:cNvSpPr txBox="1"/>
          <p:nvPr/>
        </p:nvSpPr>
        <p:spPr>
          <a:xfrm>
            <a:off x="6444260" y="1616163"/>
            <a:ext cx="799130" cy="369332"/>
          </a:xfrm>
          <a:prstGeom prst="rect">
            <a:avLst/>
          </a:prstGeom>
          <a:noFill/>
        </p:spPr>
        <p:txBody>
          <a:bodyPr wrap="none" rtlCol="0">
            <a:spAutoFit/>
          </a:bodyPr>
          <a:lstStyle/>
          <a:p>
            <a:r>
              <a:rPr lang="nl-NL" dirty="0"/>
              <a:t>TRACE</a:t>
            </a:r>
            <a:endParaRPr lang="nl-BE" dirty="0"/>
          </a:p>
        </p:txBody>
      </p:sp>
    </p:spTree>
    <p:extLst>
      <p:ext uri="{BB962C8B-B14F-4D97-AF65-F5344CB8AC3E}">
        <p14:creationId xmlns:p14="http://schemas.microsoft.com/office/powerpoint/2010/main" val="2542017134"/>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D6F196AD-A1CC-6442-56A4-11AB26242314}"/>
              </a:ext>
            </a:extLst>
          </p:cNvPr>
          <p:cNvSpPr>
            <a:spLocks noGrp="1"/>
          </p:cNvSpPr>
          <p:nvPr>
            <p:ph type="dt" sz="half" idx="2"/>
          </p:nvPr>
        </p:nvSpPr>
        <p:spPr/>
        <p:txBody>
          <a:bodyPr/>
          <a:lstStyle/>
          <a:p>
            <a:fld id="{95A56DEE-0335-4F7E-82ED-C9677C793456}" type="datetime1">
              <a:rPr lang="nl-BE" smtClean="0"/>
              <a:t>19/11/2023</a:t>
            </a:fld>
            <a:endParaRPr lang="nl-BE"/>
          </a:p>
        </p:txBody>
      </p:sp>
      <p:sp>
        <p:nvSpPr>
          <p:cNvPr id="3" name="Tijdelijke aanduiding voor dianummer 2">
            <a:extLst>
              <a:ext uri="{FF2B5EF4-FFF2-40B4-BE49-F238E27FC236}">
                <a16:creationId xmlns:a16="http://schemas.microsoft.com/office/drawing/2014/main" id="{669CC39F-3F1D-FAD6-7A80-D45A858F8E15}"/>
              </a:ext>
            </a:extLst>
          </p:cNvPr>
          <p:cNvSpPr>
            <a:spLocks noGrp="1"/>
          </p:cNvSpPr>
          <p:nvPr>
            <p:ph type="sldNum" sz="quarter" idx="4"/>
          </p:nvPr>
        </p:nvSpPr>
        <p:spPr/>
        <p:txBody>
          <a:bodyPr/>
          <a:lstStyle/>
          <a:p>
            <a:fld id="{237A5C56-B9E8-4E46-B944-E20B96CB342D}" type="slidenum">
              <a:rPr lang="nl-BE" smtClean="0"/>
              <a:pPr/>
              <a:t>125</a:t>
            </a:fld>
            <a:endParaRPr lang="nl-BE">
              <a:solidFill>
                <a:schemeClr val="bg1"/>
              </a:solidFill>
            </a:endParaRPr>
          </a:p>
        </p:txBody>
      </p:sp>
      <p:sp>
        <p:nvSpPr>
          <p:cNvPr id="7" name="Titel 6">
            <a:extLst>
              <a:ext uri="{FF2B5EF4-FFF2-40B4-BE49-F238E27FC236}">
                <a16:creationId xmlns:a16="http://schemas.microsoft.com/office/drawing/2014/main" id="{68B81A7C-14C2-74F6-0BD9-9AB3B667B11E}"/>
              </a:ext>
            </a:extLst>
          </p:cNvPr>
          <p:cNvSpPr>
            <a:spLocks noGrp="1"/>
          </p:cNvSpPr>
          <p:nvPr>
            <p:ph type="ctrTitle"/>
          </p:nvPr>
        </p:nvSpPr>
        <p:spPr/>
        <p:txBody>
          <a:bodyPr/>
          <a:lstStyle/>
          <a:p>
            <a:r>
              <a:rPr lang="nl-NL" dirty="0"/>
              <a:t>TOOLKIT</a:t>
            </a:r>
            <a:endParaRPr lang="nl-BE" dirty="0"/>
          </a:p>
        </p:txBody>
      </p:sp>
      <p:sp>
        <p:nvSpPr>
          <p:cNvPr id="24" name="Tekstvak 23">
            <a:extLst>
              <a:ext uri="{FF2B5EF4-FFF2-40B4-BE49-F238E27FC236}">
                <a16:creationId xmlns:a16="http://schemas.microsoft.com/office/drawing/2014/main" id="{FDB348B0-1CE9-34D0-ABC3-6A701017FF7A}"/>
              </a:ext>
            </a:extLst>
          </p:cNvPr>
          <p:cNvSpPr txBox="1"/>
          <p:nvPr/>
        </p:nvSpPr>
        <p:spPr>
          <a:xfrm>
            <a:off x="4921135" y="5890605"/>
            <a:ext cx="4239444" cy="646331"/>
          </a:xfrm>
          <a:prstGeom prst="rect">
            <a:avLst/>
          </a:prstGeom>
          <a:noFill/>
          <a:ln w="38100">
            <a:solidFill>
              <a:schemeClr val="tx1"/>
            </a:solidFill>
          </a:ln>
        </p:spPr>
        <p:txBody>
          <a:bodyPr wrap="square" rtlCol="0">
            <a:spAutoFit/>
          </a:bodyPr>
          <a:lstStyle/>
          <a:p>
            <a:pPr algn="ctr"/>
            <a:r>
              <a:rPr lang="nl-NL" b="1" dirty="0"/>
              <a:t>voorwaarde/voorbereiding </a:t>
            </a:r>
          </a:p>
          <a:p>
            <a:pPr algn="ctr"/>
            <a:r>
              <a:rPr lang="nl-NL" b="1" dirty="0"/>
              <a:t>deelname aan training (deel 2)</a:t>
            </a:r>
            <a:endParaRPr lang="nl-BE" b="1" dirty="0"/>
          </a:p>
        </p:txBody>
      </p:sp>
      <p:sp>
        <p:nvSpPr>
          <p:cNvPr id="28" name="Tekstvak 9">
            <a:extLst>
              <a:ext uri="{FF2B5EF4-FFF2-40B4-BE49-F238E27FC236}">
                <a16:creationId xmlns:a16="http://schemas.microsoft.com/office/drawing/2014/main" id="{D24DCFFC-183B-9449-D434-F674E5DD9C14}"/>
              </a:ext>
            </a:extLst>
          </p:cNvPr>
          <p:cNvSpPr txBox="1"/>
          <p:nvPr/>
        </p:nvSpPr>
        <p:spPr>
          <a:xfrm>
            <a:off x="6134123" y="3475893"/>
            <a:ext cx="1513428" cy="369332"/>
          </a:xfrm>
          <a:prstGeom prst="rect">
            <a:avLst/>
          </a:prstGeom>
          <a:noFill/>
        </p:spPr>
        <p:txBody>
          <a:bodyPr wrap="none" rtlCol="0">
            <a:spAutoFit/>
          </a:bodyPr>
          <a:lstStyle/>
          <a:p>
            <a:r>
              <a:rPr lang="nl-NL" b="1" dirty="0"/>
              <a:t>GRACE-INTRO</a:t>
            </a:r>
            <a:endParaRPr lang="nl-BE" b="1" dirty="0"/>
          </a:p>
        </p:txBody>
      </p:sp>
      <p:sp>
        <p:nvSpPr>
          <p:cNvPr id="29" name="Tekstvak 11">
            <a:extLst>
              <a:ext uri="{FF2B5EF4-FFF2-40B4-BE49-F238E27FC236}">
                <a16:creationId xmlns:a16="http://schemas.microsoft.com/office/drawing/2014/main" id="{27C3B036-F47C-67EE-CF9F-ED00E14F1147}"/>
              </a:ext>
            </a:extLst>
          </p:cNvPr>
          <p:cNvSpPr txBox="1"/>
          <p:nvPr/>
        </p:nvSpPr>
        <p:spPr>
          <a:xfrm>
            <a:off x="4975167" y="3868769"/>
            <a:ext cx="4143895" cy="1754326"/>
          </a:xfrm>
          <a:prstGeom prst="rect">
            <a:avLst/>
          </a:prstGeom>
          <a:noFill/>
        </p:spPr>
        <p:txBody>
          <a:bodyPr wrap="square" rtlCol="0">
            <a:spAutoFit/>
          </a:bodyPr>
          <a:lstStyle/>
          <a:p>
            <a:pPr algn="ctr"/>
            <a:r>
              <a:rPr lang="nl-NL" dirty="0">
                <a:solidFill>
                  <a:srgbClr val="012169"/>
                </a:solidFill>
                <a:latin typeface="Arial" panose="020B0604020202020204" pitchFamily="34" charset="0"/>
                <a:cs typeface="Arial" panose="020B0604020202020204" pitchFamily="34" charset="0"/>
              </a:rPr>
              <a:t>In revisie</a:t>
            </a:r>
          </a:p>
          <a:p>
            <a:pPr algn="ctr"/>
            <a:endParaRPr lang="nl-NL" dirty="0">
              <a:solidFill>
                <a:srgbClr val="012169"/>
              </a:solidFill>
              <a:latin typeface="Arial" panose="020B0604020202020204" pitchFamily="34" charset="0"/>
              <a:cs typeface="Arial" panose="020B0604020202020204" pitchFamily="34" charset="0"/>
            </a:endParaRPr>
          </a:p>
          <a:p>
            <a:pPr algn="ctr"/>
            <a:r>
              <a:rPr lang="nl-NL" dirty="0">
                <a:solidFill>
                  <a:srgbClr val="012169"/>
                </a:solidFill>
                <a:latin typeface="Arial" panose="020B0604020202020204" pitchFamily="34" charset="0"/>
                <a:cs typeface="Arial" panose="020B0604020202020204" pitchFamily="34" charset="0"/>
              </a:rPr>
              <a:t>Binnenkort beschikbaar op</a:t>
            </a:r>
          </a:p>
          <a:p>
            <a:pPr algn="ctr"/>
            <a:r>
              <a:rPr lang="nl-NL" dirty="0">
                <a:solidFill>
                  <a:srgbClr val="012169"/>
                </a:solidFill>
                <a:latin typeface="Arial" panose="020B0604020202020204" pitchFamily="34" charset="0"/>
                <a:cs typeface="Arial" panose="020B0604020202020204" pitchFamily="34" charset="0"/>
              </a:rPr>
              <a:t>E-</a:t>
            </a:r>
            <a:r>
              <a:rPr lang="nl-NL" dirty="0" err="1">
                <a:solidFill>
                  <a:srgbClr val="012169"/>
                </a:solidFill>
                <a:latin typeface="Arial" panose="020B0604020202020204" pitchFamily="34" charset="0"/>
                <a:cs typeface="Arial" panose="020B0604020202020204" pitchFamily="34" charset="0"/>
              </a:rPr>
              <a:t>learning</a:t>
            </a:r>
            <a:r>
              <a:rPr lang="nl-NL" dirty="0">
                <a:solidFill>
                  <a:srgbClr val="012169"/>
                </a:solidFill>
                <a:latin typeface="Arial" panose="020B0604020202020204" pitchFamily="34" charset="0"/>
                <a:cs typeface="Arial" panose="020B0604020202020204" pitchFamily="34" charset="0"/>
              </a:rPr>
              <a:t> platform RIZIV </a:t>
            </a:r>
          </a:p>
          <a:p>
            <a:pPr algn="ctr"/>
            <a:endParaRPr lang="nl-NL" dirty="0">
              <a:solidFill>
                <a:srgbClr val="012169"/>
              </a:solidFill>
              <a:latin typeface="Arial" panose="020B0604020202020204" pitchFamily="34" charset="0"/>
              <a:cs typeface="Arial" panose="020B0604020202020204" pitchFamily="34" charset="0"/>
            </a:endParaRPr>
          </a:p>
          <a:p>
            <a:pPr algn="ctr"/>
            <a:r>
              <a:rPr lang="nl-NL" dirty="0">
                <a:solidFill>
                  <a:srgbClr val="012169"/>
                </a:solidFill>
                <a:latin typeface="Arial" panose="020B0604020202020204" pitchFamily="34" charset="0"/>
                <a:cs typeface="Arial" panose="020B0604020202020204" pitchFamily="34" charset="0"/>
              </a:rPr>
              <a:t>We houden u op de hoogte via mail</a:t>
            </a:r>
            <a:endParaRPr lang="nl-BE" dirty="0">
              <a:solidFill>
                <a:srgbClr val="012169"/>
              </a:solidFill>
              <a:latin typeface="Arial" panose="020B0604020202020204" pitchFamily="34" charset="0"/>
              <a:cs typeface="Arial" panose="020B0604020202020204" pitchFamily="34" charset="0"/>
            </a:endParaRPr>
          </a:p>
        </p:txBody>
      </p:sp>
      <p:sp>
        <p:nvSpPr>
          <p:cNvPr id="33" name="Tekstvak 32">
            <a:extLst>
              <a:ext uri="{FF2B5EF4-FFF2-40B4-BE49-F238E27FC236}">
                <a16:creationId xmlns:a16="http://schemas.microsoft.com/office/drawing/2014/main" id="{E65BF165-54DF-2488-91B8-96AF6BF228B0}"/>
              </a:ext>
            </a:extLst>
          </p:cNvPr>
          <p:cNvSpPr txBox="1"/>
          <p:nvPr/>
        </p:nvSpPr>
        <p:spPr>
          <a:xfrm>
            <a:off x="6249385" y="1097214"/>
            <a:ext cx="1300356" cy="369332"/>
          </a:xfrm>
          <a:prstGeom prst="rect">
            <a:avLst/>
          </a:prstGeom>
          <a:noFill/>
        </p:spPr>
        <p:txBody>
          <a:bodyPr wrap="none" rtlCol="0">
            <a:spAutoFit/>
          </a:bodyPr>
          <a:lstStyle/>
          <a:p>
            <a:r>
              <a:rPr lang="nl-NL" dirty="0">
                <a:latin typeface="Arial" panose="020B0604020202020204" pitchFamily="34" charset="0"/>
                <a:cs typeface="Arial" panose="020B0604020202020204" pitchFamily="34" charset="0"/>
              </a:rPr>
              <a:t>E-</a:t>
            </a:r>
            <a:r>
              <a:rPr lang="nl-NL" dirty="0" err="1">
                <a:latin typeface="Arial" panose="020B0604020202020204" pitchFamily="34" charset="0"/>
                <a:cs typeface="Arial" panose="020B0604020202020204" pitchFamily="34" charset="0"/>
              </a:rPr>
              <a:t>learning</a:t>
            </a:r>
            <a:r>
              <a:rPr lang="nl-NL" dirty="0">
                <a:latin typeface="Arial" panose="020B0604020202020204" pitchFamily="34" charset="0"/>
                <a:cs typeface="Arial" panose="020B0604020202020204" pitchFamily="34" charset="0"/>
              </a:rPr>
              <a:t> </a:t>
            </a:r>
            <a:endParaRPr lang="nl-BE" dirty="0">
              <a:latin typeface="Arial" panose="020B0604020202020204" pitchFamily="34" charset="0"/>
              <a:cs typeface="Arial" panose="020B0604020202020204" pitchFamily="34" charset="0"/>
            </a:endParaRPr>
          </a:p>
        </p:txBody>
      </p:sp>
      <p:pic>
        <p:nvPicPr>
          <p:cNvPr id="34" name="Afbeelding 33">
            <a:extLst>
              <a:ext uri="{FF2B5EF4-FFF2-40B4-BE49-F238E27FC236}">
                <a16:creationId xmlns:a16="http://schemas.microsoft.com/office/drawing/2014/main" id="{5DBC75E5-CE9B-D0C8-F3CF-A46256724430}"/>
              </a:ext>
            </a:extLst>
          </p:cNvPr>
          <p:cNvPicPr>
            <a:picLocks noChangeAspect="1"/>
          </p:cNvPicPr>
          <p:nvPr/>
        </p:nvPicPr>
        <p:blipFill rotWithShape="1">
          <a:blip r:embed="rId2"/>
          <a:srcRect l="34405" t="57785" r="35367" b="18363"/>
          <a:stretch/>
        </p:blipFill>
        <p:spPr>
          <a:xfrm>
            <a:off x="5426239" y="2069201"/>
            <a:ext cx="2902970" cy="1288473"/>
          </a:xfrm>
          <a:prstGeom prst="rect">
            <a:avLst/>
          </a:prstGeom>
        </p:spPr>
        <p:style>
          <a:lnRef idx="2">
            <a:schemeClr val="accent5"/>
          </a:lnRef>
          <a:fillRef idx="1">
            <a:schemeClr val="lt1"/>
          </a:fillRef>
          <a:effectRef idx="0">
            <a:schemeClr val="accent5"/>
          </a:effectRef>
          <a:fontRef idx="minor">
            <a:schemeClr val="dk1"/>
          </a:fontRef>
        </p:style>
      </p:pic>
      <p:cxnSp>
        <p:nvCxnSpPr>
          <p:cNvPr id="37" name="Rechte verbindingslijn 36">
            <a:extLst>
              <a:ext uri="{FF2B5EF4-FFF2-40B4-BE49-F238E27FC236}">
                <a16:creationId xmlns:a16="http://schemas.microsoft.com/office/drawing/2014/main" id="{2D9ABB02-C44A-2819-ABB1-6D67803608A7}"/>
              </a:ext>
            </a:extLst>
          </p:cNvPr>
          <p:cNvCxnSpPr>
            <a:cxnSpLocks/>
          </p:cNvCxnSpPr>
          <p:nvPr/>
        </p:nvCxnSpPr>
        <p:spPr>
          <a:xfrm>
            <a:off x="4921135" y="1523646"/>
            <a:ext cx="4231056" cy="0"/>
          </a:xfrm>
          <a:prstGeom prst="line">
            <a:avLst/>
          </a:prstGeom>
        </p:spPr>
        <p:style>
          <a:lnRef idx="1">
            <a:schemeClr val="accent1"/>
          </a:lnRef>
          <a:fillRef idx="0">
            <a:schemeClr val="accent1"/>
          </a:fillRef>
          <a:effectRef idx="0">
            <a:schemeClr val="accent1"/>
          </a:effectRef>
          <a:fontRef idx="minor">
            <a:schemeClr val="tx1"/>
          </a:fontRef>
        </p:style>
      </p:cxnSp>
      <p:sp>
        <p:nvSpPr>
          <p:cNvPr id="38" name="Tekstvak 37">
            <a:extLst>
              <a:ext uri="{FF2B5EF4-FFF2-40B4-BE49-F238E27FC236}">
                <a16:creationId xmlns:a16="http://schemas.microsoft.com/office/drawing/2014/main" id="{1428942F-82BA-16D3-77E9-D19C9686F95E}"/>
              </a:ext>
            </a:extLst>
          </p:cNvPr>
          <p:cNvSpPr txBox="1"/>
          <p:nvPr/>
        </p:nvSpPr>
        <p:spPr>
          <a:xfrm>
            <a:off x="6444260" y="1616163"/>
            <a:ext cx="799130" cy="369332"/>
          </a:xfrm>
          <a:prstGeom prst="rect">
            <a:avLst/>
          </a:prstGeom>
          <a:noFill/>
        </p:spPr>
        <p:txBody>
          <a:bodyPr wrap="none" rtlCol="0">
            <a:spAutoFit/>
          </a:bodyPr>
          <a:lstStyle/>
          <a:p>
            <a:r>
              <a:rPr lang="nl-NL" b="1" dirty="0"/>
              <a:t>TRACE</a:t>
            </a:r>
            <a:endParaRPr lang="nl-BE" b="1" dirty="0"/>
          </a:p>
        </p:txBody>
      </p:sp>
      <p:sp>
        <p:nvSpPr>
          <p:cNvPr id="41" name="Rechthoek 40">
            <a:extLst>
              <a:ext uri="{FF2B5EF4-FFF2-40B4-BE49-F238E27FC236}">
                <a16:creationId xmlns:a16="http://schemas.microsoft.com/office/drawing/2014/main" id="{D99F45E2-3DAE-6A36-668C-4F636CF6F4C8}"/>
              </a:ext>
            </a:extLst>
          </p:cNvPr>
          <p:cNvSpPr/>
          <p:nvPr/>
        </p:nvSpPr>
        <p:spPr>
          <a:xfrm>
            <a:off x="4912747" y="1041434"/>
            <a:ext cx="4239444" cy="5492369"/>
          </a:xfrm>
          <a:prstGeom prst="rect">
            <a:avLst/>
          </a:prstGeom>
          <a:noFill/>
          <a:ln w="38100">
            <a:solidFill>
              <a:srgbClr val="0121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3" name="Rechthoek 42">
            <a:extLst>
              <a:ext uri="{FF2B5EF4-FFF2-40B4-BE49-F238E27FC236}">
                <a16:creationId xmlns:a16="http://schemas.microsoft.com/office/drawing/2014/main" id="{FC0F30A7-8F01-F90D-98AC-FCE1B041F03E}"/>
              </a:ext>
            </a:extLst>
          </p:cNvPr>
          <p:cNvSpPr/>
          <p:nvPr/>
        </p:nvSpPr>
        <p:spPr>
          <a:xfrm>
            <a:off x="4912747" y="1509013"/>
            <a:ext cx="4247832" cy="1939560"/>
          </a:xfrm>
          <a:prstGeom prst="rect">
            <a:avLst/>
          </a:prstGeom>
          <a:noFill/>
          <a:ln w="38100">
            <a:solidFill>
              <a:srgbClr val="0121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412152475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793CEC38-C0B7-62C5-4F74-A9116EC9B139}"/>
              </a:ext>
            </a:extLst>
          </p:cNvPr>
          <p:cNvSpPr>
            <a:spLocks noGrp="1"/>
          </p:cNvSpPr>
          <p:nvPr>
            <p:ph type="dt" sz="half" idx="2"/>
          </p:nvPr>
        </p:nvSpPr>
        <p:spPr/>
        <p:txBody>
          <a:bodyPr/>
          <a:lstStyle/>
          <a:p>
            <a:fld id="{F64B5421-8B51-4DC2-97F9-8AD79D0D8945}" type="datetime1">
              <a:rPr lang="nl-BE" smtClean="0"/>
              <a:t>19/11/2023</a:t>
            </a:fld>
            <a:endParaRPr lang="nl-BE"/>
          </a:p>
        </p:txBody>
      </p:sp>
      <p:sp>
        <p:nvSpPr>
          <p:cNvPr id="3" name="Tijdelijke aanduiding voor dianummer 2">
            <a:extLst>
              <a:ext uri="{FF2B5EF4-FFF2-40B4-BE49-F238E27FC236}">
                <a16:creationId xmlns:a16="http://schemas.microsoft.com/office/drawing/2014/main" id="{BCA7A3AF-54C7-B58D-5C30-A82986585A1E}"/>
              </a:ext>
            </a:extLst>
          </p:cNvPr>
          <p:cNvSpPr>
            <a:spLocks noGrp="1"/>
          </p:cNvSpPr>
          <p:nvPr>
            <p:ph type="sldNum" sz="quarter" idx="4"/>
          </p:nvPr>
        </p:nvSpPr>
        <p:spPr/>
        <p:txBody>
          <a:bodyPr/>
          <a:lstStyle/>
          <a:p>
            <a:fld id="{237A5C56-B9E8-4E46-B944-E20B96CB342D}" type="slidenum">
              <a:rPr lang="nl-BE" smtClean="0"/>
              <a:pPr/>
              <a:t>126</a:t>
            </a:fld>
            <a:endParaRPr lang="nl-BE">
              <a:solidFill>
                <a:schemeClr val="bg1"/>
              </a:solidFill>
            </a:endParaRPr>
          </a:p>
        </p:txBody>
      </p:sp>
      <p:sp>
        <p:nvSpPr>
          <p:cNvPr id="7" name="Titel 6">
            <a:extLst>
              <a:ext uri="{FF2B5EF4-FFF2-40B4-BE49-F238E27FC236}">
                <a16:creationId xmlns:a16="http://schemas.microsoft.com/office/drawing/2014/main" id="{A0925896-C64D-B0DA-DC82-63547EB632BD}"/>
              </a:ext>
            </a:extLst>
          </p:cNvPr>
          <p:cNvSpPr>
            <a:spLocks noGrp="1"/>
          </p:cNvSpPr>
          <p:nvPr>
            <p:ph type="ctrTitle"/>
          </p:nvPr>
        </p:nvSpPr>
        <p:spPr/>
        <p:txBody>
          <a:bodyPr/>
          <a:lstStyle/>
          <a:p>
            <a:r>
              <a:rPr lang="nl-NL"/>
              <a:t>TAKEN EN PLANNING </a:t>
            </a:r>
            <a:endParaRPr lang="nl-BE" dirty="0"/>
          </a:p>
        </p:txBody>
      </p:sp>
      <p:pic>
        <p:nvPicPr>
          <p:cNvPr id="10" name="Afbeelding 9">
            <a:extLst>
              <a:ext uri="{FF2B5EF4-FFF2-40B4-BE49-F238E27FC236}">
                <a16:creationId xmlns:a16="http://schemas.microsoft.com/office/drawing/2014/main" id="{3962577A-A295-66D5-9942-17BE85857924}"/>
              </a:ext>
            </a:extLst>
          </p:cNvPr>
          <p:cNvPicPr>
            <a:picLocks noChangeAspect="1"/>
          </p:cNvPicPr>
          <p:nvPr/>
        </p:nvPicPr>
        <p:blipFill rotWithShape="1">
          <a:blip r:embed="rId2"/>
          <a:srcRect l="52227" t="20182" r="13512" b="30496"/>
          <a:stretch/>
        </p:blipFill>
        <p:spPr>
          <a:xfrm>
            <a:off x="95776" y="939336"/>
            <a:ext cx="9918000" cy="5354162"/>
          </a:xfrm>
          <a:prstGeom prst="rect">
            <a:avLst/>
          </a:prstGeom>
        </p:spPr>
      </p:pic>
      <p:sp>
        <p:nvSpPr>
          <p:cNvPr id="4" name="Rechthoek 3">
            <a:extLst>
              <a:ext uri="{FF2B5EF4-FFF2-40B4-BE49-F238E27FC236}">
                <a16:creationId xmlns:a16="http://schemas.microsoft.com/office/drawing/2014/main" id="{B8A22FDC-1C06-3878-65CD-13C492AA0B84}"/>
              </a:ext>
            </a:extLst>
          </p:cNvPr>
          <p:cNvSpPr/>
          <p:nvPr/>
        </p:nvSpPr>
        <p:spPr>
          <a:xfrm>
            <a:off x="1334193" y="3362498"/>
            <a:ext cx="8562109" cy="64008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5" name="Picture 2" descr="Banner qualification with icon vector illustration concept isolated on white background">
            <a:extLst>
              <a:ext uri="{FF2B5EF4-FFF2-40B4-BE49-F238E27FC236}">
                <a16:creationId xmlns:a16="http://schemas.microsoft.com/office/drawing/2014/main" id="{976BDD10-6D29-63D5-1354-457C96CEE98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105" t="56078" r="83175" b="21636"/>
          <a:stretch/>
        </p:blipFill>
        <p:spPr bwMode="auto">
          <a:xfrm>
            <a:off x="10149840" y="3271851"/>
            <a:ext cx="1147396" cy="8727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980052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E2001AA3-A9D6-B55C-D93A-AF9710300C0B}"/>
              </a:ext>
            </a:extLst>
          </p:cNvPr>
          <p:cNvSpPr>
            <a:spLocks noGrp="1"/>
          </p:cNvSpPr>
          <p:nvPr>
            <p:ph type="title"/>
          </p:nvPr>
        </p:nvSpPr>
        <p:spPr>
          <a:xfrm>
            <a:off x="6492240" y="202565"/>
            <a:ext cx="5669280" cy="626775"/>
          </a:xfrm>
        </p:spPr>
        <p:txBody>
          <a:bodyPr>
            <a:normAutofit fontScale="90000"/>
          </a:bodyPr>
          <a:lstStyle/>
          <a:p>
            <a:r>
              <a:rPr lang="nl-NL" dirty="0"/>
              <a:t>TAKEN EN PLANNING </a:t>
            </a:r>
            <a:br>
              <a:rPr lang="nl-NL" dirty="0"/>
            </a:br>
            <a:br>
              <a:rPr lang="nl-NL" dirty="0"/>
            </a:br>
            <a:r>
              <a:rPr lang="nl-BE" sz="2400" dirty="0">
                <a:effectLst/>
                <a:latin typeface="Arial" panose="020B0604020202020204" pitchFamily="34" charset="0"/>
                <a:ea typeface="Calibri" panose="020F0502020204030204" pitchFamily="34" charset="0"/>
                <a:cs typeface="Arial" panose="020B0604020202020204" pitchFamily="34" charset="0"/>
              </a:rPr>
              <a:t>Janssen Anneleen </a:t>
            </a:r>
            <a:br>
              <a:rPr lang="nl-BE" sz="2400" dirty="0">
                <a:effectLst/>
                <a:latin typeface="Arial" panose="020B0604020202020204" pitchFamily="34" charset="0"/>
                <a:ea typeface="Calibri" panose="020F0502020204030204" pitchFamily="34" charset="0"/>
                <a:cs typeface="Arial" panose="020B0604020202020204" pitchFamily="34" charset="0"/>
              </a:rPr>
            </a:br>
            <a:br>
              <a:rPr lang="nl-BE" sz="2400" dirty="0">
                <a:solidFill>
                  <a:schemeClr val="tx1"/>
                </a:solidFill>
                <a:effectLst/>
                <a:latin typeface="Arial" panose="020B0604020202020204" pitchFamily="34" charset="0"/>
                <a:ea typeface="Calibri" panose="020F0502020204030204" pitchFamily="34" charset="0"/>
                <a:cs typeface="Arial" panose="020B0604020202020204" pitchFamily="34" charset="0"/>
              </a:rPr>
            </a:br>
            <a:r>
              <a:rPr lang="nl-NL" dirty="0"/>
              <a:t>[21u40 – 21u50]</a:t>
            </a:r>
            <a:endParaRPr lang="nl-BE" dirty="0"/>
          </a:p>
        </p:txBody>
      </p:sp>
      <p:sp>
        <p:nvSpPr>
          <p:cNvPr id="2" name="Tijdelijke aanduiding voor datum 1">
            <a:extLst>
              <a:ext uri="{FF2B5EF4-FFF2-40B4-BE49-F238E27FC236}">
                <a16:creationId xmlns:a16="http://schemas.microsoft.com/office/drawing/2014/main" id="{16588041-81F6-C103-B226-A90EE81BEDDB}"/>
              </a:ext>
            </a:extLst>
          </p:cNvPr>
          <p:cNvSpPr>
            <a:spLocks noGrp="1"/>
          </p:cNvSpPr>
          <p:nvPr>
            <p:ph type="dt" sz="half" idx="2"/>
          </p:nvPr>
        </p:nvSpPr>
        <p:spPr/>
        <p:txBody>
          <a:bodyPr/>
          <a:lstStyle/>
          <a:p>
            <a:fld id="{8209CF7C-8B9E-4B5A-A9A5-1938ADB3D369}" type="datetime1">
              <a:rPr lang="nl-BE" smtClean="0"/>
              <a:t>19/11/2023</a:t>
            </a:fld>
            <a:endParaRPr lang="nl-BE"/>
          </a:p>
        </p:txBody>
      </p:sp>
      <p:sp>
        <p:nvSpPr>
          <p:cNvPr id="3" name="Tijdelijke aanduiding voor dianummer 2">
            <a:extLst>
              <a:ext uri="{FF2B5EF4-FFF2-40B4-BE49-F238E27FC236}">
                <a16:creationId xmlns:a16="http://schemas.microsoft.com/office/drawing/2014/main" id="{AF6DAE9A-8594-AE50-9D5E-EF8A695C5970}"/>
              </a:ext>
            </a:extLst>
          </p:cNvPr>
          <p:cNvSpPr>
            <a:spLocks noGrp="1"/>
          </p:cNvSpPr>
          <p:nvPr>
            <p:ph type="sldNum" sz="quarter" idx="4"/>
          </p:nvPr>
        </p:nvSpPr>
        <p:spPr/>
        <p:txBody>
          <a:bodyPr/>
          <a:lstStyle/>
          <a:p>
            <a:fld id="{237A5C56-B9E8-4E46-B944-E20B96CB342D}" type="slidenum">
              <a:rPr lang="nl-BE" smtClean="0"/>
              <a:pPr/>
              <a:t>127</a:t>
            </a:fld>
            <a:endParaRPr lang="nl-BE">
              <a:solidFill>
                <a:schemeClr val="bg1"/>
              </a:solidFill>
            </a:endParaRPr>
          </a:p>
        </p:txBody>
      </p:sp>
    </p:spTree>
    <p:extLst>
      <p:ext uri="{BB962C8B-B14F-4D97-AF65-F5344CB8AC3E}">
        <p14:creationId xmlns:p14="http://schemas.microsoft.com/office/powerpoint/2010/main" val="399631656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793CEC38-C0B7-62C5-4F74-A9116EC9B139}"/>
              </a:ext>
            </a:extLst>
          </p:cNvPr>
          <p:cNvSpPr>
            <a:spLocks noGrp="1"/>
          </p:cNvSpPr>
          <p:nvPr>
            <p:ph type="dt" sz="half" idx="2"/>
          </p:nvPr>
        </p:nvSpPr>
        <p:spPr/>
        <p:txBody>
          <a:bodyPr/>
          <a:lstStyle/>
          <a:p>
            <a:fld id="{F64B5421-8B51-4DC2-97F9-8AD79D0D8945}" type="datetime1">
              <a:rPr lang="nl-BE" smtClean="0"/>
              <a:t>19/11/2023</a:t>
            </a:fld>
            <a:endParaRPr lang="nl-BE"/>
          </a:p>
        </p:txBody>
      </p:sp>
      <p:sp>
        <p:nvSpPr>
          <p:cNvPr id="3" name="Tijdelijke aanduiding voor dianummer 2">
            <a:extLst>
              <a:ext uri="{FF2B5EF4-FFF2-40B4-BE49-F238E27FC236}">
                <a16:creationId xmlns:a16="http://schemas.microsoft.com/office/drawing/2014/main" id="{BCA7A3AF-54C7-B58D-5C30-A82986585A1E}"/>
              </a:ext>
            </a:extLst>
          </p:cNvPr>
          <p:cNvSpPr>
            <a:spLocks noGrp="1"/>
          </p:cNvSpPr>
          <p:nvPr>
            <p:ph type="sldNum" sz="quarter" idx="4"/>
          </p:nvPr>
        </p:nvSpPr>
        <p:spPr/>
        <p:txBody>
          <a:bodyPr/>
          <a:lstStyle/>
          <a:p>
            <a:fld id="{237A5C56-B9E8-4E46-B944-E20B96CB342D}" type="slidenum">
              <a:rPr lang="nl-BE" smtClean="0"/>
              <a:pPr/>
              <a:t>128</a:t>
            </a:fld>
            <a:endParaRPr lang="nl-BE">
              <a:solidFill>
                <a:schemeClr val="bg1"/>
              </a:solidFill>
            </a:endParaRPr>
          </a:p>
        </p:txBody>
      </p:sp>
      <p:pic>
        <p:nvPicPr>
          <p:cNvPr id="10" name="Afbeelding 9">
            <a:extLst>
              <a:ext uri="{FF2B5EF4-FFF2-40B4-BE49-F238E27FC236}">
                <a16:creationId xmlns:a16="http://schemas.microsoft.com/office/drawing/2014/main" id="{3962577A-A295-66D5-9942-17BE85857924}"/>
              </a:ext>
            </a:extLst>
          </p:cNvPr>
          <p:cNvPicPr>
            <a:picLocks noChangeAspect="1"/>
          </p:cNvPicPr>
          <p:nvPr/>
        </p:nvPicPr>
        <p:blipFill rotWithShape="1">
          <a:blip r:embed="rId2"/>
          <a:srcRect l="52227" t="20182" r="13512" b="30496"/>
          <a:stretch/>
        </p:blipFill>
        <p:spPr>
          <a:xfrm>
            <a:off x="95776" y="939336"/>
            <a:ext cx="9918000" cy="5354162"/>
          </a:xfrm>
          <a:prstGeom prst="rect">
            <a:avLst/>
          </a:prstGeom>
        </p:spPr>
      </p:pic>
      <p:sp>
        <p:nvSpPr>
          <p:cNvPr id="6" name="Titel 6">
            <a:extLst>
              <a:ext uri="{FF2B5EF4-FFF2-40B4-BE49-F238E27FC236}">
                <a16:creationId xmlns:a16="http://schemas.microsoft.com/office/drawing/2014/main" id="{3A125D35-C8AF-5BCA-FA07-5FA088721E66}"/>
              </a:ext>
            </a:extLst>
          </p:cNvPr>
          <p:cNvSpPr>
            <a:spLocks noGrp="1"/>
          </p:cNvSpPr>
          <p:nvPr>
            <p:ph type="ctrTitle"/>
          </p:nvPr>
        </p:nvSpPr>
        <p:spPr>
          <a:xfrm>
            <a:off x="996950" y="262890"/>
            <a:ext cx="10890252" cy="589280"/>
          </a:xfrm>
        </p:spPr>
        <p:txBody>
          <a:bodyPr/>
          <a:lstStyle/>
          <a:p>
            <a:r>
              <a:rPr lang="nl-NL"/>
              <a:t>TAKEN EN PLANNING </a:t>
            </a:r>
            <a:endParaRPr lang="nl-BE" dirty="0"/>
          </a:p>
        </p:txBody>
      </p:sp>
    </p:spTree>
    <p:extLst>
      <p:ext uri="{BB962C8B-B14F-4D97-AF65-F5344CB8AC3E}">
        <p14:creationId xmlns:p14="http://schemas.microsoft.com/office/powerpoint/2010/main" val="3670717569"/>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793CEC38-C0B7-62C5-4F74-A9116EC9B139}"/>
              </a:ext>
            </a:extLst>
          </p:cNvPr>
          <p:cNvSpPr>
            <a:spLocks noGrp="1"/>
          </p:cNvSpPr>
          <p:nvPr>
            <p:ph type="dt" sz="half" idx="2"/>
          </p:nvPr>
        </p:nvSpPr>
        <p:spPr/>
        <p:txBody>
          <a:bodyPr/>
          <a:lstStyle/>
          <a:p>
            <a:fld id="{F64B5421-8B51-4DC2-97F9-8AD79D0D8945}" type="datetime1">
              <a:rPr lang="nl-BE" smtClean="0"/>
              <a:t>19/11/2023</a:t>
            </a:fld>
            <a:endParaRPr lang="nl-BE"/>
          </a:p>
        </p:txBody>
      </p:sp>
      <p:sp>
        <p:nvSpPr>
          <p:cNvPr id="3" name="Tijdelijke aanduiding voor dianummer 2">
            <a:extLst>
              <a:ext uri="{FF2B5EF4-FFF2-40B4-BE49-F238E27FC236}">
                <a16:creationId xmlns:a16="http://schemas.microsoft.com/office/drawing/2014/main" id="{BCA7A3AF-54C7-B58D-5C30-A82986585A1E}"/>
              </a:ext>
            </a:extLst>
          </p:cNvPr>
          <p:cNvSpPr>
            <a:spLocks noGrp="1"/>
          </p:cNvSpPr>
          <p:nvPr>
            <p:ph type="sldNum" sz="quarter" idx="4"/>
          </p:nvPr>
        </p:nvSpPr>
        <p:spPr/>
        <p:txBody>
          <a:bodyPr/>
          <a:lstStyle/>
          <a:p>
            <a:fld id="{237A5C56-B9E8-4E46-B944-E20B96CB342D}" type="slidenum">
              <a:rPr lang="nl-BE" smtClean="0"/>
              <a:pPr/>
              <a:t>129</a:t>
            </a:fld>
            <a:endParaRPr lang="nl-BE">
              <a:solidFill>
                <a:schemeClr val="bg1"/>
              </a:solidFill>
            </a:endParaRPr>
          </a:p>
        </p:txBody>
      </p:sp>
      <p:pic>
        <p:nvPicPr>
          <p:cNvPr id="10" name="Afbeelding 9">
            <a:extLst>
              <a:ext uri="{FF2B5EF4-FFF2-40B4-BE49-F238E27FC236}">
                <a16:creationId xmlns:a16="http://schemas.microsoft.com/office/drawing/2014/main" id="{3962577A-A295-66D5-9942-17BE85857924}"/>
              </a:ext>
            </a:extLst>
          </p:cNvPr>
          <p:cNvPicPr>
            <a:picLocks noChangeAspect="1"/>
          </p:cNvPicPr>
          <p:nvPr/>
        </p:nvPicPr>
        <p:blipFill rotWithShape="1">
          <a:blip r:embed="rId2"/>
          <a:srcRect l="52227" t="20182" r="13512" b="30496"/>
          <a:stretch/>
        </p:blipFill>
        <p:spPr>
          <a:xfrm>
            <a:off x="95776" y="939336"/>
            <a:ext cx="9918000" cy="5354162"/>
          </a:xfrm>
          <a:prstGeom prst="rect">
            <a:avLst/>
          </a:prstGeom>
        </p:spPr>
      </p:pic>
      <p:sp>
        <p:nvSpPr>
          <p:cNvPr id="4" name="Rechthoek 3">
            <a:extLst>
              <a:ext uri="{FF2B5EF4-FFF2-40B4-BE49-F238E27FC236}">
                <a16:creationId xmlns:a16="http://schemas.microsoft.com/office/drawing/2014/main" id="{B8A22FDC-1C06-3878-65CD-13C492AA0B84}"/>
              </a:ext>
            </a:extLst>
          </p:cNvPr>
          <p:cNvSpPr/>
          <p:nvPr/>
        </p:nvSpPr>
        <p:spPr>
          <a:xfrm>
            <a:off x="1338349" y="4010890"/>
            <a:ext cx="8557953" cy="332509"/>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5" name="Picture 2" descr="Concept voor zakelijke onboarding. Vectorillustratie van organisatorische socialisatie met vectorpictogrammen">
            <a:extLst>
              <a:ext uri="{FF2B5EF4-FFF2-40B4-BE49-F238E27FC236}">
                <a16:creationId xmlns:a16="http://schemas.microsoft.com/office/drawing/2014/main" id="{0D138D12-AAA9-DCA5-6799-2BB79487336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359" t="50480" r="87102" b="19820"/>
          <a:stretch/>
        </p:blipFill>
        <p:spPr bwMode="auto">
          <a:xfrm>
            <a:off x="10173393" y="3458990"/>
            <a:ext cx="1360516" cy="1271899"/>
          </a:xfrm>
          <a:prstGeom prst="rect">
            <a:avLst/>
          </a:prstGeom>
          <a:noFill/>
          <a:extLst>
            <a:ext uri="{909E8E84-426E-40DD-AFC4-6F175D3DCCD1}">
              <a14:hiddenFill xmlns:a14="http://schemas.microsoft.com/office/drawing/2010/main">
                <a:solidFill>
                  <a:srgbClr val="FFFFFF"/>
                </a:solidFill>
              </a14:hiddenFill>
            </a:ext>
          </a:extLst>
        </p:spPr>
      </p:pic>
      <p:sp>
        <p:nvSpPr>
          <p:cNvPr id="9" name="Titel 6">
            <a:extLst>
              <a:ext uri="{FF2B5EF4-FFF2-40B4-BE49-F238E27FC236}">
                <a16:creationId xmlns:a16="http://schemas.microsoft.com/office/drawing/2014/main" id="{61FF4544-2F3C-7193-FEB3-D582237B7322}"/>
              </a:ext>
            </a:extLst>
          </p:cNvPr>
          <p:cNvSpPr>
            <a:spLocks noGrp="1"/>
          </p:cNvSpPr>
          <p:nvPr>
            <p:ph type="ctrTitle"/>
          </p:nvPr>
        </p:nvSpPr>
        <p:spPr>
          <a:xfrm>
            <a:off x="996950" y="262890"/>
            <a:ext cx="10890252" cy="589280"/>
          </a:xfrm>
        </p:spPr>
        <p:txBody>
          <a:bodyPr/>
          <a:lstStyle/>
          <a:p>
            <a:r>
              <a:rPr lang="nl-NL" dirty="0"/>
              <a:t>TAKEN EN PLANNING </a:t>
            </a:r>
            <a:endParaRPr lang="nl-BE" dirty="0"/>
          </a:p>
        </p:txBody>
      </p:sp>
    </p:spTree>
    <p:extLst>
      <p:ext uri="{BB962C8B-B14F-4D97-AF65-F5344CB8AC3E}">
        <p14:creationId xmlns:p14="http://schemas.microsoft.com/office/powerpoint/2010/main" val="25619354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FC6253A-DA44-8921-1BE5-8EA044AE50B2}"/>
              </a:ext>
            </a:extLst>
          </p:cNvPr>
          <p:cNvSpPr>
            <a:spLocks noGrp="1"/>
          </p:cNvSpPr>
          <p:nvPr>
            <p:ph type="dt" sz="half" idx="2"/>
          </p:nvPr>
        </p:nvSpPr>
        <p:spPr/>
        <p:txBody>
          <a:bodyPr/>
          <a:lstStyle/>
          <a:p>
            <a:fld id="{F3D7DD51-9662-490B-9287-C002A927A4EB}" type="datetime1">
              <a:rPr lang="nl-BE" smtClean="0"/>
              <a:t>19/11/2023</a:t>
            </a:fld>
            <a:endParaRPr lang="nl-BE"/>
          </a:p>
        </p:txBody>
      </p:sp>
      <p:sp>
        <p:nvSpPr>
          <p:cNvPr id="3" name="Tijdelijke aanduiding voor dianummer 2">
            <a:extLst>
              <a:ext uri="{FF2B5EF4-FFF2-40B4-BE49-F238E27FC236}">
                <a16:creationId xmlns:a16="http://schemas.microsoft.com/office/drawing/2014/main" id="{0D130627-71F0-2502-3FAB-3DDB04D52CAF}"/>
              </a:ext>
            </a:extLst>
          </p:cNvPr>
          <p:cNvSpPr>
            <a:spLocks noGrp="1"/>
          </p:cNvSpPr>
          <p:nvPr>
            <p:ph type="sldNum" sz="quarter" idx="4"/>
          </p:nvPr>
        </p:nvSpPr>
        <p:spPr/>
        <p:txBody>
          <a:bodyPr/>
          <a:lstStyle/>
          <a:p>
            <a:fld id="{237A5C56-B9E8-4E46-B944-E20B96CB342D}" type="slidenum">
              <a:rPr lang="nl-BE" smtClean="0"/>
              <a:pPr/>
              <a:t>13</a:t>
            </a:fld>
            <a:endParaRPr lang="nl-BE">
              <a:solidFill>
                <a:schemeClr val="bg1"/>
              </a:solidFill>
            </a:endParaRPr>
          </a:p>
        </p:txBody>
      </p:sp>
      <p:sp>
        <p:nvSpPr>
          <p:cNvPr id="15" name="Titel 14">
            <a:extLst>
              <a:ext uri="{FF2B5EF4-FFF2-40B4-BE49-F238E27FC236}">
                <a16:creationId xmlns:a16="http://schemas.microsoft.com/office/drawing/2014/main" id="{D1C88ABA-9A96-AB86-BABE-698A4A362836}"/>
              </a:ext>
            </a:extLst>
          </p:cNvPr>
          <p:cNvSpPr>
            <a:spLocks noGrp="1"/>
          </p:cNvSpPr>
          <p:nvPr>
            <p:ph type="ctrTitle"/>
          </p:nvPr>
        </p:nvSpPr>
        <p:spPr/>
        <p:txBody>
          <a:bodyPr/>
          <a:lstStyle/>
          <a:p>
            <a:r>
              <a:rPr lang="nl-NL" dirty="0"/>
              <a:t>PROJECT-INHOUD</a:t>
            </a:r>
            <a:endParaRPr lang="nl-BE" dirty="0"/>
          </a:p>
        </p:txBody>
      </p:sp>
      <p:sp>
        <p:nvSpPr>
          <p:cNvPr id="4" name="Tekstvak 3">
            <a:extLst>
              <a:ext uri="{FF2B5EF4-FFF2-40B4-BE49-F238E27FC236}">
                <a16:creationId xmlns:a16="http://schemas.microsoft.com/office/drawing/2014/main" id="{AB6925AB-2A76-87D4-72C1-678F7878AB96}"/>
              </a:ext>
            </a:extLst>
          </p:cNvPr>
          <p:cNvSpPr txBox="1"/>
          <p:nvPr/>
        </p:nvSpPr>
        <p:spPr>
          <a:xfrm>
            <a:off x="739429" y="1501875"/>
            <a:ext cx="10981516" cy="3627211"/>
          </a:xfrm>
          <a:prstGeom prst="rect">
            <a:avLst/>
          </a:prstGeom>
          <a:noFill/>
        </p:spPr>
        <p:txBody>
          <a:bodyPr wrap="square">
            <a:spAutoFit/>
          </a:bodyPr>
          <a:lstStyle/>
          <a:p>
            <a:pPr>
              <a:lnSpc>
                <a:spcPct val="107000"/>
              </a:lnSpc>
            </a:pPr>
            <a:r>
              <a:rPr lang="nl-NL" dirty="0">
                <a:latin typeface="Arial" panose="020B0604020202020204" pitchFamily="34" charset="0"/>
                <a:ea typeface="Calibri" panose="020F0502020204030204" pitchFamily="34" charset="0"/>
                <a:cs typeface="Arial" panose="020B0604020202020204" pitchFamily="34" charset="0"/>
              </a:rPr>
              <a:t>Om doel te bereiken</a:t>
            </a:r>
            <a:r>
              <a:rPr lang="nl-NL" dirty="0">
                <a:effectLst/>
                <a:latin typeface="Arial" panose="020B0604020202020204" pitchFamily="34" charset="0"/>
                <a:ea typeface="Calibri" panose="020F0502020204030204" pitchFamily="34" charset="0"/>
                <a:cs typeface="Arial" panose="020B0604020202020204" pitchFamily="34" charset="0"/>
              </a:rPr>
              <a:t>: </a:t>
            </a:r>
          </a:p>
          <a:p>
            <a:pPr>
              <a:lnSpc>
                <a:spcPct val="107000"/>
              </a:lnSpc>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dirty="0">
                <a:solidFill>
                  <a:schemeClr val="bg1">
                    <a:lumMod val="50000"/>
                  </a:schemeClr>
                </a:solidFill>
                <a:effectLst/>
                <a:latin typeface="Arial" panose="020B0604020202020204" pitchFamily="34" charset="0"/>
                <a:ea typeface="Calibri" panose="020F0502020204030204" pitchFamily="34" charset="0"/>
                <a:cs typeface="Arial" panose="020B0604020202020204" pitchFamily="34" charset="0"/>
              </a:rPr>
              <a:t>Training voor “</a:t>
            </a:r>
            <a:r>
              <a:rPr lang="nl-NL" dirty="0" err="1">
                <a:solidFill>
                  <a:schemeClr val="bg1">
                    <a:lumMod val="50000"/>
                  </a:schemeClr>
                </a:solidFill>
                <a:effectLst/>
                <a:latin typeface="Arial" panose="020B0604020202020204" pitchFamily="34" charset="0"/>
                <a:ea typeface="Calibri" panose="020F0502020204030204" pitchFamily="34" charset="0"/>
                <a:cs typeface="Arial" panose="020B0604020202020204" pitchFamily="34" charset="0"/>
              </a:rPr>
              <a:t>local</a:t>
            </a:r>
            <a:r>
              <a:rPr lang="nl-NL" dirty="0">
                <a:solidFill>
                  <a:schemeClr val="bg1">
                    <a:lumMod val="50000"/>
                  </a:schemeClr>
                </a:solidFill>
                <a:effectLst/>
                <a:latin typeface="Arial" panose="020B0604020202020204" pitchFamily="34" charset="0"/>
                <a:ea typeface="Calibri" panose="020F0502020204030204" pitchFamily="34" charset="0"/>
                <a:cs typeface="Arial" panose="020B0604020202020204" pitchFamily="34" charset="0"/>
              </a:rPr>
              <a:t> </a:t>
            </a:r>
            <a:r>
              <a:rPr lang="nl-NL" dirty="0" err="1">
                <a:solidFill>
                  <a:schemeClr val="bg1">
                    <a:lumMod val="50000"/>
                  </a:schemeClr>
                </a:solidFill>
                <a:effectLst/>
                <a:latin typeface="Arial" panose="020B0604020202020204" pitchFamily="34" charset="0"/>
                <a:ea typeface="Calibri" panose="020F0502020204030204" pitchFamily="34" charset="0"/>
                <a:cs typeface="Arial" panose="020B0604020202020204" pitchFamily="34" charset="0"/>
              </a:rPr>
              <a:t>champions</a:t>
            </a:r>
            <a:r>
              <a:rPr lang="nl-NL" dirty="0">
                <a:solidFill>
                  <a:schemeClr val="bg1">
                    <a:lumMod val="50000"/>
                  </a:schemeClr>
                </a:solidFill>
                <a:effectLst/>
                <a:latin typeface="Arial" panose="020B0604020202020204" pitchFamily="34" charset="0"/>
                <a:ea typeface="Calibri" panose="020F0502020204030204" pitchFamily="34" charset="0"/>
                <a:cs typeface="Arial" panose="020B0604020202020204" pitchFamily="34" charset="0"/>
              </a:rPr>
              <a:t>”</a:t>
            </a:r>
          </a:p>
          <a:p>
            <a:pPr>
              <a:lnSpc>
                <a:spcPct val="107000"/>
              </a:lnSpc>
            </a:pPr>
            <a:endParaRPr lang="nl-NL" dirty="0">
              <a:latin typeface="Arial" panose="020B0604020202020204" pitchFamily="34" charset="0"/>
              <a:ea typeface="Calibri" panose="020F0502020204030204" pitchFamily="34" charset="0"/>
              <a:cs typeface="Arial" panose="020B0604020202020204" pitchFamily="34" charset="0"/>
            </a:endParaRPr>
          </a:p>
          <a:p>
            <a:pPr>
              <a:lnSpc>
                <a:spcPct val="107000"/>
              </a:lnSpc>
            </a:pPr>
            <a:endParaRPr lang="nl-NL" dirty="0">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dirty="0">
                <a:effectLst/>
                <a:latin typeface="Arial" panose="020B0604020202020204" pitchFamily="34" charset="0"/>
                <a:ea typeface="Calibri" panose="020F0502020204030204" pitchFamily="34" charset="0"/>
                <a:cs typeface="Arial" panose="020B0604020202020204" pitchFamily="34" charset="0"/>
              </a:rPr>
              <a:t>Audit- en feedback module </a:t>
            </a:r>
          </a:p>
          <a:p>
            <a:pPr>
              <a:lnSpc>
                <a:spcPct val="107000"/>
              </a:lnSpc>
            </a:pPr>
            <a:endParaRPr lang="nl-NL" dirty="0">
              <a:latin typeface="Arial" panose="020B0604020202020204" pitchFamily="34" charset="0"/>
              <a:ea typeface="Calibri" panose="020F0502020204030204" pitchFamily="34" charset="0"/>
              <a:cs typeface="Arial" panose="020B0604020202020204" pitchFamily="34" charset="0"/>
            </a:endParaRPr>
          </a:p>
          <a:p>
            <a:pPr>
              <a:lnSpc>
                <a:spcPct val="107000"/>
              </a:lnSpc>
            </a:pPr>
            <a:endParaRPr lang="nl-NL" dirty="0">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dirty="0">
                <a:solidFill>
                  <a:schemeClr val="bg1">
                    <a:lumMod val="50000"/>
                  </a:schemeClr>
                </a:solidFill>
                <a:effectLst/>
                <a:latin typeface="Arial" panose="020B0604020202020204" pitchFamily="34" charset="0"/>
                <a:ea typeface="Calibri" panose="020F0502020204030204" pitchFamily="34" charset="0"/>
                <a:cs typeface="Arial" panose="020B0604020202020204" pitchFamily="34" charset="0"/>
              </a:rPr>
              <a:t>Intervisie</a:t>
            </a:r>
          </a:p>
          <a:p>
            <a:pPr>
              <a:lnSpc>
                <a:spcPct val="107000"/>
              </a:lnSpc>
            </a:pPr>
            <a:endParaRPr lang="nl-NL" dirty="0">
              <a:solidFill>
                <a:schemeClr val="bg1">
                  <a:lumMod val="50000"/>
                </a:schemeClr>
              </a:solidFill>
              <a:latin typeface="Arial" panose="020B0604020202020204" pitchFamily="34" charset="0"/>
              <a:ea typeface="Calibri" panose="020F0502020204030204" pitchFamily="34" charset="0"/>
              <a:cs typeface="Arial" panose="020B0604020202020204" pitchFamily="34" charset="0"/>
            </a:endParaRPr>
          </a:p>
          <a:p>
            <a:pPr>
              <a:lnSpc>
                <a:spcPct val="107000"/>
              </a:lnSpc>
            </a:pPr>
            <a:endParaRPr lang="nl-NL" dirty="0">
              <a:solidFill>
                <a:schemeClr val="bg1">
                  <a:lumMod val="50000"/>
                </a:schemeClr>
              </a:solidFill>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dirty="0">
                <a:solidFill>
                  <a:schemeClr val="bg1">
                    <a:lumMod val="50000"/>
                  </a:schemeClr>
                </a:solidFill>
                <a:effectLst/>
                <a:latin typeface="Arial" panose="020B0604020202020204" pitchFamily="34" charset="0"/>
                <a:ea typeface="Calibri" panose="020F0502020204030204" pitchFamily="34" charset="0"/>
                <a:cs typeface="Arial" panose="020B0604020202020204" pitchFamily="34" charset="0"/>
              </a:rPr>
              <a:t>Digitale </a:t>
            </a:r>
            <a:r>
              <a:rPr lang="nl-NL" dirty="0" err="1">
                <a:solidFill>
                  <a:schemeClr val="bg1">
                    <a:lumMod val="50000"/>
                  </a:schemeClr>
                </a:solidFill>
                <a:effectLst/>
                <a:latin typeface="Arial" panose="020B0604020202020204" pitchFamily="34" charset="0"/>
                <a:ea typeface="Calibri" panose="020F0502020204030204" pitchFamily="34" charset="0"/>
                <a:cs typeface="Arial" panose="020B0604020202020204" pitchFamily="34" charset="0"/>
              </a:rPr>
              <a:t>toolkit</a:t>
            </a:r>
            <a:r>
              <a:rPr lang="nl-NL" dirty="0">
                <a:solidFill>
                  <a:schemeClr val="bg1">
                    <a:lumMod val="50000"/>
                  </a:schemeClr>
                </a:solidFill>
                <a:effectLst/>
                <a:latin typeface="Arial" panose="020B0604020202020204" pitchFamily="34" charset="0"/>
                <a:ea typeface="Calibri" panose="020F0502020204030204" pitchFamily="34" charset="0"/>
                <a:cs typeface="Arial" panose="020B0604020202020204" pitchFamily="34" charset="0"/>
              </a:rPr>
              <a:t> </a:t>
            </a:r>
          </a:p>
        </p:txBody>
      </p:sp>
      <p:pic>
        <p:nvPicPr>
          <p:cNvPr id="5" name="Picture 2" descr="Mentoring concept. Grafiek met trefwoorden en pictogrammen">
            <a:extLst>
              <a:ext uri="{FF2B5EF4-FFF2-40B4-BE49-F238E27FC236}">
                <a16:creationId xmlns:a16="http://schemas.microsoft.com/office/drawing/2014/main" id="{0989FF3E-F383-D18A-2114-A33A7D76F39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52" t="53684" r="88914" b="22940"/>
          <a:stretch/>
        </p:blipFill>
        <p:spPr bwMode="auto">
          <a:xfrm>
            <a:off x="45316" y="1384069"/>
            <a:ext cx="694113" cy="62345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Evaluation banner web icon vector illustration for assessment system of business and organization standard with analysis, performance, plan, improvement, results, and feedback icon">
            <a:extLst>
              <a:ext uri="{FF2B5EF4-FFF2-40B4-BE49-F238E27FC236}">
                <a16:creationId xmlns:a16="http://schemas.microsoft.com/office/drawing/2014/main" id="{C44FA7AF-E92A-D1FB-1D0D-7E99A5F0B63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885" t="55922" r="69542" b="21636"/>
          <a:stretch/>
        </p:blipFill>
        <p:spPr bwMode="auto">
          <a:xfrm>
            <a:off x="4472244" y="2967643"/>
            <a:ext cx="694113" cy="5985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0720140"/>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D6F196AD-A1CC-6442-56A4-11AB26242314}"/>
              </a:ext>
            </a:extLst>
          </p:cNvPr>
          <p:cNvSpPr>
            <a:spLocks noGrp="1"/>
          </p:cNvSpPr>
          <p:nvPr>
            <p:ph type="dt" sz="half" idx="2"/>
          </p:nvPr>
        </p:nvSpPr>
        <p:spPr/>
        <p:txBody>
          <a:bodyPr/>
          <a:lstStyle/>
          <a:p>
            <a:fld id="{95A56DEE-0335-4F7E-82ED-C9677C793456}" type="datetime1">
              <a:rPr lang="nl-BE" smtClean="0"/>
              <a:t>19/11/2023</a:t>
            </a:fld>
            <a:endParaRPr lang="nl-BE"/>
          </a:p>
        </p:txBody>
      </p:sp>
      <p:sp>
        <p:nvSpPr>
          <p:cNvPr id="3" name="Tijdelijke aanduiding voor dianummer 2">
            <a:extLst>
              <a:ext uri="{FF2B5EF4-FFF2-40B4-BE49-F238E27FC236}">
                <a16:creationId xmlns:a16="http://schemas.microsoft.com/office/drawing/2014/main" id="{669CC39F-3F1D-FAD6-7A80-D45A858F8E15}"/>
              </a:ext>
            </a:extLst>
          </p:cNvPr>
          <p:cNvSpPr>
            <a:spLocks noGrp="1"/>
          </p:cNvSpPr>
          <p:nvPr>
            <p:ph type="sldNum" sz="quarter" idx="4"/>
          </p:nvPr>
        </p:nvSpPr>
        <p:spPr/>
        <p:txBody>
          <a:bodyPr/>
          <a:lstStyle/>
          <a:p>
            <a:fld id="{237A5C56-B9E8-4E46-B944-E20B96CB342D}" type="slidenum">
              <a:rPr lang="nl-BE" smtClean="0"/>
              <a:pPr/>
              <a:t>130</a:t>
            </a:fld>
            <a:endParaRPr lang="nl-BE">
              <a:solidFill>
                <a:schemeClr val="bg1"/>
              </a:solidFill>
            </a:endParaRPr>
          </a:p>
        </p:txBody>
      </p:sp>
      <p:pic>
        <p:nvPicPr>
          <p:cNvPr id="9" name="Afbeelding 8">
            <a:extLst>
              <a:ext uri="{FF2B5EF4-FFF2-40B4-BE49-F238E27FC236}">
                <a16:creationId xmlns:a16="http://schemas.microsoft.com/office/drawing/2014/main" id="{27A71CE9-9CC1-A52C-0533-38ABF018843F}"/>
              </a:ext>
            </a:extLst>
          </p:cNvPr>
          <p:cNvPicPr>
            <a:picLocks noChangeAspect="1"/>
          </p:cNvPicPr>
          <p:nvPr/>
        </p:nvPicPr>
        <p:blipFill rotWithShape="1">
          <a:blip r:embed="rId2"/>
          <a:srcRect l="52058" t="55727" r="19101" b="18363"/>
          <a:stretch/>
        </p:blipFill>
        <p:spPr>
          <a:xfrm>
            <a:off x="203660" y="1167937"/>
            <a:ext cx="9089969" cy="3062226"/>
          </a:xfrm>
          <a:prstGeom prst="rect">
            <a:avLst/>
          </a:prstGeom>
          <a:ln>
            <a:solidFill>
              <a:srgbClr val="012169"/>
            </a:solidFill>
          </a:ln>
        </p:spPr>
      </p:pic>
      <p:pic>
        <p:nvPicPr>
          <p:cNvPr id="11" name="Picture 2" descr="Concept voor zakelijke onboarding. Vectorillustratie van organisatorische socialisatie met vectorpictogrammen">
            <a:extLst>
              <a:ext uri="{FF2B5EF4-FFF2-40B4-BE49-F238E27FC236}">
                <a16:creationId xmlns:a16="http://schemas.microsoft.com/office/drawing/2014/main" id="{24317566-C971-8204-B448-4FF064A911C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359" t="50480" r="87102" b="19820"/>
          <a:stretch/>
        </p:blipFill>
        <p:spPr bwMode="auto">
          <a:xfrm>
            <a:off x="8765141" y="4092708"/>
            <a:ext cx="1217059" cy="1137786"/>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sp>
        <p:nvSpPr>
          <p:cNvPr id="12" name="Titel 6">
            <a:extLst>
              <a:ext uri="{FF2B5EF4-FFF2-40B4-BE49-F238E27FC236}">
                <a16:creationId xmlns:a16="http://schemas.microsoft.com/office/drawing/2014/main" id="{7C9B98E9-27BB-261D-D4E5-3F194186F83F}"/>
              </a:ext>
            </a:extLst>
          </p:cNvPr>
          <p:cNvSpPr>
            <a:spLocks noGrp="1"/>
          </p:cNvSpPr>
          <p:nvPr>
            <p:ph type="ctrTitle"/>
          </p:nvPr>
        </p:nvSpPr>
        <p:spPr>
          <a:xfrm>
            <a:off x="996950" y="262890"/>
            <a:ext cx="10890252" cy="589280"/>
          </a:xfrm>
        </p:spPr>
        <p:txBody>
          <a:bodyPr/>
          <a:lstStyle/>
          <a:p>
            <a:r>
              <a:rPr lang="nl-NL" dirty="0"/>
              <a:t>TAKEN EN PLANNING </a:t>
            </a:r>
            <a:endParaRPr lang="nl-BE" dirty="0"/>
          </a:p>
        </p:txBody>
      </p:sp>
    </p:spTree>
    <p:extLst>
      <p:ext uri="{BB962C8B-B14F-4D97-AF65-F5344CB8AC3E}">
        <p14:creationId xmlns:p14="http://schemas.microsoft.com/office/powerpoint/2010/main" val="3090711227"/>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D6F196AD-A1CC-6442-56A4-11AB26242314}"/>
              </a:ext>
            </a:extLst>
          </p:cNvPr>
          <p:cNvSpPr>
            <a:spLocks noGrp="1"/>
          </p:cNvSpPr>
          <p:nvPr>
            <p:ph type="dt" sz="half" idx="2"/>
          </p:nvPr>
        </p:nvSpPr>
        <p:spPr/>
        <p:txBody>
          <a:bodyPr/>
          <a:lstStyle/>
          <a:p>
            <a:fld id="{95A56DEE-0335-4F7E-82ED-C9677C793456}" type="datetime1">
              <a:rPr lang="nl-BE" smtClean="0"/>
              <a:t>19/11/2023</a:t>
            </a:fld>
            <a:endParaRPr lang="nl-BE"/>
          </a:p>
        </p:txBody>
      </p:sp>
      <p:sp>
        <p:nvSpPr>
          <p:cNvPr id="3" name="Tijdelijke aanduiding voor dianummer 2">
            <a:extLst>
              <a:ext uri="{FF2B5EF4-FFF2-40B4-BE49-F238E27FC236}">
                <a16:creationId xmlns:a16="http://schemas.microsoft.com/office/drawing/2014/main" id="{669CC39F-3F1D-FAD6-7A80-D45A858F8E15}"/>
              </a:ext>
            </a:extLst>
          </p:cNvPr>
          <p:cNvSpPr>
            <a:spLocks noGrp="1"/>
          </p:cNvSpPr>
          <p:nvPr>
            <p:ph type="sldNum" sz="quarter" idx="4"/>
          </p:nvPr>
        </p:nvSpPr>
        <p:spPr/>
        <p:txBody>
          <a:bodyPr/>
          <a:lstStyle/>
          <a:p>
            <a:fld id="{237A5C56-B9E8-4E46-B944-E20B96CB342D}" type="slidenum">
              <a:rPr lang="nl-BE" smtClean="0"/>
              <a:pPr/>
              <a:t>131</a:t>
            </a:fld>
            <a:endParaRPr lang="nl-BE">
              <a:solidFill>
                <a:schemeClr val="bg1"/>
              </a:solidFill>
            </a:endParaRPr>
          </a:p>
        </p:txBody>
      </p:sp>
      <p:sp>
        <p:nvSpPr>
          <p:cNvPr id="10" name="Tekstvak 9">
            <a:extLst>
              <a:ext uri="{FF2B5EF4-FFF2-40B4-BE49-F238E27FC236}">
                <a16:creationId xmlns:a16="http://schemas.microsoft.com/office/drawing/2014/main" id="{FEE0F7D0-F436-8296-BDC1-5B049779718F}"/>
              </a:ext>
            </a:extLst>
          </p:cNvPr>
          <p:cNvSpPr txBox="1"/>
          <p:nvPr/>
        </p:nvSpPr>
        <p:spPr>
          <a:xfrm>
            <a:off x="552794" y="1550543"/>
            <a:ext cx="9684329" cy="1200329"/>
          </a:xfrm>
          <a:prstGeom prst="rect">
            <a:avLst/>
          </a:prstGeom>
          <a:noFill/>
          <a:ln>
            <a:noFill/>
          </a:ln>
        </p:spPr>
        <p:txBody>
          <a:bodyPr wrap="square" rtlCol="0">
            <a:spAutoFit/>
          </a:bodyPr>
          <a:lstStyle/>
          <a:p>
            <a:r>
              <a:rPr lang="nl-NL" b="1" dirty="0">
                <a:latin typeface="Arial" panose="020B0604020202020204" pitchFamily="34" charset="0"/>
                <a:cs typeface="Arial" panose="020B0604020202020204" pitchFamily="34" charset="0"/>
              </a:rPr>
              <a:t>TIPS</a:t>
            </a:r>
          </a:p>
          <a:p>
            <a:pPr marL="285750" indent="-285750">
              <a:buFont typeface="Wingdings" panose="05000000000000000000" pitchFamily="2" charset="2"/>
              <a:buChar char="§"/>
            </a:pPr>
            <a:r>
              <a:rPr lang="nl-BE" dirty="0" err="1">
                <a:latin typeface="Arial" panose="020B0604020202020204" pitchFamily="34" charset="0"/>
                <a:cs typeface="Arial" panose="020B0604020202020204" pitchFamily="34" charset="0"/>
              </a:rPr>
              <a:t>Recrutering</a:t>
            </a:r>
            <a:r>
              <a:rPr lang="nl-BE" dirty="0">
                <a:latin typeface="Arial" panose="020B0604020202020204" pitchFamily="34" charset="0"/>
                <a:cs typeface="Arial" panose="020B0604020202020204" pitchFamily="34" charset="0"/>
              </a:rPr>
              <a:t>: 	via netwerk (eigen praktijk, netwerk-praktijk, CRA, LOK, PO, kring, ... )</a:t>
            </a:r>
          </a:p>
          <a:p>
            <a:endParaRPr lang="nl-BE"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nl-BE" dirty="0">
                <a:latin typeface="Arial" panose="020B0604020202020204" pitchFamily="34" charset="0"/>
                <a:cs typeface="Arial" panose="020B0604020202020204" pitchFamily="34" charset="0"/>
              </a:rPr>
              <a:t>Voorwaarde: 	</a:t>
            </a:r>
            <a:r>
              <a:rPr lang="nl-BE" dirty="0" err="1">
                <a:latin typeface="Arial" panose="020B0604020202020204" pitchFamily="34" charset="0"/>
                <a:cs typeface="Arial" panose="020B0604020202020204" pitchFamily="34" charset="0"/>
              </a:rPr>
              <a:t>CareConnect</a:t>
            </a:r>
            <a:r>
              <a:rPr lang="nl-BE" dirty="0">
                <a:latin typeface="Arial" panose="020B0604020202020204" pitchFamily="34" charset="0"/>
                <a:cs typeface="Arial" panose="020B0604020202020204" pitchFamily="34" charset="0"/>
              </a:rPr>
              <a:t> voor deelnemende huisartsen, niet voor </a:t>
            </a:r>
            <a:r>
              <a:rPr lang="nl-BE" dirty="0" err="1">
                <a:latin typeface="Arial" panose="020B0604020202020204" pitchFamily="34" charset="0"/>
                <a:cs typeface="Arial" panose="020B0604020202020204" pitchFamily="34" charset="0"/>
              </a:rPr>
              <a:t>local</a:t>
            </a:r>
            <a:r>
              <a:rPr lang="nl-BE" dirty="0">
                <a:latin typeface="Arial" panose="020B0604020202020204" pitchFamily="34" charset="0"/>
                <a:cs typeface="Arial" panose="020B0604020202020204" pitchFamily="34" charset="0"/>
              </a:rPr>
              <a:t> </a:t>
            </a:r>
            <a:r>
              <a:rPr lang="nl-BE" dirty="0" err="1">
                <a:latin typeface="Arial" panose="020B0604020202020204" pitchFamily="34" charset="0"/>
                <a:cs typeface="Arial" panose="020B0604020202020204" pitchFamily="34" charset="0"/>
              </a:rPr>
              <a:t>champion</a:t>
            </a:r>
            <a:r>
              <a:rPr lang="nl-BE" dirty="0">
                <a:latin typeface="Arial" panose="020B0604020202020204" pitchFamily="34" charset="0"/>
                <a:cs typeface="Arial" panose="020B0604020202020204" pitchFamily="34" charset="0"/>
              </a:rPr>
              <a:t>   </a:t>
            </a:r>
          </a:p>
        </p:txBody>
      </p:sp>
      <p:pic>
        <p:nvPicPr>
          <p:cNvPr id="11" name="Picture 2" descr="Concept voor zakelijke onboarding. Vectorillustratie van organisatorische socialisatie met vectorpictogrammen">
            <a:extLst>
              <a:ext uri="{FF2B5EF4-FFF2-40B4-BE49-F238E27FC236}">
                <a16:creationId xmlns:a16="http://schemas.microsoft.com/office/drawing/2014/main" id="{24317566-C971-8204-B448-4FF064A911C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359" t="50480" r="87102" b="19820"/>
          <a:stretch/>
        </p:blipFill>
        <p:spPr bwMode="auto">
          <a:xfrm>
            <a:off x="9642763" y="2603384"/>
            <a:ext cx="1217059" cy="1137786"/>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sp>
        <p:nvSpPr>
          <p:cNvPr id="12" name="Titel 6">
            <a:extLst>
              <a:ext uri="{FF2B5EF4-FFF2-40B4-BE49-F238E27FC236}">
                <a16:creationId xmlns:a16="http://schemas.microsoft.com/office/drawing/2014/main" id="{7C9B98E9-27BB-261D-D4E5-3F194186F83F}"/>
              </a:ext>
            </a:extLst>
          </p:cNvPr>
          <p:cNvSpPr>
            <a:spLocks noGrp="1"/>
          </p:cNvSpPr>
          <p:nvPr>
            <p:ph type="ctrTitle"/>
          </p:nvPr>
        </p:nvSpPr>
        <p:spPr>
          <a:xfrm>
            <a:off x="996950" y="262890"/>
            <a:ext cx="10890252" cy="589280"/>
          </a:xfrm>
        </p:spPr>
        <p:txBody>
          <a:bodyPr/>
          <a:lstStyle/>
          <a:p>
            <a:r>
              <a:rPr lang="nl-NL" dirty="0"/>
              <a:t>TAKEN EN PLANNING </a:t>
            </a:r>
            <a:endParaRPr lang="nl-BE" dirty="0"/>
          </a:p>
        </p:txBody>
      </p:sp>
      <p:sp>
        <p:nvSpPr>
          <p:cNvPr id="4" name="Tekstvak 3">
            <a:extLst>
              <a:ext uri="{FF2B5EF4-FFF2-40B4-BE49-F238E27FC236}">
                <a16:creationId xmlns:a16="http://schemas.microsoft.com/office/drawing/2014/main" id="{3B538607-D7FF-8B0C-7E5E-6FDF668D4A75}"/>
              </a:ext>
            </a:extLst>
          </p:cNvPr>
          <p:cNvSpPr txBox="1"/>
          <p:nvPr/>
        </p:nvSpPr>
        <p:spPr>
          <a:xfrm>
            <a:off x="552795" y="3479298"/>
            <a:ext cx="9917431" cy="1200329"/>
          </a:xfrm>
          <a:prstGeom prst="rect">
            <a:avLst/>
          </a:prstGeom>
          <a:noFill/>
          <a:ln>
            <a:noFill/>
          </a:ln>
        </p:spPr>
        <p:txBody>
          <a:bodyPr wrap="square" rtlCol="0">
            <a:spAutoFit/>
          </a:bodyPr>
          <a:lstStyle/>
          <a:p>
            <a:r>
              <a:rPr lang="nl-NL" b="1" dirty="0">
                <a:latin typeface="Arial" panose="020B0604020202020204" pitchFamily="34" charset="0"/>
                <a:cs typeface="Arial" panose="020B0604020202020204" pitchFamily="34" charset="0"/>
              </a:rPr>
              <a:t>TO-DO</a:t>
            </a:r>
          </a:p>
          <a:p>
            <a:pPr marL="285750" indent="-285750">
              <a:buFont typeface="Wingdings" panose="05000000000000000000" pitchFamily="2" charset="2"/>
              <a:buChar char="§"/>
            </a:pPr>
            <a:r>
              <a:rPr lang="nl-BE" dirty="0">
                <a:latin typeface="Arial" panose="020B0604020202020204" pitchFamily="34" charset="0"/>
                <a:cs typeface="Arial" panose="020B0604020202020204" pitchFamily="34" charset="0"/>
              </a:rPr>
              <a:t>Datumprik: 	kick-off meeting, eerste intervisie (oktober)</a:t>
            </a:r>
          </a:p>
          <a:p>
            <a:endParaRPr lang="nl-BE"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nl-BE" dirty="0">
                <a:latin typeface="Arial" panose="020B0604020202020204" pitchFamily="34" charset="0"/>
                <a:cs typeface="Arial" panose="020B0604020202020204" pitchFamily="34" charset="0"/>
              </a:rPr>
              <a:t>Registratie: 	deelnemende huisartsen in dit project via registratie formulier</a:t>
            </a:r>
          </a:p>
        </p:txBody>
      </p:sp>
      <p:sp>
        <p:nvSpPr>
          <p:cNvPr id="5" name="Tekstvak 4">
            <a:extLst>
              <a:ext uri="{FF2B5EF4-FFF2-40B4-BE49-F238E27FC236}">
                <a16:creationId xmlns:a16="http://schemas.microsoft.com/office/drawing/2014/main" id="{D5958EDA-DF47-640D-572F-977C4821EAA0}"/>
              </a:ext>
            </a:extLst>
          </p:cNvPr>
          <p:cNvSpPr txBox="1"/>
          <p:nvPr/>
        </p:nvSpPr>
        <p:spPr>
          <a:xfrm>
            <a:off x="7249329" y="5264575"/>
            <a:ext cx="4637873" cy="646331"/>
          </a:xfrm>
          <a:prstGeom prst="rect">
            <a:avLst/>
          </a:prstGeom>
          <a:noFill/>
          <a:ln>
            <a:solidFill>
              <a:srgbClr val="012169"/>
            </a:solidFill>
          </a:ln>
        </p:spPr>
        <p:txBody>
          <a:bodyPr wrap="none" rtlCol="0">
            <a:spAutoFit/>
          </a:bodyPr>
          <a:lstStyle/>
          <a:p>
            <a:r>
              <a:rPr lang="nl-NL" dirty="0">
                <a:latin typeface="Arial" panose="020B0604020202020204" pitchFamily="34" charset="0"/>
                <a:cs typeface="Arial" panose="020B0604020202020204" pitchFamily="34" charset="0"/>
              </a:rPr>
              <a:t>@ flyer, voorbeeldmail, registratieformulier  </a:t>
            </a:r>
          </a:p>
          <a:p>
            <a:r>
              <a:rPr lang="nl-NL" dirty="0">
                <a:latin typeface="Arial" panose="020B0604020202020204" pitchFamily="34" charset="0"/>
                <a:cs typeface="Arial" panose="020B0604020202020204" pitchFamily="34" charset="0"/>
              </a:rPr>
              <a:t>@ toestemming delen van gegevens </a:t>
            </a:r>
            <a:endParaRPr lang="nl-BE" dirty="0">
              <a:latin typeface="Arial" panose="020B0604020202020204" pitchFamily="34" charset="0"/>
              <a:cs typeface="Arial" panose="020B0604020202020204" pitchFamily="34" charset="0"/>
            </a:endParaRPr>
          </a:p>
        </p:txBody>
      </p:sp>
      <p:sp>
        <p:nvSpPr>
          <p:cNvPr id="6" name="Tekstvak 5">
            <a:extLst>
              <a:ext uri="{FF2B5EF4-FFF2-40B4-BE49-F238E27FC236}">
                <a16:creationId xmlns:a16="http://schemas.microsoft.com/office/drawing/2014/main" id="{B91F3749-81D3-2779-99B1-A35D805C7CC8}"/>
              </a:ext>
            </a:extLst>
          </p:cNvPr>
          <p:cNvSpPr txBox="1"/>
          <p:nvPr/>
        </p:nvSpPr>
        <p:spPr>
          <a:xfrm>
            <a:off x="7249329" y="5910906"/>
            <a:ext cx="4637872" cy="369332"/>
          </a:xfrm>
          <a:prstGeom prst="rect">
            <a:avLst/>
          </a:prstGeom>
          <a:noFill/>
          <a:ln>
            <a:solidFill>
              <a:srgbClr val="012169"/>
            </a:solidFill>
          </a:ln>
        </p:spPr>
        <p:txBody>
          <a:bodyPr wrap="square" rtlCol="0">
            <a:spAutoFit/>
          </a:bodyPr>
          <a:lstStyle/>
          <a:p>
            <a:r>
              <a:rPr lang="nl-NL" dirty="0">
                <a:latin typeface="Arial" panose="020B0604020202020204" pitchFamily="34" charset="0"/>
                <a:cs typeface="Arial" panose="020B0604020202020204" pitchFamily="34" charset="0"/>
              </a:rPr>
              <a:t>groep PO: intervisie (ICHO) </a:t>
            </a:r>
            <a:r>
              <a:rPr lang="nl-NL" dirty="0">
                <a:latin typeface="Arial" panose="020B0604020202020204" pitchFamily="34" charset="0"/>
                <a:cs typeface="Arial" panose="020B0604020202020204" pitchFamily="34" charset="0"/>
                <a:sym typeface="Wingdings" panose="05000000000000000000" pitchFamily="2" charset="2"/>
              </a:rPr>
              <a:t> @ </a:t>
            </a:r>
            <a:r>
              <a:rPr lang="nl-NL" dirty="0">
                <a:latin typeface="Arial" panose="020B0604020202020204" pitchFamily="34" charset="0"/>
                <a:cs typeface="Arial" panose="020B0604020202020204" pitchFamily="34" charset="0"/>
              </a:rPr>
              <a:t> </a:t>
            </a:r>
            <a:endParaRPr lang="nl-B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97762016"/>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tekst 7">
            <a:extLst>
              <a:ext uri="{FF2B5EF4-FFF2-40B4-BE49-F238E27FC236}">
                <a16:creationId xmlns:a16="http://schemas.microsoft.com/office/drawing/2014/main" id="{90D9C1D1-494E-896F-2941-19FB568D0082}"/>
              </a:ext>
            </a:extLst>
          </p:cNvPr>
          <p:cNvSpPr>
            <a:spLocks noGrp="1"/>
          </p:cNvSpPr>
          <p:nvPr>
            <p:ph type="body" sz="quarter" idx="10"/>
          </p:nvPr>
        </p:nvSpPr>
        <p:spPr/>
        <p:txBody>
          <a:bodyPr/>
          <a:lstStyle/>
          <a:p>
            <a:pPr marL="0" indent="0">
              <a:buNone/>
            </a:pPr>
            <a:r>
              <a:rPr lang="nl-NL" b="1" dirty="0"/>
              <a:t>Komen LOK-collega’s in aanmerking voor deelname? </a:t>
            </a:r>
          </a:p>
          <a:p>
            <a:pPr lvl="1"/>
            <a:r>
              <a:rPr lang="nl-NL" sz="1800" dirty="0"/>
              <a:t>Ja, zeker. Enige voorwaarde is </a:t>
            </a:r>
            <a:r>
              <a:rPr lang="nl-NL" sz="1800" dirty="0" err="1"/>
              <a:t>CareConnect</a:t>
            </a:r>
            <a:r>
              <a:rPr lang="nl-NL" sz="1800" dirty="0"/>
              <a:t>. </a:t>
            </a:r>
          </a:p>
          <a:p>
            <a:pPr marL="457200" lvl="1" indent="0">
              <a:buNone/>
            </a:pPr>
            <a:endParaRPr lang="nl-NL" sz="1800" dirty="0"/>
          </a:p>
          <a:p>
            <a:pPr marL="0" indent="0">
              <a:buNone/>
            </a:pPr>
            <a:r>
              <a:rPr lang="nl-NL" b="1" dirty="0"/>
              <a:t>Zal de antibiotica-barometer ook in andere </a:t>
            </a:r>
            <a:r>
              <a:rPr lang="nl-NL" b="1" dirty="0" err="1"/>
              <a:t>software-pakketten</a:t>
            </a:r>
            <a:r>
              <a:rPr lang="nl-NL" b="1" dirty="0"/>
              <a:t> beschikbaar komen? </a:t>
            </a:r>
          </a:p>
          <a:p>
            <a:pPr lvl="1"/>
            <a:r>
              <a:rPr lang="nl-NL" sz="1800" kern="100" dirty="0">
                <a:ea typeface="Calibri" panose="020F0502020204030204" pitchFamily="34" charset="0"/>
              </a:rPr>
              <a:t>Ja, waarschijnlijk wel tegen eind 2023. Dit wordt gefinancierd door RIZIV. </a:t>
            </a:r>
          </a:p>
          <a:p>
            <a:pPr marL="457200" lvl="1" indent="0">
              <a:buNone/>
            </a:pPr>
            <a:endParaRPr lang="nl-NL" sz="1800" dirty="0"/>
          </a:p>
          <a:p>
            <a:pPr marL="0" indent="0">
              <a:buNone/>
            </a:pPr>
            <a:r>
              <a:rPr lang="nl-NL" b="1" dirty="0"/>
              <a:t>Wat zijn incentives voor deelnemende huisartsen? </a:t>
            </a:r>
          </a:p>
          <a:p>
            <a:pPr lvl="1"/>
            <a:r>
              <a:rPr lang="nl-NL" sz="1800" dirty="0"/>
              <a:t>Accreditatie van intervisies [onder voorbehoud]</a:t>
            </a:r>
          </a:p>
          <a:p>
            <a:pPr lvl="1"/>
            <a:r>
              <a:rPr lang="nl-NL" sz="1800" dirty="0"/>
              <a:t>Expertise en ervaring in verschillende domeinen </a:t>
            </a:r>
          </a:p>
          <a:p>
            <a:pPr marL="1371600" lvl="3" indent="0">
              <a:buNone/>
            </a:pPr>
            <a:r>
              <a:rPr lang="nl-NL" dirty="0"/>
              <a:t>Barometer</a:t>
            </a:r>
          </a:p>
          <a:p>
            <a:pPr marL="1371600" lvl="3" indent="0">
              <a:buNone/>
            </a:pPr>
            <a:r>
              <a:rPr lang="nl-NL" dirty="0"/>
              <a:t>Gedragsverandering </a:t>
            </a:r>
          </a:p>
          <a:p>
            <a:pPr marL="1371600" lvl="3" indent="0">
              <a:buNone/>
            </a:pPr>
            <a:r>
              <a:rPr lang="nl-NL" dirty="0"/>
              <a:t>Netwerk </a:t>
            </a:r>
          </a:p>
          <a:p>
            <a:pPr lvl="1"/>
            <a:r>
              <a:rPr lang="nl-NL" sz="1800" dirty="0"/>
              <a:t>AB en AMR is komende jaren een hoge prioriteit voor het Belgische gezondheidsbeleid ! </a:t>
            </a:r>
            <a:endParaRPr lang="nl-BE" sz="1800" dirty="0"/>
          </a:p>
        </p:txBody>
      </p:sp>
      <p:sp>
        <p:nvSpPr>
          <p:cNvPr id="2" name="Tijdelijke aanduiding voor datum 1">
            <a:extLst>
              <a:ext uri="{FF2B5EF4-FFF2-40B4-BE49-F238E27FC236}">
                <a16:creationId xmlns:a16="http://schemas.microsoft.com/office/drawing/2014/main" id="{11FF8F42-3241-725C-7909-18ED62C803E4}"/>
              </a:ext>
            </a:extLst>
          </p:cNvPr>
          <p:cNvSpPr>
            <a:spLocks noGrp="1"/>
          </p:cNvSpPr>
          <p:nvPr>
            <p:ph type="dt" sz="half" idx="2"/>
          </p:nvPr>
        </p:nvSpPr>
        <p:spPr/>
        <p:txBody>
          <a:bodyPr/>
          <a:lstStyle/>
          <a:p>
            <a:fld id="{BCEBC8F2-43F1-4967-9E20-EEF83C09485C}" type="datetime1">
              <a:rPr lang="nl-BE" smtClean="0"/>
              <a:t>19/11/2023</a:t>
            </a:fld>
            <a:endParaRPr lang="nl-BE"/>
          </a:p>
        </p:txBody>
      </p:sp>
      <p:sp>
        <p:nvSpPr>
          <p:cNvPr id="3" name="Tijdelijke aanduiding voor dianummer 2">
            <a:extLst>
              <a:ext uri="{FF2B5EF4-FFF2-40B4-BE49-F238E27FC236}">
                <a16:creationId xmlns:a16="http://schemas.microsoft.com/office/drawing/2014/main" id="{4F5F5678-5C66-B2E3-C5EF-8E6ACD0F7A3A}"/>
              </a:ext>
            </a:extLst>
          </p:cNvPr>
          <p:cNvSpPr>
            <a:spLocks noGrp="1"/>
          </p:cNvSpPr>
          <p:nvPr>
            <p:ph type="sldNum" sz="quarter" idx="4"/>
          </p:nvPr>
        </p:nvSpPr>
        <p:spPr/>
        <p:txBody>
          <a:bodyPr/>
          <a:lstStyle/>
          <a:p>
            <a:fld id="{237A5C56-B9E8-4E46-B944-E20B96CB342D}" type="slidenum">
              <a:rPr lang="nl-BE" smtClean="0"/>
              <a:pPr/>
              <a:t>132</a:t>
            </a:fld>
            <a:endParaRPr lang="nl-BE">
              <a:solidFill>
                <a:schemeClr val="bg1"/>
              </a:solidFill>
            </a:endParaRPr>
          </a:p>
        </p:txBody>
      </p:sp>
      <p:sp>
        <p:nvSpPr>
          <p:cNvPr id="6" name="Titel 6">
            <a:extLst>
              <a:ext uri="{FF2B5EF4-FFF2-40B4-BE49-F238E27FC236}">
                <a16:creationId xmlns:a16="http://schemas.microsoft.com/office/drawing/2014/main" id="{790C6187-3646-D9B2-9097-68FEB0E6A4BD}"/>
              </a:ext>
            </a:extLst>
          </p:cNvPr>
          <p:cNvSpPr>
            <a:spLocks noGrp="1"/>
          </p:cNvSpPr>
          <p:nvPr>
            <p:ph type="ctrTitle"/>
          </p:nvPr>
        </p:nvSpPr>
        <p:spPr>
          <a:xfrm>
            <a:off x="996950" y="262890"/>
            <a:ext cx="10890252" cy="589280"/>
          </a:xfrm>
        </p:spPr>
        <p:txBody>
          <a:bodyPr/>
          <a:lstStyle/>
          <a:p>
            <a:r>
              <a:rPr lang="nl-NL" dirty="0"/>
              <a:t>TAKEN EN PLANNING </a:t>
            </a:r>
            <a:endParaRPr lang="nl-BE" dirty="0"/>
          </a:p>
        </p:txBody>
      </p:sp>
    </p:spTree>
    <p:extLst>
      <p:ext uri="{BB962C8B-B14F-4D97-AF65-F5344CB8AC3E}">
        <p14:creationId xmlns:p14="http://schemas.microsoft.com/office/powerpoint/2010/main" val="2010614743"/>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80EEF4C-E8DD-325F-5239-C2DDCFAB6D46}"/>
              </a:ext>
            </a:extLst>
          </p:cNvPr>
          <p:cNvSpPr>
            <a:spLocks noGrp="1"/>
          </p:cNvSpPr>
          <p:nvPr>
            <p:ph type="dt" sz="half" idx="2"/>
          </p:nvPr>
        </p:nvSpPr>
        <p:spPr/>
        <p:txBody>
          <a:bodyPr/>
          <a:lstStyle/>
          <a:p>
            <a:fld id="{67992A86-81EC-4A7F-A142-7F4F6B5243A2}" type="datetime1">
              <a:rPr lang="nl-BE" smtClean="0"/>
              <a:t>19/11/2023</a:t>
            </a:fld>
            <a:endParaRPr lang="nl-BE"/>
          </a:p>
        </p:txBody>
      </p:sp>
      <p:sp>
        <p:nvSpPr>
          <p:cNvPr id="3" name="Tijdelijke aanduiding voor dianummer 2">
            <a:extLst>
              <a:ext uri="{FF2B5EF4-FFF2-40B4-BE49-F238E27FC236}">
                <a16:creationId xmlns:a16="http://schemas.microsoft.com/office/drawing/2014/main" id="{9C92C33B-A21B-1E22-A940-682B000201A3}"/>
              </a:ext>
            </a:extLst>
          </p:cNvPr>
          <p:cNvSpPr>
            <a:spLocks noGrp="1"/>
          </p:cNvSpPr>
          <p:nvPr>
            <p:ph type="sldNum" sz="quarter" idx="4"/>
          </p:nvPr>
        </p:nvSpPr>
        <p:spPr/>
        <p:txBody>
          <a:bodyPr/>
          <a:lstStyle/>
          <a:p>
            <a:fld id="{237A5C56-B9E8-4E46-B944-E20B96CB342D}" type="slidenum">
              <a:rPr lang="nl-BE" smtClean="0"/>
              <a:pPr/>
              <a:t>133</a:t>
            </a:fld>
            <a:endParaRPr lang="nl-BE">
              <a:solidFill>
                <a:schemeClr val="bg1"/>
              </a:solidFill>
            </a:endParaRPr>
          </a:p>
        </p:txBody>
      </p:sp>
      <p:pic>
        <p:nvPicPr>
          <p:cNvPr id="10" name="Afbeelding 9">
            <a:extLst>
              <a:ext uri="{FF2B5EF4-FFF2-40B4-BE49-F238E27FC236}">
                <a16:creationId xmlns:a16="http://schemas.microsoft.com/office/drawing/2014/main" id="{3A616756-7194-C56D-913A-9C637689D5E3}"/>
              </a:ext>
            </a:extLst>
          </p:cNvPr>
          <p:cNvPicPr>
            <a:picLocks noChangeAspect="1"/>
          </p:cNvPicPr>
          <p:nvPr/>
        </p:nvPicPr>
        <p:blipFill rotWithShape="1">
          <a:blip r:embed="rId2"/>
          <a:srcRect l="52534" t="27909" r="13647" b="43182"/>
          <a:stretch/>
        </p:blipFill>
        <p:spPr>
          <a:xfrm>
            <a:off x="202277" y="1192877"/>
            <a:ext cx="9918814" cy="3179618"/>
          </a:xfrm>
          <a:prstGeom prst="rect">
            <a:avLst/>
          </a:prstGeom>
        </p:spPr>
      </p:pic>
      <p:sp>
        <p:nvSpPr>
          <p:cNvPr id="6" name="Titel 6">
            <a:extLst>
              <a:ext uri="{FF2B5EF4-FFF2-40B4-BE49-F238E27FC236}">
                <a16:creationId xmlns:a16="http://schemas.microsoft.com/office/drawing/2014/main" id="{EDAEE30F-FFBD-61D0-D8AB-1E9CDA309F25}"/>
              </a:ext>
            </a:extLst>
          </p:cNvPr>
          <p:cNvSpPr>
            <a:spLocks noGrp="1"/>
          </p:cNvSpPr>
          <p:nvPr>
            <p:ph type="ctrTitle"/>
          </p:nvPr>
        </p:nvSpPr>
        <p:spPr>
          <a:xfrm>
            <a:off x="996950" y="262890"/>
            <a:ext cx="10890252" cy="589280"/>
          </a:xfrm>
        </p:spPr>
        <p:txBody>
          <a:bodyPr/>
          <a:lstStyle/>
          <a:p>
            <a:r>
              <a:rPr lang="nl-NL" dirty="0"/>
              <a:t>TAKEN EN PLANNING </a:t>
            </a:r>
            <a:endParaRPr lang="nl-BE" dirty="0"/>
          </a:p>
        </p:txBody>
      </p:sp>
    </p:spTree>
    <p:extLst>
      <p:ext uri="{BB962C8B-B14F-4D97-AF65-F5344CB8AC3E}">
        <p14:creationId xmlns:p14="http://schemas.microsoft.com/office/powerpoint/2010/main" val="3274533689"/>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80EEF4C-E8DD-325F-5239-C2DDCFAB6D46}"/>
              </a:ext>
            </a:extLst>
          </p:cNvPr>
          <p:cNvSpPr>
            <a:spLocks noGrp="1"/>
          </p:cNvSpPr>
          <p:nvPr>
            <p:ph type="dt" sz="half" idx="2"/>
          </p:nvPr>
        </p:nvSpPr>
        <p:spPr/>
        <p:txBody>
          <a:bodyPr/>
          <a:lstStyle/>
          <a:p>
            <a:fld id="{67992A86-81EC-4A7F-A142-7F4F6B5243A2}" type="datetime1">
              <a:rPr lang="nl-BE" smtClean="0"/>
              <a:t>19/11/2023</a:t>
            </a:fld>
            <a:endParaRPr lang="nl-BE"/>
          </a:p>
        </p:txBody>
      </p:sp>
      <p:sp>
        <p:nvSpPr>
          <p:cNvPr id="3" name="Tijdelijke aanduiding voor dianummer 2">
            <a:extLst>
              <a:ext uri="{FF2B5EF4-FFF2-40B4-BE49-F238E27FC236}">
                <a16:creationId xmlns:a16="http://schemas.microsoft.com/office/drawing/2014/main" id="{9C92C33B-A21B-1E22-A940-682B000201A3}"/>
              </a:ext>
            </a:extLst>
          </p:cNvPr>
          <p:cNvSpPr>
            <a:spLocks noGrp="1"/>
          </p:cNvSpPr>
          <p:nvPr>
            <p:ph type="sldNum" sz="quarter" idx="4"/>
          </p:nvPr>
        </p:nvSpPr>
        <p:spPr/>
        <p:txBody>
          <a:bodyPr/>
          <a:lstStyle/>
          <a:p>
            <a:fld id="{237A5C56-B9E8-4E46-B944-E20B96CB342D}" type="slidenum">
              <a:rPr lang="nl-BE" smtClean="0"/>
              <a:pPr/>
              <a:t>134</a:t>
            </a:fld>
            <a:endParaRPr lang="nl-BE">
              <a:solidFill>
                <a:schemeClr val="bg1"/>
              </a:solidFill>
            </a:endParaRPr>
          </a:p>
        </p:txBody>
      </p:sp>
      <p:sp>
        <p:nvSpPr>
          <p:cNvPr id="12" name="Tekstvak 11">
            <a:extLst>
              <a:ext uri="{FF2B5EF4-FFF2-40B4-BE49-F238E27FC236}">
                <a16:creationId xmlns:a16="http://schemas.microsoft.com/office/drawing/2014/main" id="{A6A8FED9-38FF-6105-34EB-7F7418C799A5}"/>
              </a:ext>
            </a:extLst>
          </p:cNvPr>
          <p:cNvSpPr txBox="1"/>
          <p:nvPr/>
        </p:nvSpPr>
        <p:spPr>
          <a:xfrm>
            <a:off x="2068483" y="1645300"/>
            <a:ext cx="7010400" cy="3970318"/>
          </a:xfrm>
          <a:prstGeom prst="rect">
            <a:avLst/>
          </a:prstGeom>
          <a:noFill/>
        </p:spPr>
        <p:txBody>
          <a:bodyPr wrap="square" rtlCol="0">
            <a:spAutoFit/>
          </a:bodyPr>
          <a:lstStyle/>
          <a:p>
            <a:r>
              <a:rPr lang="nl-NL" b="1" dirty="0">
                <a:solidFill>
                  <a:srgbClr val="012169"/>
                </a:solidFill>
                <a:latin typeface="Arial" panose="020B0604020202020204" pitchFamily="34" charset="0"/>
                <a:cs typeface="Arial" panose="020B0604020202020204" pitchFamily="34" charset="0"/>
              </a:rPr>
              <a:t>Training (deel 2)</a:t>
            </a:r>
          </a:p>
          <a:p>
            <a:pPr marL="285750" indent="-285750">
              <a:buFont typeface="Wingdings" panose="05000000000000000000" pitchFamily="2" charset="2"/>
              <a:buChar char="§"/>
            </a:pPr>
            <a:r>
              <a:rPr lang="nl-NL" dirty="0">
                <a:solidFill>
                  <a:srgbClr val="012169"/>
                </a:solidFill>
                <a:latin typeface="Arial" panose="020B0604020202020204" pitchFamily="34" charset="0"/>
                <a:cs typeface="Arial" panose="020B0604020202020204" pitchFamily="34" charset="0"/>
              </a:rPr>
              <a:t>Vragen </a:t>
            </a:r>
          </a:p>
          <a:p>
            <a:pPr marL="285750" indent="-285750">
              <a:buFont typeface="Wingdings" panose="05000000000000000000" pitchFamily="2" charset="2"/>
              <a:buChar char="§"/>
            </a:pPr>
            <a:r>
              <a:rPr lang="nl-NL" dirty="0">
                <a:solidFill>
                  <a:srgbClr val="012169"/>
                </a:solidFill>
                <a:latin typeface="Arial" panose="020B0604020202020204" pitchFamily="34" charset="0"/>
                <a:cs typeface="Arial" panose="020B0604020202020204" pitchFamily="34" charset="0"/>
              </a:rPr>
              <a:t>Draaiboek en ondersteuningsmateriaal</a:t>
            </a:r>
          </a:p>
          <a:p>
            <a:pPr marL="285750" indent="-285750">
              <a:buFont typeface="Wingdings" panose="05000000000000000000" pitchFamily="2" charset="2"/>
              <a:buChar char="§"/>
            </a:pPr>
            <a:endParaRPr lang="nl-NL" dirty="0">
              <a:solidFill>
                <a:srgbClr val="012169"/>
              </a:solidFill>
              <a:latin typeface="Arial" panose="020B0604020202020204" pitchFamily="34" charset="0"/>
              <a:cs typeface="Arial" panose="020B0604020202020204" pitchFamily="34" charset="0"/>
            </a:endParaRPr>
          </a:p>
          <a:p>
            <a:r>
              <a:rPr lang="nl-NL" dirty="0">
                <a:solidFill>
                  <a:srgbClr val="012169"/>
                </a:solidFill>
                <a:latin typeface="Arial" panose="020B0604020202020204" pitchFamily="34" charset="0"/>
                <a:cs typeface="Arial" panose="020B0604020202020204" pitchFamily="34" charset="0"/>
              </a:rPr>
              <a:t>Focus op 3 topics </a:t>
            </a:r>
          </a:p>
          <a:p>
            <a:pPr marL="285750" indent="-285750">
              <a:buFont typeface="Wingdings" panose="05000000000000000000" pitchFamily="2" charset="2"/>
              <a:buChar char="§"/>
            </a:pPr>
            <a:r>
              <a:rPr lang="nl-BE" dirty="0" err="1">
                <a:solidFill>
                  <a:srgbClr val="012169"/>
                </a:solidFill>
                <a:latin typeface="Arial" panose="020B0604020202020204" pitchFamily="34" charset="0"/>
                <a:cs typeface="Arial" panose="020B0604020202020204" pitchFamily="34" charset="0"/>
              </a:rPr>
              <a:t>Motivationele</a:t>
            </a:r>
            <a:r>
              <a:rPr lang="nl-BE" dirty="0">
                <a:solidFill>
                  <a:srgbClr val="012169"/>
                </a:solidFill>
                <a:latin typeface="Arial" panose="020B0604020202020204" pitchFamily="34" charset="0"/>
                <a:cs typeface="Arial" panose="020B0604020202020204" pitchFamily="34" charset="0"/>
              </a:rPr>
              <a:t> gespreksvoering </a:t>
            </a:r>
          </a:p>
          <a:p>
            <a:pPr marL="285750" indent="-285750">
              <a:buFont typeface="Wingdings" panose="05000000000000000000" pitchFamily="2" charset="2"/>
              <a:buChar char="§"/>
            </a:pPr>
            <a:r>
              <a:rPr lang="nl-BE" dirty="0">
                <a:solidFill>
                  <a:srgbClr val="012169"/>
                </a:solidFill>
                <a:latin typeface="Arial" panose="020B0604020202020204" pitchFamily="34" charset="0"/>
                <a:cs typeface="Arial" panose="020B0604020202020204" pitchFamily="34" charset="0"/>
              </a:rPr>
              <a:t>Moderatie van een intervisie </a:t>
            </a:r>
          </a:p>
          <a:p>
            <a:pPr marL="285750" indent="-285750">
              <a:buFont typeface="Wingdings" panose="05000000000000000000" pitchFamily="2" charset="2"/>
              <a:buChar char="§"/>
            </a:pPr>
            <a:r>
              <a:rPr lang="nl-BE" dirty="0">
                <a:solidFill>
                  <a:srgbClr val="012169"/>
                </a:solidFill>
                <a:latin typeface="Arial" panose="020B0604020202020204" pitchFamily="34" charset="0"/>
                <a:cs typeface="Arial" panose="020B0604020202020204" pitchFamily="34" charset="0"/>
              </a:rPr>
              <a:t>Hoe feedback geven </a:t>
            </a:r>
          </a:p>
          <a:p>
            <a:endParaRPr lang="nl-NL" dirty="0">
              <a:solidFill>
                <a:srgbClr val="012169"/>
              </a:solidFill>
              <a:latin typeface="Arial" panose="020B0604020202020204" pitchFamily="34" charset="0"/>
              <a:cs typeface="Arial" panose="020B0604020202020204" pitchFamily="34" charset="0"/>
            </a:endParaRPr>
          </a:p>
          <a:p>
            <a:r>
              <a:rPr lang="nl-NL" dirty="0">
                <a:solidFill>
                  <a:srgbClr val="012169"/>
                </a:solidFill>
                <a:latin typeface="Arial" panose="020B0604020202020204" pitchFamily="34" charset="0"/>
                <a:cs typeface="Arial" panose="020B0604020202020204" pitchFamily="34" charset="0"/>
              </a:rPr>
              <a:t>Aanvullende ondersteuning naast deze training</a:t>
            </a:r>
          </a:p>
          <a:p>
            <a:r>
              <a:rPr lang="nl-NL" dirty="0">
                <a:solidFill>
                  <a:srgbClr val="012169"/>
                </a:solidFill>
                <a:latin typeface="Arial" panose="020B0604020202020204" pitchFamily="34" charset="0"/>
                <a:cs typeface="Arial" panose="020B0604020202020204" pitchFamily="34" charset="0"/>
              </a:rPr>
              <a:t>Intervisies/focus groep (</a:t>
            </a:r>
            <a:r>
              <a:rPr lang="nl-NL" dirty="0" err="1">
                <a:solidFill>
                  <a:srgbClr val="012169"/>
                </a:solidFill>
                <a:latin typeface="Arial" panose="020B0604020202020204" pitchFamily="34" charset="0"/>
                <a:cs typeface="Arial" panose="020B0604020202020204" pitchFamily="34" charset="0"/>
              </a:rPr>
              <a:t>local</a:t>
            </a:r>
            <a:r>
              <a:rPr lang="nl-NL" dirty="0">
                <a:solidFill>
                  <a:srgbClr val="012169"/>
                </a:solidFill>
                <a:latin typeface="Arial" panose="020B0604020202020204" pitchFamily="34" charset="0"/>
                <a:cs typeface="Arial" panose="020B0604020202020204" pitchFamily="34" charset="0"/>
              </a:rPr>
              <a:t> </a:t>
            </a:r>
            <a:r>
              <a:rPr lang="nl-NL" dirty="0" err="1">
                <a:solidFill>
                  <a:srgbClr val="012169"/>
                </a:solidFill>
                <a:latin typeface="Arial" panose="020B0604020202020204" pitchFamily="34" charset="0"/>
                <a:cs typeface="Arial" panose="020B0604020202020204" pitchFamily="34" charset="0"/>
              </a:rPr>
              <a:t>champions</a:t>
            </a:r>
            <a:r>
              <a:rPr lang="nl-NL" dirty="0">
                <a:solidFill>
                  <a:srgbClr val="012169"/>
                </a:solidFill>
                <a:latin typeface="Arial" panose="020B0604020202020204" pitchFamily="34" charset="0"/>
                <a:cs typeface="Arial" panose="020B0604020202020204" pitchFamily="34" charset="0"/>
              </a:rPr>
              <a:t> + proces </a:t>
            </a:r>
            <a:r>
              <a:rPr lang="nl-NL" dirty="0" err="1">
                <a:solidFill>
                  <a:srgbClr val="012169"/>
                </a:solidFill>
                <a:latin typeface="Arial" panose="020B0604020202020204" pitchFamily="34" charset="0"/>
                <a:cs typeface="Arial" panose="020B0604020202020204" pitchFamily="34" charset="0"/>
              </a:rPr>
              <a:t>facilitatoren</a:t>
            </a:r>
            <a:r>
              <a:rPr lang="nl-NL" dirty="0">
                <a:solidFill>
                  <a:srgbClr val="012169"/>
                </a:solidFill>
                <a:latin typeface="Arial" panose="020B0604020202020204" pitchFamily="34" charset="0"/>
                <a:cs typeface="Arial" panose="020B0604020202020204" pitchFamily="34" charset="0"/>
              </a:rPr>
              <a:t>)</a:t>
            </a:r>
          </a:p>
          <a:p>
            <a:pPr marL="285750" indent="-285750">
              <a:buFont typeface="Wingdings" panose="05000000000000000000" pitchFamily="2" charset="2"/>
              <a:buChar char="§"/>
            </a:pPr>
            <a:r>
              <a:rPr lang="nl-NL" dirty="0">
                <a:solidFill>
                  <a:srgbClr val="012169"/>
                </a:solidFill>
                <a:latin typeface="Arial" panose="020B0604020202020204" pitchFamily="34" charset="0"/>
                <a:cs typeface="Arial" panose="020B0604020202020204" pitchFamily="34" charset="0"/>
              </a:rPr>
              <a:t>Ad hoc vragen </a:t>
            </a:r>
          </a:p>
          <a:p>
            <a:pPr marL="285750" indent="-285750">
              <a:buFont typeface="Wingdings" panose="05000000000000000000" pitchFamily="2" charset="2"/>
              <a:buChar char="§"/>
            </a:pPr>
            <a:r>
              <a:rPr lang="nl-NL" dirty="0">
                <a:solidFill>
                  <a:srgbClr val="012169"/>
                </a:solidFill>
                <a:latin typeface="Arial" panose="020B0604020202020204" pitchFamily="34" charset="0"/>
                <a:cs typeface="Arial" panose="020B0604020202020204" pitchFamily="34" charset="0"/>
              </a:rPr>
              <a:t>Delen van expertise en ervaringen </a:t>
            </a:r>
          </a:p>
          <a:p>
            <a:pPr marL="285750" indent="-285750">
              <a:buFont typeface="Wingdings" panose="05000000000000000000" pitchFamily="2" charset="2"/>
              <a:buChar char="§"/>
            </a:pPr>
            <a:r>
              <a:rPr lang="nl-NL" dirty="0" err="1">
                <a:solidFill>
                  <a:srgbClr val="012169"/>
                </a:solidFill>
                <a:latin typeface="Arial" panose="020B0604020202020204" pitchFamily="34" charset="0"/>
                <a:cs typeface="Arial" panose="020B0604020202020204" pitchFamily="34" charset="0"/>
              </a:rPr>
              <a:t>Lessons</a:t>
            </a:r>
            <a:r>
              <a:rPr lang="nl-NL" dirty="0">
                <a:solidFill>
                  <a:srgbClr val="012169"/>
                </a:solidFill>
                <a:latin typeface="Arial" panose="020B0604020202020204" pitchFamily="34" charset="0"/>
                <a:cs typeface="Arial" panose="020B0604020202020204" pitchFamily="34" charset="0"/>
              </a:rPr>
              <a:t> </a:t>
            </a:r>
            <a:r>
              <a:rPr lang="nl-NL" dirty="0" err="1">
                <a:solidFill>
                  <a:srgbClr val="012169"/>
                </a:solidFill>
                <a:latin typeface="Arial" panose="020B0604020202020204" pitchFamily="34" charset="0"/>
                <a:cs typeface="Arial" panose="020B0604020202020204" pitchFamily="34" charset="0"/>
              </a:rPr>
              <a:t>learned</a:t>
            </a:r>
            <a:endParaRPr lang="nl-NL" dirty="0">
              <a:solidFill>
                <a:srgbClr val="012169"/>
              </a:solidFill>
              <a:latin typeface="Arial" panose="020B0604020202020204" pitchFamily="34" charset="0"/>
              <a:cs typeface="Arial" panose="020B0604020202020204" pitchFamily="34" charset="0"/>
            </a:endParaRPr>
          </a:p>
        </p:txBody>
      </p:sp>
      <p:pic>
        <p:nvPicPr>
          <p:cNvPr id="13" name="Picture 2" descr="Concept voor zakelijke onboarding. Vectorillustratie van organisatorische socialisatie met vectorpictogrammen">
            <a:extLst>
              <a:ext uri="{FF2B5EF4-FFF2-40B4-BE49-F238E27FC236}">
                <a16:creationId xmlns:a16="http://schemas.microsoft.com/office/drawing/2014/main" id="{A9FDE852-1635-A289-6E39-093FEEE1D80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5390" t="48533" r="2261" b="12030"/>
          <a:stretch/>
        </p:blipFill>
        <p:spPr bwMode="auto">
          <a:xfrm>
            <a:off x="294453" y="2273625"/>
            <a:ext cx="1549588" cy="1641708"/>
          </a:xfrm>
          <a:prstGeom prst="rect">
            <a:avLst/>
          </a:prstGeom>
          <a:noFill/>
          <a:extLst>
            <a:ext uri="{909E8E84-426E-40DD-AFC4-6F175D3DCCD1}">
              <a14:hiddenFill xmlns:a14="http://schemas.microsoft.com/office/drawing/2010/main">
                <a:solidFill>
                  <a:srgbClr val="FFFFFF"/>
                </a:solidFill>
              </a14:hiddenFill>
            </a:ext>
          </a:extLst>
        </p:spPr>
      </p:pic>
      <p:sp>
        <p:nvSpPr>
          <p:cNvPr id="6" name="Titel 6">
            <a:extLst>
              <a:ext uri="{FF2B5EF4-FFF2-40B4-BE49-F238E27FC236}">
                <a16:creationId xmlns:a16="http://schemas.microsoft.com/office/drawing/2014/main" id="{6FA8F762-614C-1738-E735-92198FDC4800}"/>
              </a:ext>
            </a:extLst>
          </p:cNvPr>
          <p:cNvSpPr>
            <a:spLocks noGrp="1"/>
          </p:cNvSpPr>
          <p:nvPr>
            <p:ph type="ctrTitle"/>
          </p:nvPr>
        </p:nvSpPr>
        <p:spPr>
          <a:xfrm>
            <a:off x="996950" y="262890"/>
            <a:ext cx="10890252" cy="589280"/>
          </a:xfrm>
        </p:spPr>
        <p:txBody>
          <a:bodyPr/>
          <a:lstStyle/>
          <a:p>
            <a:r>
              <a:rPr lang="nl-NL" dirty="0"/>
              <a:t>TAKEN EN PLANNING </a:t>
            </a:r>
            <a:endParaRPr lang="nl-BE" dirty="0"/>
          </a:p>
        </p:txBody>
      </p:sp>
      <p:sp>
        <p:nvSpPr>
          <p:cNvPr id="9" name="Tekstvak 8">
            <a:extLst>
              <a:ext uri="{FF2B5EF4-FFF2-40B4-BE49-F238E27FC236}">
                <a16:creationId xmlns:a16="http://schemas.microsoft.com/office/drawing/2014/main" id="{49E21C17-7A49-8BCD-4E19-1C9DD7FDE989}"/>
              </a:ext>
            </a:extLst>
          </p:cNvPr>
          <p:cNvSpPr txBox="1"/>
          <p:nvPr/>
        </p:nvSpPr>
        <p:spPr>
          <a:xfrm>
            <a:off x="8299885" y="1645300"/>
            <a:ext cx="3486917" cy="923330"/>
          </a:xfrm>
          <a:prstGeom prst="rect">
            <a:avLst/>
          </a:prstGeom>
          <a:noFill/>
        </p:spPr>
        <p:txBody>
          <a:bodyPr wrap="none" rtlCol="0">
            <a:spAutoFit/>
          </a:bodyPr>
          <a:lstStyle/>
          <a:p>
            <a:r>
              <a:rPr lang="nl-NL" dirty="0">
                <a:latin typeface="Arial" panose="020B0604020202020204" pitchFamily="34" charset="0"/>
                <a:cs typeface="Arial" panose="020B0604020202020204" pitchFamily="34" charset="0"/>
              </a:rPr>
              <a:t>Training (deel 2)</a:t>
            </a:r>
          </a:p>
          <a:p>
            <a:pPr marL="285750" indent="-285750">
              <a:buFont typeface="Wingdings" panose="05000000000000000000" pitchFamily="2" charset="2"/>
              <a:buChar char="§"/>
            </a:pPr>
            <a:r>
              <a:rPr lang="nl-NL" dirty="0">
                <a:latin typeface="Arial" panose="020B0604020202020204" pitchFamily="34" charset="0"/>
                <a:cs typeface="Arial" panose="020B0604020202020204" pitchFamily="34" charset="0"/>
              </a:rPr>
              <a:t>28/09 [13u – 16u; Antwerpen]</a:t>
            </a:r>
          </a:p>
          <a:p>
            <a:pPr marL="285750" indent="-285750">
              <a:buFont typeface="Wingdings" panose="05000000000000000000" pitchFamily="2" charset="2"/>
              <a:buChar char="§"/>
            </a:pPr>
            <a:r>
              <a:rPr lang="nl-NL" dirty="0">
                <a:latin typeface="Arial" panose="020B0604020202020204" pitchFamily="34" charset="0"/>
                <a:cs typeface="Arial" panose="020B0604020202020204" pitchFamily="34" charset="0"/>
              </a:rPr>
              <a:t>05/10 [13u – 16u; Gent]</a:t>
            </a:r>
            <a:endParaRPr lang="nl-B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45439366"/>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E2001AA3-A9D6-B55C-D93A-AF9710300C0B}"/>
              </a:ext>
            </a:extLst>
          </p:cNvPr>
          <p:cNvSpPr>
            <a:spLocks noGrp="1"/>
          </p:cNvSpPr>
          <p:nvPr>
            <p:ph type="title"/>
          </p:nvPr>
        </p:nvSpPr>
        <p:spPr>
          <a:xfrm>
            <a:off x="6596149" y="2883420"/>
            <a:ext cx="5669280" cy="626775"/>
          </a:xfrm>
        </p:spPr>
        <p:txBody>
          <a:bodyPr>
            <a:normAutofit fontScale="90000"/>
          </a:bodyPr>
          <a:lstStyle/>
          <a:p>
            <a:pPr algn="ctr"/>
            <a:r>
              <a:rPr lang="nl-NL" dirty="0"/>
              <a:t>VRAGEN EN OPMERKINGEN </a:t>
            </a:r>
            <a:br>
              <a:rPr lang="nl-NL" dirty="0"/>
            </a:br>
            <a:r>
              <a:rPr lang="nl-NL" dirty="0"/>
              <a:t>[21u50 – 22u]</a:t>
            </a:r>
            <a:endParaRPr lang="nl-BE" dirty="0"/>
          </a:p>
        </p:txBody>
      </p:sp>
      <p:sp>
        <p:nvSpPr>
          <p:cNvPr id="2" name="Tijdelijke aanduiding voor datum 1">
            <a:extLst>
              <a:ext uri="{FF2B5EF4-FFF2-40B4-BE49-F238E27FC236}">
                <a16:creationId xmlns:a16="http://schemas.microsoft.com/office/drawing/2014/main" id="{16588041-81F6-C103-B226-A90EE81BEDDB}"/>
              </a:ext>
            </a:extLst>
          </p:cNvPr>
          <p:cNvSpPr>
            <a:spLocks noGrp="1"/>
          </p:cNvSpPr>
          <p:nvPr>
            <p:ph type="dt" sz="half" idx="2"/>
          </p:nvPr>
        </p:nvSpPr>
        <p:spPr/>
        <p:txBody>
          <a:bodyPr/>
          <a:lstStyle/>
          <a:p>
            <a:fld id="{8209CF7C-8B9E-4B5A-A9A5-1938ADB3D369}" type="datetime1">
              <a:rPr lang="nl-BE" smtClean="0"/>
              <a:t>19/11/2023</a:t>
            </a:fld>
            <a:endParaRPr lang="nl-BE"/>
          </a:p>
        </p:txBody>
      </p:sp>
      <p:sp>
        <p:nvSpPr>
          <p:cNvPr id="3" name="Tijdelijke aanduiding voor dianummer 2">
            <a:extLst>
              <a:ext uri="{FF2B5EF4-FFF2-40B4-BE49-F238E27FC236}">
                <a16:creationId xmlns:a16="http://schemas.microsoft.com/office/drawing/2014/main" id="{AF6DAE9A-8594-AE50-9D5E-EF8A695C5970}"/>
              </a:ext>
            </a:extLst>
          </p:cNvPr>
          <p:cNvSpPr>
            <a:spLocks noGrp="1"/>
          </p:cNvSpPr>
          <p:nvPr>
            <p:ph type="sldNum" sz="quarter" idx="4"/>
          </p:nvPr>
        </p:nvSpPr>
        <p:spPr/>
        <p:txBody>
          <a:bodyPr/>
          <a:lstStyle/>
          <a:p>
            <a:fld id="{237A5C56-B9E8-4E46-B944-E20B96CB342D}" type="slidenum">
              <a:rPr lang="nl-BE" smtClean="0"/>
              <a:pPr/>
              <a:t>135</a:t>
            </a:fld>
            <a:endParaRPr lang="nl-BE">
              <a:solidFill>
                <a:schemeClr val="bg1"/>
              </a:solidFill>
            </a:endParaRPr>
          </a:p>
        </p:txBody>
      </p:sp>
    </p:spTree>
    <p:extLst>
      <p:ext uri="{BB962C8B-B14F-4D97-AF65-F5344CB8AC3E}">
        <p14:creationId xmlns:p14="http://schemas.microsoft.com/office/powerpoint/2010/main" val="2469675325"/>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tekst 6">
            <a:extLst>
              <a:ext uri="{FF2B5EF4-FFF2-40B4-BE49-F238E27FC236}">
                <a16:creationId xmlns:a16="http://schemas.microsoft.com/office/drawing/2014/main" id="{D1080AA6-412F-CFA4-141D-64CCE10CEB5A}"/>
              </a:ext>
            </a:extLst>
          </p:cNvPr>
          <p:cNvSpPr>
            <a:spLocks noGrp="1"/>
          </p:cNvSpPr>
          <p:nvPr>
            <p:ph type="body" sz="quarter" idx="10"/>
          </p:nvPr>
        </p:nvSpPr>
        <p:spPr/>
        <p:txBody>
          <a:bodyPr lIns="91440" tIns="45720" rIns="91440" bIns="45720" anchor="t"/>
          <a:lstStyle/>
          <a:p>
            <a:pPr marL="0" indent="0" algn="ctr">
              <a:buNone/>
            </a:pPr>
            <a:endParaRPr lang="nl-BE" dirty="0"/>
          </a:p>
          <a:p>
            <a:pPr marL="0" indent="0" algn="ctr">
              <a:buNone/>
            </a:pPr>
            <a:endParaRPr lang="nl-BE" dirty="0"/>
          </a:p>
          <a:p>
            <a:pPr marL="0" indent="0" algn="ctr">
              <a:buNone/>
            </a:pPr>
            <a:endParaRPr lang="nl-BE" dirty="0"/>
          </a:p>
          <a:p>
            <a:pPr marL="0" indent="0" algn="ctr">
              <a:buNone/>
            </a:pPr>
            <a:r>
              <a:rPr lang="nl-BE" dirty="0"/>
              <a:t>Wat is de belangrijkste boodschap die je meeneemt na deze training? </a:t>
            </a:r>
          </a:p>
        </p:txBody>
      </p:sp>
      <p:sp>
        <p:nvSpPr>
          <p:cNvPr id="4" name="Tijdelijke aanduiding voor datum 3">
            <a:extLst>
              <a:ext uri="{FF2B5EF4-FFF2-40B4-BE49-F238E27FC236}">
                <a16:creationId xmlns:a16="http://schemas.microsoft.com/office/drawing/2014/main" id="{0AB220A1-F9FE-D07F-988E-F6FA1559000D}"/>
              </a:ext>
            </a:extLst>
          </p:cNvPr>
          <p:cNvSpPr>
            <a:spLocks noGrp="1"/>
          </p:cNvSpPr>
          <p:nvPr>
            <p:ph type="dt" sz="half" idx="2"/>
          </p:nvPr>
        </p:nvSpPr>
        <p:spPr/>
        <p:txBody>
          <a:bodyPr/>
          <a:lstStyle/>
          <a:p>
            <a:fld id="{AD5D7404-9A1A-41BE-9CB2-CCD41BF53137}" type="datetime1">
              <a:rPr lang="nl-BE" smtClean="0"/>
              <a:t>19/11/2023</a:t>
            </a:fld>
            <a:endParaRPr lang="nl-BE"/>
          </a:p>
        </p:txBody>
      </p:sp>
      <p:sp>
        <p:nvSpPr>
          <p:cNvPr id="5" name="Tijdelijke aanduiding voor dianummer 4">
            <a:extLst>
              <a:ext uri="{FF2B5EF4-FFF2-40B4-BE49-F238E27FC236}">
                <a16:creationId xmlns:a16="http://schemas.microsoft.com/office/drawing/2014/main" id="{99C82DBD-09C4-40B4-4554-A521BEADA0FE}"/>
              </a:ext>
            </a:extLst>
          </p:cNvPr>
          <p:cNvSpPr>
            <a:spLocks noGrp="1"/>
          </p:cNvSpPr>
          <p:nvPr>
            <p:ph type="sldNum" sz="quarter" idx="4"/>
          </p:nvPr>
        </p:nvSpPr>
        <p:spPr/>
        <p:txBody>
          <a:bodyPr/>
          <a:lstStyle/>
          <a:p>
            <a:fld id="{237A5C56-B9E8-4E46-B944-E20B96CB342D}" type="slidenum">
              <a:rPr lang="nl-BE" smtClean="0"/>
              <a:pPr/>
              <a:t>136</a:t>
            </a:fld>
            <a:endParaRPr lang="nl-BE">
              <a:solidFill>
                <a:schemeClr val="bg1"/>
              </a:solidFill>
            </a:endParaRPr>
          </a:p>
        </p:txBody>
      </p:sp>
      <p:sp>
        <p:nvSpPr>
          <p:cNvPr id="6" name="Titel 5">
            <a:extLst>
              <a:ext uri="{FF2B5EF4-FFF2-40B4-BE49-F238E27FC236}">
                <a16:creationId xmlns:a16="http://schemas.microsoft.com/office/drawing/2014/main" id="{3755AF27-25C5-BD55-810E-B979CC307642}"/>
              </a:ext>
            </a:extLst>
          </p:cNvPr>
          <p:cNvSpPr>
            <a:spLocks noGrp="1"/>
          </p:cNvSpPr>
          <p:nvPr>
            <p:ph type="ctrTitle"/>
          </p:nvPr>
        </p:nvSpPr>
        <p:spPr/>
        <p:txBody>
          <a:bodyPr/>
          <a:lstStyle/>
          <a:p>
            <a:r>
              <a:rPr lang="nl-NL" dirty="0"/>
              <a:t>POLL </a:t>
            </a:r>
            <a:endParaRPr lang="nl-BE" dirty="0"/>
          </a:p>
        </p:txBody>
      </p:sp>
      <p:sp>
        <p:nvSpPr>
          <p:cNvPr id="8" name="Tekstvak 7">
            <a:extLst>
              <a:ext uri="{FF2B5EF4-FFF2-40B4-BE49-F238E27FC236}">
                <a16:creationId xmlns:a16="http://schemas.microsoft.com/office/drawing/2014/main" id="{27E5787D-EB9B-6F34-C310-36DCE1060D67}"/>
              </a:ext>
            </a:extLst>
          </p:cNvPr>
          <p:cNvSpPr txBox="1"/>
          <p:nvPr/>
        </p:nvSpPr>
        <p:spPr>
          <a:xfrm>
            <a:off x="9912850" y="0"/>
            <a:ext cx="2279150" cy="646331"/>
          </a:xfrm>
          <a:prstGeom prst="rect">
            <a:avLst/>
          </a:prstGeom>
          <a:noFill/>
        </p:spPr>
        <p:txBody>
          <a:bodyPr wrap="none" rtlCol="0">
            <a:spAutoFit/>
          </a:bodyPr>
          <a:lstStyle/>
          <a:p>
            <a:r>
              <a:rPr lang="nl-NL" dirty="0">
                <a:hlinkClick r:id="rId2"/>
              </a:rPr>
              <a:t>www.mentimeter.com</a:t>
            </a:r>
            <a:endParaRPr lang="nl-NL" dirty="0"/>
          </a:p>
          <a:p>
            <a:r>
              <a:rPr lang="nl-NL" dirty="0"/>
              <a:t>Code 1750 5129 </a:t>
            </a:r>
            <a:endParaRPr lang="nl-BE" dirty="0"/>
          </a:p>
        </p:txBody>
      </p:sp>
    </p:spTree>
    <p:extLst>
      <p:ext uri="{BB962C8B-B14F-4D97-AF65-F5344CB8AC3E}">
        <p14:creationId xmlns:p14="http://schemas.microsoft.com/office/powerpoint/2010/main" val="1058190275"/>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tekst 6">
            <a:extLst>
              <a:ext uri="{FF2B5EF4-FFF2-40B4-BE49-F238E27FC236}">
                <a16:creationId xmlns:a16="http://schemas.microsoft.com/office/drawing/2014/main" id="{D1080AA6-412F-CFA4-141D-64CCE10CEB5A}"/>
              </a:ext>
            </a:extLst>
          </p:cNvPr>
          <p:cNvSpPr>
            <a:spLocks noGrp="1"/>
          </p:cNvSpPr>
          <p:nvPr>
            <p:ph type="body" sz="quarter" idx="10"/>
          </p:nvPr>
        </p:nvSpPr>
        <p:spPr/>
        <p:txBody>
          <a:bodyPr lIns="91440" tIns="45720" rIns="91440" bIns="45720" anchor="t"/>
          <a:lstStyle/>
          <a:p>
            <a:pPr marL="0" indent="0" algn="ctr">
              <a:buNone/>
            </a:pPr>
            <a:endParaRPr lang="nl-BE" dirty="0"/>
          </a:p>
          <a:p>
            <a:pPr marL="0" indent="0" algn="ctr">
              <a:buNone/>
            </a:pPr>
            <a:endParaRPr lang="nl-BE" dirty="0"/>
          </a:p>
          <a:p>
            <a:pPr marL="0" indent="0" algn="ctr">
              <a:buNone/>
            </a:pPr>
            <a:endParaRPr lang="nl-BE" dirty="0"/>
          </a:p>
          <a:p>
            <a:pPr marL="0" indent="0" algn="ctr">
              <a:buNone/>
            </a:pPr>
            <a:r>
              <a:rPr lang="nl-BE" dirty="0"/>
              <a:t>Wat is de voornaamste vraag die je hebt deze training? </a:t>
            </a:r>
          </a:p>
        </p:txBody>
      </p:sp>
      <p:sp>
        <p:nvSpPr>
          <p:cNvPr id="4" name="Tijdelijke aanduiding voor datum 3">
            <a:extLst>
              <a:ext uri="{FF2B5EF4-FFF2-40B4-BE49-F238E27FC236}">
                <a16:creationId xmlns:a16="http://schemas.microsoft.com/office/drawing/2014/main" id="{0AB220A1-F9FE-D07F-988E-F6FA1559000D}"/>
              </a:ext>
            </a:extLst>
          </p:cNvPr>
          <p:cNvSpPr>
            <a:spLocks noGrp="1"/>
          </p:cNvSpPr>
          <p:nvPr>
            <p:ph type="dt" sz="half" idx="2"/>
          </p:nvPr>
        </p:nvSpPr>
        <p:spPr/>
        <p:txBody>
          <a:bodyPr/>
          <a:lstStyle/>
          <a:p>
            <a:fld id="{AD5D7404-9A1A-41BE-9CB2-CCD41BF53137}" type="datetime1">
              <a:rPr lang="nl-BE" smtClean="0"/>
              <a:t>19/11/2023</a:t>
            </a:fld>
            <a:endParaRPr lang="nl-BE"/>
          </a:p>
        </p:txBody>
      </p:sp>
      <p:sp>
        <p:nvSpPr>
          <p:cNvPr id="5" name="Tijdelijke aanduiding voor dianummer 4">
            <a:extLst>
              <a:ext uri="{FF2B5EF4-FFF2-40B4-BE49-F238E27FC236}">
                <a16:creationId xmlns:a16="http://schemas.microsoft.com/office/drawing/2014/main" id="{99C82DBD-09C4-40B4-4554-A521BEADA0FE}"/>
              </a:ext>
            </a:extLst>
          </p:cNvPr>
          <p:cNvSpPr>
            <a:spLocks noGrp="1"/>
          </p:cNvSpPr>
          <p:nvPr>
            <p:ph type="sldNum" sz="quarter" idx="4"/>
          </p:nvPr>
        </p:nvSpPr>
        <p:spPr/>
        <p:txBody>
          <a:bodyPr/>
          <a:lstStyle/>
          <a:p>
            <a:fld id="{237A5C56-B9E8-4E46-B944-E20B96CB342D}" type="slidenum">
              <a:rPr lang="nl-BE" smtClean="0"/>
              <a:pPr/>
              <a:t>137</a:t>
            </a:fld>
            <a:endParaRPr lang="nl-BE">
              <a:solidFill>
                <a:schemeClr val="bg1"/>
              </a:solidFill>
            </a:endParaRPr>
          </a:p>
        </p:txBody>
      </p:sp>
      <p:sp>
        <p:nvSpPr>
          <p:cNvPr id="6" name="Titel 5">
            <a:extLst>
              <a:ext uri="{FF2B5EF4-FFF2-40B4-BE49-F238E27FC236}">
                <a16:creationId xmlns:a16="http://schemas.microsoft.com/office/drawing/2014/main" id="{3755AF27-25C5-BD55-810E-B979CC307642}"/>
              </a:ext>
            </a:extLst>
          </p:cNvPr>
          <p:cNvSpPr>
            <a:spLocks noGrp="1"/>
          </p:cNvSpPr>
          <p:nvPr>
            <p:ph type="ctrTitle"/>
          </p:nvPr>
        </p:nvSpPr>
        <p:spPr/>
        <p:txBody>
          <a:bodyPr/>
          <a:lstStyle/>
          <a:p>
            <a:r>
              <a:rPr lang="nl-NL" dirty="0"/>
              <a:t>POLL</a:t>
            </a:r>
            <a:endParaRPr lang="nl-BE" dirty="0"/>
          </a:p>
        </p:txBody>
      </p:sp>
      <p:sp>
        <p:nvSpPr>
          <p:cNvPr id="8" name="Tekstvak 7">
            <a:extLst>
              <a:ext uri="{FF2B5EF4-FFF2-40B4-BE49-F238E27FC236}">
                <a16:creationId xmlns:a16="http://schemas.microsoft.com/office/drawing/2014/main" id="{80F02B1F-7476-4E36-B909-DEC4DF9B9B63}"/>
              </a:ext>
            </a:extLst>
          </p:cNvPr>
          <p:cNvSpPr txBox="1"/>
          <p:nvPr/>
        </p:nvSpPr>
        <p:spPr>
          <a:xfrm>
            <a:off x="9912850" y="0"/>
            <a:ext cx="2279150" cy="646331"/>
          </a:xfrm>
          <a:prstGeom prst="rect">
            <a:avLst/>
          </a:prstGeom>
          <a:noFill/>
        </p:spPr>
        <p:txBody>
          <a:bodyPr wrap="none" rtlCol="0">
            <a:spAutoFit/>
          </a:bodyPr>
          <a:lstStyle/>
          <a:p>
            <a:r>
              <a:rPr lang="nl-NL" dirty="0">
                <a:hlinkClick r:id="rId2"/>
              </a:rPr>
              <a:t>www.mentimeter.com</a:t>
            </a:r>
            <a:endParaRPr lang="nl-NL" dirty="0"/>
          </a:p>
          <a:p>
            <a:r>
              <a:rPr lang="nl-NL" dirty="0"/>
              <a:t>Code 1750 5129 </a:t>
            </a:r>
            <a:endParaRPr lang="nl-BE" dirty="0"/>
          </a:p>
        </p:txBody>
      </p:sp>
    </p:spTree>
    <p:extLst>
      <p:ext uri="{BB962C8B-B14F-4D97-AF65-F5344CB8AC3E}">
        <p14:creationId xmlns:p14="http://schemas.microsoft.com/office/powerpoint/2010/main" val="3107223880"/>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tekst 6">
            <a:extLst>
              <a:ext uri="{FF2B5EF4-FFF2-40B4-BE49-F238E27FC236}">
                <a16:creationId xmlns:a16="http://schemas.microsoft.com/office/drawing/2014/main" id="{D1080AA6-412F-CFA4-141D-64CCE10CEB5A}"/>
              </a:ext>
            </a:extLst>
          </p:cNvPr>
          <p:cNvSpPr>
            <a:spLocks noGrp="1"/>
          </p:cNvSpPr>
          <p:nvPr>
            <p:ph type="body" sz="quarter" idx="10"/>
          </p:nvPr>
        </p:nvSpPr>
        <p:spPr/>
        <p:txBody>
          <a:bodyPr lIns="91440" tIns="45720" rIns="91440" bIns="45720" anchor="t"/>
          <a:lstStyle/>
          <a:p>
            <a:pPr marL="0" indent="0">
              <a:buNone/>
            </a:pPr>
            <a:endParaRPr lang="nl-BE" sz="1600" dirty="0">
              <a:latin typeface="Arial" panose="020B0604020202020204" pitchFamily="34" charset="0"/>
              <a:cs typeface="Arial" panose="020B0604020202020204" pitchFamily="34" charset="0"/>
            </a:endParaRPr>
          </a:p>
          <a:p>
            <a:pPr marL="0" indent="0">
              <a:buNone/>
            </a:pPr>
            <a:endParaRPr lang="nl-BE" sz="1600" dirty="0"/>
          </a:p>
          <a:p>
            <a:pPr marL="0" indent="0">
              <a:buNone/>
            </a:pPr>
            <a:endParaRPr lang="nl-BE" sz="1600" dirty="0">
              <a:latin typeface="Arial" panose="020B0604020202020204" pitchFamily="34" charset="0"/>
              <a:cs typeface="Arial" panose="020B0604020202020204" pitchFamily="34" charset="0"/>
            </a:endParaRPr>
          </a:p>
          <a:p>
            <a:pPr marL="0" indent="0" algn="ctr">
              <a:buNone/>
            </a:pPr>
            <a:r>
              <a:rPr lang="nl-BE" sz="1600" dirty="0">
                <a:latin typeface="Arial" panose="020B0604020202020204" pitchFamily="34" charset="0"/>
                <a:cs typeface="Arial" panose="020B0604020202020204" pitchFamily="34" charset="0"/>
              </a:rPr>
              <a:t>Vragen en opmerkingen die je graag aan ons bezorgt ter voorbereiding van training (deel 2)</a:t>
            </a:r>
          </a:p>
          <a:p>
            <a:pPr marL="0" indent="0" algn="ctr">
              <a:buNone/>
            </a:pPr>
            <a:r>
              <a:rPr lang="nl-BE" sz="1600" dirty="0">
                <a:latin typeface="Arial" panose="020B0604020202020204" pitchFamily="34" charset="0"/>
                <a:cs typeface="Arial" panose="020B0604020202020204" pitchFamily="34" charset="0"/>
                <a:hlinkClick r:id="rId2"/>
              </a:rPr>
              <a:t>anneleen.janssen@domusmedica.be</a:t>
            </a:r>
            <a:endParaRPr lang="nl-BE" sz="1600" dirty="0">
              <a:latin typeface="Arial" panose="020B0604020202020204" pitchFamily="34" charset="0"/>
              <a:cs typeface="Arial" panose="020B0604020202020204" pitchFamily="34" charset="0"/>
            </a:endParaRPr>
          </a:p>
          <a:p>
            <a:pPr marL="0" indent="0">
              <a:buNone/>
            </a:pPr>
            <a:endParaRPr lang="en-US" sz="1600" dirty="0">
              <a:effectLst/>
              <a:ea typeface="Calibri" panose="020F0502020204030204" pitchFamily="34" charset="0"/>
            </a:endParaRPr>
          </a:p>
          <a:p>
            <a:endParaRPr lang="nl-BE" dirty="0"/>
          </a:p>
        </p:txBody>
      </p:sp>
      <p:sp>
        <p:nvSpPr>
          <p:cNvPr id="4" name="Tijdelijke aanduiding voor datum 3">
            <a:extLst>
              <a:ext uri="{FF2B5EF4-FFF2-40B4-BE49-F238E27FC236}">
                <a16:creationId xmlns:a16="http://schemas.microsoft.com/office/drawing/2014/main" id="{0AB220A1-F9FE-D07F-988E-F6FA1559000D}"/>
              </a:ext>
            </a:extLst>
          </p:cNvPr>
          <p:cNvSpPr>
            <a:spLocks noGrp="1"/>
          </p:cNvSpPr>
          <p:nvPr>
            <p:ph type="dt" sz="half" idx="2"/>
          </p:nvPr>
        </p:nvSpPr>
        <p:spPr/>
        <p:txBody>
          <a:bodyPr/>
          <a:lstStyle/>
          <a:p>
            <a:fld id="{AD5D7404-9A1A-41BE-9CB2-CCD41BF53137}" type="datetime1">
              <a:rPr lang="nl-BE" smtClean="0"/>
              <a:t>19/11/2023</a:t>
            </a:fld>
            <a:endParaRPr lang="nl-BE"/>
          </a:p>
        </p:txBody>
      </p:sp>
      <p:sp>
        <p:nvSpPr>
          <p:cNvPr id="5" name="Tijdelijke aanduiding voor dianummer 4">
            <a:extLst>
              <a:ext uri="{FF2B5EF4-FFF2-40B4-BE49-F238E27FC236}">
                <a16:creationId xmlns:a16="http://schemas.microsoft.com/office/drawing/2014/main" id="{99C82DBD-09C4-40B4-4554-A521BEADA0FE}"/>
              </a:ext>
            </a:extLst>
          </p:cNvPr>
          <p:cNvSpPr>
            <a:spLocks noGrp="1"/>
          </p:cNvSpPr>
          <p:nvPr>
            <p:ph type="sldNum" sz="quarter" idx="4"/>
          </p:nvPr>
        </p:nvSpPr>
        <p:spPr/>
        <p:txBody>
          <a:bodyPr/>
          <a:lstStyle/>
          <a:p>
            <a:fld id="{237A5C56-B9E8-4E46-B944-E20B96CB342D}" type="slidenum">
              <a:rPr lang="nl-BE" smtClean="0"/>
              <a:pPr/>
              <a:t>138</a:t>
            </a:fld>
            <a:endParaRPr lang="nl-BE">
              <a:solidFill>
                <a:schemeClr val="bg1"/>
              </a:solidFill>
            </a:endParaRPr>
          </a:p>
        </p:txBody>
      </p:sp>
      <p:sp>
        <p:nvSpPr>
          <p:cNvPr id="6" name="Titel 5">
            <a:extLst>
              <a:ext uri="{FF2B5EF4-FFF2-40B4-BE49-F238E27FC236}">
                <a16:creationId xmlns:a16="http://schemas.microsoft.com/office/drawing/2014/main" id="{3755AF27-25C5-BD55-810E-B979CC307642}"/>
              </a:ext>
            </a:extLst>
          </p:cNvPr>
          <p:cNvSpPr>
            <a:spLocks noGrp="1"/>
          </p:cNvSpPr>
          <p:nvPr>
            <p:ph type="ctrTitle"/>
          </p:nvPr>
        </p:nvSpPr>
        <p:spPr/>
        <p:txBody>
          <a:bodyPr/>
          <a:lstStyle/>
          <a:p>
            <a:r>
              <a:rPr lang="nl-NL" dirty="0"/>
              <a:t>VRAGEN </a:t>
            </a:r>
            <a:endParaRPr lang="nl-BE" dirty="0"/>
          </a:p>
        </p:txBody>
      </p:sp>
    </p:spTree>
    <p:extLst>
      <p:ext uri="{BB962C8B-B14F-4D97-AF65-F5344CB8AC3E}">
        <p14:creationId xmlns:p14="http://schemas.microsoft.com/office/powerpoint/2010/main" val="2399607235"/>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FAD57360-5D94-70A7-1990-EC5C87536268}"/>
              </a:ext>
            </a:extLst>
          </p:cNvPr>
          <p:cNvSpPr>
            <a:spLocks noGrp="1"/>
          </p:cNvSpPr>
          <p:nvPr>
            <p:ph type="dt" sz="half" idx="2"/>
          </p:nvPr>
        </p:nvSpPr>
        <p:spPr/>
        <p:txBody>
          <a:bodyPr/>
          <a:lstStyle/>
          <a:p>
            <a:fld id="{95BE97E6-8A3B-49F0-BAEE-D0DA448FE0B1}" type="datetime1">
              <a:rPr lang="nl-BE" smtClean="0"/>
              <a:t>19/11/2023</a:t>
            </a:fld>
            <a:endParaRPr lang="nl-BE"/>
          </a:p>
        </p:txBody>
      </p:sp>
      <p:sp>
        <p:nvSpPr>
          <p:cNvPr id="3" name="Tijdelijke aanduiding voor dianummer 2">
            <a:extLst>
              <a:ext uri="{FF2B5EF4-FFF2-40B4-BE49-F238E27FC236}">
                <a16:creationId xmlns:a16="http://schemas.microsoft.com/office/drawing/2014/main" id="{6E4CD93C-D5C1-4432-3F93-4E3F243EEBCC}"/>
              </a:ext>
            </a:extLst>
          </p:cNvPr>
          <p:cNvSpPr>
            <a:spLocks noGrp="1"/>
          </p:cNvSpPr>
          <p:nvPr>
            <p:ph type="sldNum" sz="quarter" idx="4"/>
          </p:nvPr>
        </p:nvSpPr>
        <p:spPr/>
        <p:txBody>
          <a:bodyPr/>
          <a:lstStyle/>
          <a:p>
            <a:fld id="{237A5C56-B9E8-4E46-B944-E20B96CB342D}" type="slidenum">
              <a:rPr lang="nl-BE" smtClean="0"/>
              <a:pPr/>
              <a:t>139</a:t>
            </a:fld>
            <a:endParaRPr lang="nl-BE">
              <a:solidFill>
                <a:schemeClr val="bg1"/>
              </a:solidFill>
            </a:endParaRPr>
          </a:p>
        </p:txBody>
      </p:sp>
      <p:sp>
        <p:nvSpPr>
          <p:cNvPr id="4" name="Titel 3">
            <a:extLst>
              <a:ext uri="{FF2B5EF4-FFF2-40B4-BE49-F238E27FC236}">
                <a16:creationId xmlns:a16="http://schemas.microsoft.com/office/drawing/2014/main" id="{82B61256-61A7-72B1-235E-0175FDA830CC}"/>
              </a:ext>
            </a:extLst>
          </p:cNvPr>
          <p:cNvSpPr>
            <a:spLocks noGrp="1"/>
          </p:cNvSpPr>
          <p:nvPr>
            <p:ph type="ctrTitle"/>
          </p:nvPr>
        </p:nvSpPr>
        <p:spPr/>
        <p:txBody>
          <a:bodyPr/>
          <a:lstStyle/>
          <a:p>
            <a:r>
              <a:rPr lang="nl-NL" dirty="0"/>
              <a:t>Implementatieproject</a:t>
            </a:r>
            <a:endParaRPr lang="nl-BE" dirty="0"/>
          </a:p>
        </p:txBody>
      </p:sp>
      <p:sp>
        <p:nvSpPr>
          <p:cNvPr id="5" name="Tijdelijke aanduiding voor tekst 4">
            <a:extLst>
              <a:ext uri="{FF2B5EF4-FFF2-40B4-BE49-F238E27FC236}">
                <a16:creationId xmlns:a16="http://schemas.microsoft.com/office/drawing/2014/main" id="{371A8C6E-B406-05D9-70BE-49D586E7ED7A}"/>
              </a:ext>
            </a:extLst>
          </p:cNvPr>
          <p:cNvSpPr>
            <a:spLocks noGrp="1"/>
          </p:cNvSpPr>
          <p:nvPr>
            <p:ph type="body" sz="quarter" idx="10"/>
          </p:nvPr>
        </p:nvSpPr>
        <p:spPr>
          <a:xfrm>
            <a:off x="253999" y="2690814"/>
            <a:ext cx="11613745" cy="471486"/>
          </a:xfrm>
        </p:spPr>
        <p:txBody>
          <a:bodyPr/>
          <a:lstStyle/>
          <a:p>
            <a:r>
              <a:rPr lang="nl-NL" dirty="0"/>
              <a:t>Lokaal </a:t>
            </a:r>
            <a:r>
              <a:rPr lang="nl-NL" dirty="0" err="1"/>
              <a:t>antibioticastewardship</a:t>
            </a:r>
            <a:r>
              <a:rPr lang="nl-NL" dirty="0"/>
              <a:t> luchtweginfecties </a:t>
            </a:r>
            <a:endParaRPr lang="nl-BE" dirty="0"/>
          </a:p>
        </p:txBody>
      </p:sp>
      <p:sp>
        <p:nvSpPr>
          <p:cNvPr id="6" name="Tijdelijke aanduiding voor tekst 5">
            <a:extLst>
              <a:ext uri="{FF2B5EF4-FFF2-40B4-BE49-F238E27FC236}">
                <a16:creationId xmlns:a16="http://schemas.microsoft.com/office/drawing/2014/main" id="{CD8B7DC4-4F19-E4B4-AD53-4683BFAF01BB}"/>
              </a:ext>
            </a:extLst>
          </p:cNvPr>
          <p:cNvSpPr>
            <a:spLocks noGrp="1"/>
          </p:cNvSpPr>
          <p:nvPr>
            <p:ph type="body" sz="quarter" idx="11"/>
          </p:nvPr>
        </p:nvSpPr>
        <p:spPr>
          <a:xfrm>
            <a:off x="253999" y="3695701"/>
            <a:ext cx="9239136" cy="2676004"/>
          </a:xfrm>
        </p:spPr>
        <p:txBody>
          <a:bodyPr/>
          <a:lstStyle/>
          <a:p>
            <a:pPr algn="ctr"/>
            <a:endParaRPr lang="nl-BE" sz="1400" i="0" dirty="0"/>
          </a:p>
          <a:p>
            <a:pPr marL="0" indent="0">
              <a:spcBef>
                <a:spcPct val="0"/>
              </a:spcBef>
            </a:pPr>
            <a:r>
              <a:rPr lang="nl-NL" sz="3200" b="1" i="0" spc="600" dirty="0">
                <a:ea typeface="+mj-ea"/>
              </a:rPr>
              <a:t>DANK ! </a:t>
            </a:r>
            <a:endParaRPr lang="nl-BE" sz="3200" b="1" i="0" spc="600" dirty="0">
              <a:ea typeface="+mj-ea"/>
            </a:endParaRPr>
          </a:p>
          <a:p>
            <a:endParaRPr lang="nl-BE" sz="1400" i="0" dirty="0"/>
          </a:p>
        </p:txBody>
      </p:sp>
      <p:pic>
        <p:nvPicPr>
          <p:cNvPr id="7" name="Afbeelding 6">
            <a:extLst>
              <a:ext uri="{FF2B5EF4-FFF2-40B4-BE49-F238E27FC236}">
                <a16:creationId xmlns:a16="http://schemas.microsoft.com/office/drawing/2014/main" id="{D2A86651-AD7A-867C-E293-B05BFFE9F41E}"/>
              </a:ext>
            </a:extLst>
          </p:cNvPr>
          <p:cNvPicPr>
            <a:picLocks noChangeAspect="1"/>
          </p:cNvPicPr>
          <p:nvPr/>
        </p:nvPicPr>
        <p:blipFill rotWithShape="1">
          <a:blip r:embed="rId2"/>
          <a:srcRect l="16253" t="15537" r="80682" b="78403"/>
          <a:stretch/>
        </p:blipFill>
        <p:spPr>
          <a:xfrm>
            <a:off x="10722194" y="1381330"/>
            <a:ext cx="873882" cy="648000"/>
          </a:xfrm>
          <a:prstGeom prst="rect">
            <a:avLst/>
          </a:prstGeom>
        </p:spPr>
      </p:pic>
      <p:pic>
        <p:nvPicPr>
          <p:cNvPr id="8" name="Afbeelding 7">
            <a:extLst>
              <a:ext uri="{FF2B5EF4-FFF2-40B4-BE49-F238E27FC236}">
                <a16:creationId xmlns:a16="http://schemas.microsoft.com/office/drawing/2014/main" id="{1921FFAE-663D-F47D-65A2-8EE8D3324189}"/>
              </a:ext>
            </a:extLst>
          </p:cNvPr>
          <p:cNvPicPr>
            <a:picLocks noChangeAspect="1"/>
          </p:cNvPicPr>
          <p:nvPr/>
        </p:nvPicPr>
        <p:blipFill rotWithShape="1">
          <a:blip r:embed="rId2"/>
          <a:srcRect l="13775" t="15537" r="84022" b="77784"/>
          <a:stretch/>
        </p:blipFill>
        <p:spPr>
          <a:xfrm>
            <a:off x="10874179" y="276680"/>
            <a:ext cx="569912" cy="648000"/>
          </a:xfrm>
          <a:prstGeom prst="rect">
            <a:avLst/>
          </a:prstGeom>
        </p:spPr>
      </p:pic>
      <p:pic>
        <p:nvPicPr>
          <p:cNvPr id="9" name="Afbeelding 8">
            <a:extLst>
              <a:ext uri="{FF2B5EF4-FFF2-40B4-BE49-F238E27FC236}">
                <a16:creationId xmlns:a16="http://schemas.microsoft.com/office/drawing/2014/main" id="{1DBB26DC-08D2-9175-F35D-D67473ABDFDD}"/>
              </a:ext>
            </a:extLst>
          </p:cNvPr>
          <p:cNvPicPr>
            <a:picLocks noChangeAspect="1"/>
          </p:cNvPicPr>
          <p:nvPr/>
        </p:nvPicPr>
        <p:blipFill rotWithShape="1">
          <a:blip r:embed="rId2"/>
          <a:srcRect l="19298" t="15537" r="78172" b="78403"/>
          <a:stretch/>
        </p:blipFill>
        <p:spPr>
          <a:xfrm>
            <a:off x="10798452" y="2485980"/>
            <a:ext cx="721367" cy="648000"/>
          </a:xfrm>
          <a:prstGeom prst="rect">
            <a:avLst/>
          </a:prstGeom>
        </p:spPr>
      </p:pic>
      <p:pic>
        <p:nvPicPr>
          <p:cNvPr id="10" name="Afbeelding 9">
            <a:extLst>
              <a:ext uri="{FF2B5EF4-FFF2-40B4-BE49-F238E27FC236}">
                <a16:creationId xmlns:a16="http://schemas.microsoft.com/office/drawing/2014/main" id="{5DFDC8F9-0B1E-C62B-5AA7-C2D0899EB7F1}"/>
              </a:ext>
            </a:extLst>
          </p:cNvPr>
          <p:cNvPicPr>
            <a:picLocks noChangeAspect="1"/>
          </p:cNvPicPr>
          <p:nvPr/>
        </p:nvPicPr>
        <p:blipFill rotWithShape="1">
          <a:blip r:embed="rId2"/>
          <a:srcRect l="21785" t="15537" r="75200" b="78403"/>
          <a:stretch/>
        </p:blipFill>
        <p:spPr>
          <a:xfrm>
            <a:off x="10729311" y="3590630"/>
            <a:ext cx="859649" cy="648000"/>
          </a:xfrm>
          <a:prstGeom prst="rect">
            <a:avLst/>
          </a:prstGeom>
        </p:spPr>
      </p:pic>
      <p:pic>
        <p:nvPicPr>
          <p:cNvPr id="11" name="Afbeelding 10">
            <a:extLst>
              <a:ext uri="{FF2B5EF4-FFF2-40B4-BE49-F238E27FC236}">
                <a16:creationId xmlns:a16="http://schemas.microsoft.com/office/drawing/2014/main" id="{87FE8599-CD2C-3179-B884-1D3E6CB94761}"/>
              </a:ext>
            </a:extLst>
          </p:cNvPr>
          <p:cNvPicPr>
            <a:picLocks noChangeAspect="1"/>
          </p:cNvPicPr>
          <p:nvPr/>
        </p:nvPicPr>
        <p:blipFill rotWithShape="1">
          <a:blip r:embed="rId2"/>
          <a:srcRect l="16529" t="20862" r="81006" b="72459"/>
          <a:stretch/>
        </p:blipFill>
        <p:spPr>
          <a:xfrm>
            <a:off x="10840267" y="4695280"/>
            <a:ext cx="637737" cy="648000"/>
          </a:xfrm>
          <a:prstGeom prst="rect">
            <a:avLst/>
          </a:prstGeom>
        </p:spPr>
      </p:pic>
      <p:pic>
        <p:nvPicPr>
          <p:cNvPr id="12" name="Afbeelding 11">
            <a:extLst>
              <a:ext uri="{FF2B5EF4-FFF2-40B4-BE49-F238E27FC236}">
                <a16:creationId xmlns:a16="http://schemas.microsoft.com/office/drawing/2014/main" id="{87D50DD5-43C1-5CE5-B0BD-00D6E958BAEA}"/>
              </a:ext>
            </a:extLst>
          </p:cNvPr>
          <p:cNvPicPr>
            <a:picLocks noChangeAspect="1"/>
          </p:cNvPicPr>
          <p:nvPr/>
        </p:nvPicPr>
        <p:blipFill rotWithShape="1">
          <a:blip r:embed="rId3"/>
          <a:srcRect l="18616" t="10100" r="75308" b="81500"/>
          <a:stretch/>
        </p:blipFill>
        <p:spPr>
          <a:xfrm>
            <a:off x="10699411" y="5799931"/>
            <a:ext cx="919448" cy="476642"/>
          </a:xfrm>
          <a:prstGeom prst="rect">
            <a:avLst/>
          </a:prstGeom>
        </p:spPr>
      </p:pic>
    </p:spTree>
    <p:extLst>
      <p:ext uri="{BB962C8B-B14F-4D97-AF65-F5344CB8AC3E}">
        <p14:creationId xmlns:p14="http://schemas.microsoft.com/office/powerpoint/2010/main" val="17817997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FC6253A-DA44-8921-1BE5-8EA044AE50B2}"/>
              </a:ext>
            </a:extLst>
          </p:cNvPr>
          <p:cNvSpPr>
            <a:spLocks noGrp="1"/>
          </p:cNvSpPr>
          <p:nvPr>
            <p:ph type="dt" sz="half" idx="2"/>
          </p:nvPr>
        </p:nvSpPr>
        <p:spPr/>
        <p:txBody>
          <a:bodyPr/>
          <a:lstStyle/>
          <a:p>
            <a:fld id="{F3D7DD51-9662-490B-9287-C002A927A4EB}" type="datetime1">
              <a:rPr lang="nl-BE" smtClean="0"/>
              <a:t>19/11/2023</a:t>
            </a:fld>
            <a:endParaRPr lang="nl-BE"/>
          </a:p>
        </p:txBody>
      </p:sp>
      <p:sp>
        <p:nvSpPr>
          <p:cNvPr id="3" name="Tijdelijke aanduiding voor dianummer 2">
            <a:extLst>
              <a:ext uri="{FF2B5EF4-FFF2-40B4-BE49-F238E27FC236}">
                <a16:creationId xmlns:a16="http://schemas.microsoft.com/office/drawing/2014/main" id="{0D130627-71F0-2502-3FAB-3DDB04D52CAF}"/>
              </a:ext>
            </a:extLst>
          </p:cNvPr>
          <p:cNvSpPr>
            <a:spLocks noGrp="1"/>
          </p:cNvSpPr>
          <p:nvPr>
            <p:ph type="sldNum" sz="quarter" idx="4"/>
          </p:nvPr>
        </p:nvSpPr>
        <p:spPr/>
        <p:txBody>
          <a:bodyPr/>
          <a:lstStyle/>
          <a:p>
            <a:fld id="{237A5C56-B9E8-4E46-B944-E20B96CB342D}" type="slidenum">
              <a:rPr lang="nl-BE" smtClean="0"/>
              <a:pPr/>
              <a:t>14</a:t>
            </a:fld>
            <a:endParaRPr lang="nl-BE">
              <a:solidFill>
                <a:schemeClr val="bg1"/>
              </a:solidFill>
            </a:endParaRPr>
          </a:p>
        </p:txBody>
      </p:sp>
      <p:pic>
        <p:nvPicPr>
          <p:cNvPr id="5" name="Picture 2" descr="Evaluation banner web icon vector illustration for assessment system of business and organization standard with analysis, performance, plan, improvement, results, and feedback icon">
            <a:extLst>
              <a:ext uri="{FF2B5EF4-FFF2-40B4-BE49-F238E27FC236}">
                <a16:creationId xmlns:a16="http://schemas.microsoft.com/office/drawing/2014/main" id="{DDCF11BA-41C4-57F8-1582-373E0FD5B3E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885" t="55922" r="69542" b="21636"/>
          <a:stretch/>
        </p:blipFill>
        <p:spPr bwMode="auto">
          <a:xfrm>
            <a:off x="11497887" y="0"/>
            <a:ext cx="694113" cy="598516"/>
          </a:xfrm>
          <a:prstGeom prst="rect">
            <a:avLst/>
          </a:prstGeom>
          <a:noFill/>
          <a:extLst>
            <a:ext uri="{909E8E84-426E-40DD-AFC4-6F175D3DCCD1}">
              <a14:hiddenFill xmlns:a14="http://schemas.microsoft.com/office/drawing/2010/main">
                <a:solidFill>
                  <a:srgbClr val="FFFFFF"/>
                </a:solidFill>
              </a14:hiddenFill>
            </a:ext>
          </a:extLst>
        </p:spPr>
      </p:pic>
      <p:sp>
        <p:nvSpPr>
          <p:cNvPr id="8" name="Tekstvak 7">
            <a:extLst>
              <a:ext uri="{FF2B5EF4-FFF2-40B4-BE49-F238E27FC236}">
                <a16:creationId xmlns:a16="http://schemas.microsoft.com/office/drawing/2014/main" id="{239AF282-E52F-C1BC-DC6C-A14CC258F7EC}"/>
              </a:ext>
            </a:extLst>
          </p:cNvPr>
          <p:cNvSpPr txBox="1"/>
          <p:nvPr/>
        </p:nvSpPr>
        <p:spPr>
          <a:xfrm>
            <a:off x="740485" y="1390224"/>
            <a:ext cx="9405139" cy="1723805"/>
          </a:xfrm>
          <a:prstGeom prst="rect">
            <a:avLst/>
          </a:prstGeom>
          <a:noFill/>
        </p:spPr>
        <p:txBody>
          <a:bodyPr wrap="square" rtlCol="0">
            <a:spAutoFit/>
          </a:bodyPr>
          <a:lstStyle/>
          <a:p>
            <a:pPr>
              <a:lnSpc>
                <a:spcPct val="120000"/>
              </a:lnSpc>
            </a:pPr>
            <a:r>
              <a:rPr lang="nl-BE" b="1" dirty="0">
                <a:latin typeface="Arial" panose="020B0604020202020204" pitchFamily="34" charset="0"/>
                <a:cs typeface="Arial" panose="020B0604020202020204" pitchFamily="34" charset="0"/>
              </a:rPr>
              <a:t>Feedback gebaseerd op APQI (</a:t>
            </a:r>
            <a:r>
              <a:rPr lang="nl-BE" b="1" dirty="0" err="1">
                <a:latin typeface="Arial" panose="020B0604020202020204" pitchFamily="34" charset="0"/>
                <a:cs typeface="Arial" panose="020B0604020202020204" pitchFamily="34" charset="0"/>
              </a:rPr>
              <a:t>Antibiotic</a:t>
            </a:r>
            <a:r>
              <a:rPr lang="nl-BE" b="1" dirty="0">
                <a:latin typeface="Arial" panose="020B0604020202020204" pitchFamily="34" charset="0"/>
                <a:cs typeface="Arial" panose="020B0604020202020204" pitchFamily="34" charset="0"/>
              </a:rPr>
              <a:t> </a:t>
            </a:r>
            <a:r>
              <a:rPr lang="nl-BE" b="1" dirty="0" err="1">
                <a:latin typeface="Arial" panose="020B0604020202020204" pitchFamily="34" charset="0"/>
                <a:cs typeface="Arial" panose="020B0604020202020204" pitchFamily="34" charset="0"/>
              </a:rPr>
              <a:t>Prescribing</a:t>
            </a:r>
            <a:r>
              <a:rPr lang="nl-BE" b="1" dirty="0">
                <a:latin typeface="Arial" panose="020B0604020202020204" pitchFamily="34" charset="0"/>
                <a:cs typeface="Arial" panose="020B0604020202020204" pitchFamily="34" charset="0"/>
              </a:rPr>
              <a:t> </a:t>
            </a:r>
            <a:r>
              <a:rPr lang="nl-BE" b="1" dirty="0" err="1">
                <a:latin typeface="Arial" panose="020B0604020202020204" pitchFamily="34" charset="0"/>
                <a:cs typeface="Arial" panose="020B0604020202020204" pitchFamily="34" charset="0"/>
              </a:rPr>
              <a:t>Quality</a:t>
            </a:r>
            <a:r>
              <a:rPr lang="nl-BE" b="1" dirty="0">
                <a:latin typeface="Arial" panose="020B0604020202020204" pitchFamily="34" charset="0"/>
                <a:cs typeface="Arial" panose="020B0604020202020204" pitchFamily="34" charset="0"/>
              </a:rPr>
              <a:t> Indicators)</a:t>
            </a:r>
          </a:p>
          <a:p>
            <a:pPr marL="285750" indent="-285750">
              <a:lnSpc>
                <a:spcPct val="120000"/>
              </a:lnSpc>
              <a:buFont typeface="Wingdings" panose="05000000000000000000" pitchFamily="2" charset="2"/>
              <a:buChar char="§"/>
            </a:pPr>
            <a:r>
              <a:rPr lang="nl-NL" dirty="0">
                <a:latin typeface="Arial" panose="020B0604020202020204" pitchFamily="34" charset="0"/>
                <a:cs typeface="Arial" panose="020B0604020202020204" pitchFamily="34" charset="0"/>
              </a:rPr>
              <a:t>% antibiotica-voorschriften voor patiënten met ICPC-code (voor luchtweginfecties) </a:t>
            </a:r>
          </a:p>
          <a:p>
            <a:pPr marL="285750" indent="-285750">
              <a:lnSpc>
                <a:spcPct val="120000"/>
              </a:lnSpc>
              <a:buFont typeface="Wingdings" panose="05000000000000000000" pitchFamily="2" charset="2"/>
              <a:buChar char="§"/>
            </a:pPr>
            <a:r>
              <a:rPr lang="nl-NL" dirty="0">
                <a:latin typeface="Arial" panose="020B0604020202020204" pitchFamily="34" charset="0"/>
                <a:cs typeface="Arial" panose="020B0604020202020204" pitchFamily="34" charset="0"/>
              </a:rPr>
              <a:t>% correct type van antibiotica-voorschriften (volgens richtlijnen) per ICPC-code </a:t>
            </a:r>
            <a:endParaRPr lang="nl-NL" dirty="0">
              <a:solidFill>
                <a:srgbClr val="00B050"/>
              </a:solidFill>
              <a:latin typeface="Arial" panose="020B0604020202020204" pitchFamily="34" charset="0"/>
              <a:cs typeface="Arial" panose="020B0604020202020204" pitchFamily="34" charset="0"/>
            </a:endParaRPr>
          </a:p>
          <a:p>
            <a:pPr marL="285750" indent="-285750">
              <a:lnSpc>
                <a:spcPct val="120000"/>
              </a:lnSpc>
              <a:buFont typeface="Wingdings" panose="05000000000000000000" pitchFamily="2" charset="2"/>
              <a:buChar char="§"/>
            </a:pPr>
            <a:r>
              <a:rPr lang="nl-BE" dirty="0">
                <a:latin typeface="Arial" panose="020B0604020202020204" pitchFamily="34" charset="0"/>
                <a:cs typeface="Arial" panose="020B0604020202020204" pitchFamily="34" charset="0"/>
              </a:rPr>
              <a:t>% </a:t>
            </a:r>
            <a:r>
              <a:rPr lang="nl-BE" dirty="0" err="1">
                <a:latin typeface="Arial" panose="020B0604020202020204" pitchFamily="34" charset="0"/>
                <a:cs typeface="Arial" panose="020B0604020202020204" pitchFamily="34" charset="0"/>
              </a:rPr>
              <a:t>chinolone</a:t>
            </a:r>
            <a:r>
              <a:rPr lang="nl-BE" dirty="0">
                <a:latin typeface="Arial" panose="020B0604020202020204" pitchFamily="34" charset="0"/>
                <a:cs typeface="Arial" panose="020B0604020202020204" pitchFamily="34" charset="0"/>
              </a:rPr>
              <a:t>-voorschriften per ICPC-code</a:t>
            </a:r>
          </a:p>
          <a:p>
            <a:pPr marL="742950" lvl="1" indent="-285750">
              <a:lnSpc>
                <a:spcPct val="120000"/>
              </a:lnSpc>
              <a:buFont typeface="Wingdings" panose="05000000000000000000" pitchFamily="2" charset="2"/>
              <a:buChar char="§"/>
            </a:pPr>
            <a:endParaRPr lang="nl-BE" dirty="0">
              <a:latin typeface="Arial" panose="020B0604020202020204" pitchFamily="34" charset="0"/>
              <a:cs typeface="Arial" panose="020B0604020202020204" pitchFamily="34" charset="0"/>
            </a:endParaRPr>
          </a:p>
        </p:txBody>
      </p:sp>
      <p:sp>
        <p:nvSpPr>
          <p:cNvPr id="10" name="Titel 14">
            <a:extLst>
              <a:ext uri="{FF2B5EF4-FFF2-40B4-BE49-F238E27FC236}">
                <a16:creationId xmlns:a16="http://schemas.microsoft.com/office/drawing/2014/main" id="{F3D0BFEA-5A91-0E8E-05D5-5630A4C1E5CD}"/>
              </a:ext>
            </a:extLst>
          </p:cNvPr>
          <p:cNvSpPr>
            <a:spLocks noGrp="1"/>
          </p:cNvSpPr>
          <p:nvPr>
            <p:ph type="ctrTitle"/>
          </p:nvPr>
        </p:nvSpPr>
        <p:spPr>
          <a:xfrm>
            <a:off x="996950" y="262890"/>
            <a:ext cx="10890252" cy="589280"/>
          </a:xfrm>
        </p:spPr>
        <p:txBody>
          <a:bodyPr/>
          <a:lstStyle/>
          <a:p>
            <a:r>
              <a:rPr lang="nl-NL" dirty="0"/>
              <a:t>AUDIT- EN FEEDBACK MODULE</a:t>
            </a:r>
            <a:endParaRPr lang="nl-BE" dirty="0"/>
          </a:p>
        </p:txBody>
      </p:sp>
    </p:spTree>
    <p:extLst>
      <p:ext uri="{BB962C8B-B14F-4D97-AF65-F5344CB8AC3E}">
        <p14:creationId xmlns:p14="http://schemas.microsoft.com/office/powerpoint/2010/main" val="30998252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FC6253A-DA44-8921-1BE5-8EA044AE50B2}"/>
              </a:ext>
            </a:extLst>
          </p:cNvPr>
          <p:cNvSpPr>
            <a:spLocks noGrp="1"/>
          </p:cNvSpPr>
          <p:nvPr>
            <p:ph type="dt" sz="half" idx="2"/>
          </p:nvPr>
        </p:nvSpPr>
        <p:spPr/>
        <p:txBody>
          <a:bodyPr/>
          <a:lstStyle/>
          <a:p>
            <a:fld id="{F3D7DD51-9662-490B-9287-C002A927A4EB}" type="datetime1">
              <a:rPr lang="nl-BE" smtClean="0"/>
              <a:t>19/11/2023</a:t>
            </a:fld>
            <a:endParaRPr lang="nl-BE"/>
          </a:p>
        </p:txBody>
      </p:sp>
      <p:sp>
        <p:nvSpPr>
          <p:cNvPr id="3" name="Tijdelijke aanduiding voor dianummer 2">
            <a:extLst>
              <a:ext uri="{FF2B5EF4-FFF2-40B4-BE49-F238E27FC236}">
                <a16:creationId xmlns:a16="http://schemas.microsoft.com/office/drawing/2014/main" id="{0D130627-71F0-2502-3FAB-3DDB04D52CAF}"/>
              </a:ext>
            </a:extLst>
          </p:cNvPr>
          <p:cNvSpPr>
            <a:spLocks noGrp="1"/>
          </p:cNvSpPr>
          <p:nvPr>
            <p:ph type="sldNum" sz="quarter" idx="4"/>
          </p:nvPr>
        </p:nvSpPr>
        <p:spPr/>
        <p:txBody>
          <a:bodyPr/>
          <a:lstStyle/>
          <a:p>
            <a:fld id="{237A5C56-B9E8-4E46-B944-E20B96CB342D}" type="slidenum">
              <a:rPr lang="nl-BE" smtClean="0"/>
              <a:pPr/>
              <a:t>15</a:t>
            </a:fld>
            <a:endParaRPr lang="nl-BE">
              <a:solidFill>
                <a:schemeClr val="bg1"/>
              </a:solidFill>
            </a:endParaRPr>
          </a:p>
        </p:txBody>
      </p:sp>
      <p:pic>
        <p:nvPicPr>
          <p:cNvPr id="5" name="Picture 2" descr="Evaluation banner web icon vector illustration for assessment system of business and organization standard with analysis, performance, plan, improvement, results, and feedback icon">
            <a:extLst>
              <a:ext uri="{FF2B5EF4-FFF2-40B4-BE49-F238E27FC236}">
                <a16:creationId xmlns:a16="http://schemas.microsoft.com/office/drawing/2014/main" id="{DDCF11BA-41C4-57F8-1582-373E0FD5B3E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885" t="55922" r="69542" b="21636"/>
          <a:stretch/>
        </p:blipFill>
        <p:spPr bwMode="auto">
          <a:xfrm>
            <a:off x="11497887" y="0"/>
            <a:ext cx="694113" cy="598516"/>
          </a:xfrm>
          <a:prstGeom prst="rect">
            <a:avLst/>
          </a:prstGeom>
          <a:noFill/>
          <a:extLst>
            <a:ext uri="{909E8E84-426E-40DD-AFC4-6F175D3DCCD1}">
              <a14:hiddenFill xmlns:a14="http://schemas.microsoft.com/office/drawing/2010/main">
                <a:solidFill>
                  <a:srgbClr val="FFFFFF"/>
                </a:solidFill>
              </a14:hiddenFill>
            </a:ext>
          </a:extLst>
        </p:spPr>
      </p:pic>
      <p:sp>
        <p:nvSpPr>
          <p:cNvPr id="8" name="Tekstvak 7">
            <a:extLst>
              <a:ext uri="{FF2B5EF4-FFF2-40B4-BE49-F238E27FC236}">
                <a16:creationId xmlns:a16="http://schemas.microsoft.com/office/drawing/2014/main" id="{239AF282-E52F-C1BC-DC6C-A14CC258F7EC}"/>
              </a:ext>
            </a:extLst>
          </p:cNvPr>
          <p:cNvSpPr txBox="1"/>
          <p:nvPr/>
        </p:nvSpPr>
        <p:spPr>
          <a:xfrm>
            <a:off x="740485" y="1390224"/>
            <a:ext cx="9405139" cy="3385799"/>
          </a:xfrm>
          <a:prstGeom prst="rect">
            <a:avLst/>
          </a:prstGeom>
          <a:noFill/>
        </p:spPr>
        <p:txBody>
          <a:bodyPr wrap="square" rtlCol="0">
            <a:spAutoFit/>
          </a:bodyPr>
          <a:lstStyle/>
          <a:p>
            <a:pPr>
              <a:lnSpc>
                <a:spcPct val="120000"/>
              </a:lnSpc>
            </a:pPr>
            <a:r>
              <a:rPr lang="nl-BE" b="1" dirty="0">
                <a:latin typeface="Arial" panose="020B0604020202020204" pitchFamily="34" charset="0"/>
                <a:cs typeface="Arial" panose="020B0604020202020204" pitchFamily="34" charset="0"/>
              </a:rPr>
              <a:t>Feedback gebaseerd op APQI (</a:t>
            </a:r>
            <a:r>
              <a:rPr lang="nl-BE" b="1" dirty="0" err="1">
                <a:latin typeface="Arial" panose="020B0604020202020204" pitchFamily="34" charset="0"/>
                <a:cs typeface="Arial" panose="020B0604020202020204" pitchFamily="34" charset="0"/>
              </a:rPr>
              <a:t>Antibiotic</a:t>
            </a:r>
            <a:r>
              <a:rPr lang="nl-BE" b="1" dirty="0">
                <a:latin typeface="Arial" panose="020B0604020202020204" pitchFamily="34" charset="0"/>
                <a:cs typeface="Arial" panose="020B0604020202020204" pitchFamily="34" charset="0"/>
              </a:rPr>
              <a:t> </a:t>
            </a:r>
            <a:r>
              <a:rPr lang="nl-BE" b="1" dirty="0" err="1">
                <a:latin typeface="Arial" panose="020B0604020202020204" pitchFamily="34" charset="0"/>
                <a:cs typeface="Arial" panose="020B0604020202020204" pitchFamily="34" charset="0"/>
              </a:rPr>
              <a:t>prescribing</a:t>
            </a:r>
            <a:r>
              <a:rPr lang="nl-BE" b="1" dirty="0">
                <a:latin typeface="Arial" panose="020B0604020202020204" pitchFamily="34" charset="0"/>
                <a:cs typeface="Arial" panose="020B0604020202020204" pitchFamily="34" charset="0"/>
              </a:rPr>
              <a:t> </a:t>
            </a:r>
            <a:r>
              <a:rPr lang="nl-BE" b="1" dirty="0" err="1">
                <a:latin typeface="Arial" panose="020B0604020202020204" pitchFamily="34" charset="0"/>
                <a:cs typeface="Arial" panose="020B0604020202020204" pitchFamily="34" charset="0"/>
              </a:rPr>
              <a:t>quality</a:t>
            </a:r>
            <a:r>
              <a:rPr lang="nl-BE" b="1" dirty="0">
                <a:latin typeface="Arial" panose="020B0604020202020204" pitchFamily="34" charset="0"/>
                <a:cs typeface="Arial" panose="020B0604020202020204" pitchFamily="34" charset="0"/>
              </a:rPr>
              <a:t> indicators)</a:t>
            </a:r>
          </a:p>
          <a:p>
            <a:pPr>
              <a:lnSpc>
                <a:spcPct val="120000"/>
              </a:lnSpc>
            </a:pPr>
            <a:endParaRPr lang="nl-BE" b="1" dirty="0">
              <a:latin typeface="Arial" panose="020B0604020202020204" pitchFamily="34" charset="0"/>
              <a:cs typeface="Arial" panose="020B0604020202020204" pitchFamily="34" charset="0"/>
            </a:endParaRPr>
          </a:p>
          <a:p>
            <a:pPr>
              <a:lnSpc>
                <a:spcPct val="120000"/>
              </a:lnSpc>
            </a:pPr>
            <a:r>
              <a:rPr lang="nl-BE" b="1" dirty="0">
                <a:latin typeface="Arial" panose="020B0604020202020204" pitchFamily="34" charset="0"/>
                <a:cs typeface="Arial" panose="020B0604020202020204" pitchFamily="34" charset="0"/>
              </a:rPr>
              <a:t>Geaggregeerde data</a:t>
            </a:r>
          </a:p>
          <a:p>
            <a:pPr marL="285750" indent="-285750">
              <a:lnSpc>
                <a:spcPct val="120000"/>
              </a:lnSpc>
              <a:buFont typeface="Wingdings" panose="05000000000000000000" pitchFamily="2" charset="2"/>
              <a:buChar char="§"/>
            </a:pPr>
            <a:r>
              <a:rPr lang="nl-NL" dirty="0">
                <a:latin typeface="Arial" panose="020B0604020202020204" pitchFamily="34" charset="0"/>
                <a:cs typeface="Arial" panose="020B0604020202020204" pitchFamily="34" charset="0"/>
              </a:rPr>
              <a:t>Praktijk-niveau </a:t>
            </a:r>
          </a:p>
          <a:p>
            <a:pPr marL="285750" indent="-285750">
              <a:lnSpc>
                <a:spcPct val="120000"/>
              </a:lnSpc>
              <a:buFont typeface="Wingdings" panose="05000000000000000000" pitchFamily="2" charset="2"/>
              <a:buChar char="§"/>
            </a:pPr>
            <a:r>
              <a:rPr lang="nl-NL" dirty="0">
                <a:latin typeface="Arial" panose="020B0604020202020204" pitchFamily="34" charset="0"/>
                <a:cs typeface="Arial" panose="020B0604020202020204" pitchFamily="34" charset="0"/>
              </a:rPr>
              <a:t>Niet op niveau van individuele huisarts of individuele patiënt</a:t>
            </a:r>
            <a:endParaRPr lang="nl-BE" dirty="0">
              <a:latin typeface="Arial" panose="020B0604020202020204" pitchFamily="34" charset="0"/>
              <a:cs typeface="Arial" panose="020B0604020202020204" pitchFamily="34" charset="0"/>
            </a:endParaRPr>
          </a:p>
          <a:p>
            <a:pPr>
              <a:lnSpc>
                <a:spcPct val="120000"/>
              </a:lnSpc>
            </a:pPr>
            <a:endParaRPr lang="nl-BE" dirty="0">
              <a:latin typeface="Arial" panose="020B0604020202020204" pitchFamily="34" charset="0"/>
              <a:cs typeface="Arial" panose="020B0604020202020204" pitchFamily="34" charset="0"/>
            </a:endParaRPr>
          </a:p>
          <a:p>
            <a:pPr>
              <a:lnSpc>
                <a:spcPct val="120000"/>
              </a:lnSpc>
            </a:pPr>
            <a:r>
              <a:rPr lang="nl-BE" b="1" dirty="0">
                <a:latin typeface="Arial" panose="020B0604020202020204" pitchFamily="34" charset="0"/>
                <a:cs typeface="Arial" panose="020B0604020202020204" pitchFamily="34" charset="0"/>
              </a:rPr>
              <a:t>Geautomatiseerd en actueel </a:t>
            </a:r>
          </a:p>
          <a:p>
            <a:pPr marL="285750" indent="-285750">
              <a:lnSpc>
                <a:spcPct val="120000"/>
              </a:lnSpc>
              <a:buFont typeface="Wingdings" panose="05000000000000000000" pitchFamily="2" charset="2"/>
              <a:buChar char="§"/>
            </a:pPr>
            <a:r>
              <a:rPr lang="nl-BE" dirty="0">
                <a:latin typeface="Arial" panose="020B0604020202020204" pitchFamily="34" charset="0"/>
                <a:cs typeface="Arial" panose="020B0604020202020204" pitchFamily="34" charset="0"/>
              </a:rPr>
              <a:t>Automatische data-collectie </a:t>
            </a:r>
          </a:p>
          <a:p>
            <a:pPr marL="285750" indent="-285750">
              <a:lnSpc>
                <a:spcPct val="120000"/>
              </a:lnSpc>
              <a:buFont typeface="Wingdings" panose="05000000000000000000" pitchFamily="2" charset="2"/>
              <a:buChar char="§"/>
            </a:pPr>
            <a:r>
              <a:rPr lang="nl-BE" dirty="0">
                <a:latin typeface="Arial" panose="020B0604020202020204" pitchFamily="34" charset="0"/>
                <a:cs typeface="Arial" panose="020B0604020202020204" pitchFamily="34" charset="0"/>
              </a:rPr>
              <a:t>Elke 3 maanden </a:t>
            </a:r>
          </a:p>
          <a:p>
            <a:pPr marL="742950" lvl="1" indent="-285750">
              <a:lnSpc>
                <a:spcPct val="120000"/>
              </a:lnSpc>
              <a:buFont typeface="Wingdings" panose="05000000000000000000" pitchFamily="2" charset="2"/>
              <a:buChar char="§"/>
            </a:pPr>
            <a:endParaRPr lang="nl-BE" dirty="0">
              <a:latin typeface="Arial" panose="020B0604020202020204" pitchFamily="34" charset="0"/>
              <a:cs typeface="Arial" panose="020B0604020202020204" pitchFamily="34" charset="0"/>
            </a:endParaRPr>
          </a:p>
        </p:txBody>
      </p:sp>
      <p:sp>
        <p:nvSpPr>
          <p:cNvPr id="7" name="Titel 14">
            <a:extLst>
              <a:ext uri="{FF2B5EF4-FFF2-40B4-BE49-F238E27FC236}">
                <a16:creationId xmlns:a16="http://schemas.microsoft.com/office/drawing/2014/main" id="{3534E8CB-FBFE-2E05-1853-59E88BE06998}"/>
              </a:ext>
            </a:extLst>
          </p:cNvPr>
          <p:cNvSpPr>
            <a:spLocks noGrp="1"/>
          </p:cNvSpPr>
          <p:nvPr>
            <p:ph type="ctrTitle"/>
          </p:nvPr>
        </p:nvSpPr>
        <p:spPr>
          <a:xfrm>
            <a:off x="996950" y="262890"/>
            <a:ext cx="10890252" cy="589280"/>
          </a:xfrm>
        </p:spPr>
        <p:txBody>
          <a:bodyPr/>
          <a:lstStyle/>
          <a:p>
            <a:r>
              <a:rPr lang="nl-NL" dirty="0"/>
              <a:t>AUDIT- EN FEEDBACK MODULE</a:t>
            </a:r>
            <a:endParaRPr lang="nl-BE" dirty="0"/>
          </a:p>
        </p:txBody>
      </p:sp>
    </p:spTree>
    <p:extLst>
      <p:ext uri="{BB962C8B-B14F-4D97-AF65-F5344CB8AC3E}">
        <p14:creationId xmlns:p14="http://schemas.microsoft.com/office/powerpoint/2010/main" val="41050190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FC6253A-DA44-8921-1BE5-8EA044AE50B2}"/>
              </a:ext>
            </a:extLst>
          </p:cNvPr>
          <p:cNvSpPr>
            <a:spLocks noGrp="1"/>
          </p:cNvSpPr>
          <p:nvPr>
            <p:ph type="dt" sz="half" idx="2"/>
          </p:nvPr>
        </p:nvSpPr>
        <p:spPr/>
        <p:txBody>
          <a:bodyPr/>
          <a:lstStyle/>
          <a:p>
            <a:fld id="{F3D7DD51-9662-490B-9287-C002A927A4EB}" type="datetime1">
              <a:rPr lang="nl-BE" smtClean="0"/>
              <a:t>19/11/2023</a:t>
            </a:fld>
            <a:endParaRPr lang="nl-BE"/>
          </a:p>
        </p:txBody>
      </p:sp>
      <p:sp>
        <p:nvSpPr>
          <p:cNvPr id="3" name="Tijdelijke aanduiding voor dianummer 2">
            <a:extLst>
              <a:ext uri="{FF2B5EF4-FFF2-40B4-BE49-F238E27FC236}">
                <a16:creationId xmlns:a16="http://schemas.microsoft.com/office/drawing/2014/main" id="{0D130627-71F0-2502-3FAB-3DDB04D52CAF}"/>
              </a:ext>
            </a:extLst>
          </p:cNvPr>
          <p:cNvSpPr>
            <a:spLocks noGrp="1"/>
          </p:cNvSpPr>
          <p:nvPr>
            <p:ph type="sldNum" sz="quarter" idx="4"/>
          </p:nvPr>
        </p:nvSpPr>
        <p:spPr/>
        <p:txBody>
          <a:bodyPr/>
          <a:lstStyle/>
          <a:p>
            <a:fld id="{237A5C56-B9E8-4E46-B944-E20B96CB342D}" type="slidenum">
              <a:rPr lang="nl-BE" smtClean="0"/>
              <a:pPr/>
              <a:t>16</a:t>
            </a:fld>
            <a:endParaRPr lang="nl-BE">
              <a:solidFill>
                <a:schemeClr val="bg1"/>
              </a:solidFill>
            </a:endParaRPr>
          </a:p>
        </p:txBody>
      </p:sp>
      <p:pic>
        <p:nvPicPr>
          <p:cNvPr id="5" name="Picture 2" descr="Evaluation banner web icon vector illustration for assessment system of business and organization standard with analysis, performance, plan, improvement, results, and feedback icon">
            <a:extLst>
              <a:ext uri="{FF2B5EF4-FFF2-40B4-BE49-F238E27FC236}">
                <a16:creationId xmlns:a16="http://schemas.microsoft.com/office/drawing/2014/main" id="{DDCF11BA-41C4-57F8-1582-373E0FD5B3E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885" t="55922" r="69542" b="21636"/>
          <a:stretch/>
        </p:blipFill>
        <p:spPr bwMode="auto">
          <a:xfrm>
            <a:off x="11497887" y="0"/>
            <a:ext cx="694113" cy="598516"/>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a:extLst>
              <a:ext uri="{FF2B5EF4-FFF2-40B4-BE49-F238E27FC236}">
                <a16:creationId xmlns:a16="http://schemas.microsoft.com/office/drawing/2014/main" id="{1C8EF8FF-CF4D-4A4E-8375-ABEB1DC3A046}"/>
              </a:ext>
            </a:extLst>
          </p:cNvPr>
          <p:cNvGrpSpPr/>
          <p:nvPr/>
        </p:nvGrpSpPr>
        <p:grpSpPr>
          <a:xfrm>
            <a:off x="1192590" y="1282540"/>
            <a:ext cx="10630492" cy="5182124"/>
            <a:chOff x="1192590" y="1282540"/>
            <a:chExt cx="10630492" cy="5182124"/>
          </a:xfrm>
        </p:grpSpPr>
        <p:cxnSp>
          <p:nvCxnSpPr>
            <p:cNvPr id="54" name="Rechte verbindingslijn 53">
              <a:extLst>
                <a:ext uri="{FF2B5EF4-FFF2-40B4-BE49-F238E27FC236}">
                  <a16:creationId xmlns:a16="http://schemas.microsoft.com/office/drawing/2014/main" id="{0A77141B-D002-E6DA-E801-52F8381EE447}"/>
                </a:ext>
              </a:extLst>
            </p:cNvPr>
            <p:cNvCxnSpPr>
              <a:cxnSpLocks/>
            </p:cNvCxnSpPr>
            <p:nvPr/>
          </p:nvCxnSpPr>
          <p:spPr>
            <a:xfrm>
              <a:off x="4968802" y="2347100"/>
              <a:ext cx="0" cy="2814835"/>
            </a:xfrm>
            <a:prstGeom prst="line">
              <a:avLst/>
            </a:prstGeom>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554993E8-57D9-4ADE-823B-009EF405E4E6}"/>
                </a:ext>
              </a:extLst>
            </p:cNvPr>
            <p:cNvGrpSpPr/>
            <p:nvPr/>
          </p:nvGrpSpPr>
          <p:grpSpPr>
            <a:xfrm>
              <a:off x="1192590" y="1282540"/>
              <a:ext cx="10630492" cy="5182124"/>
              <a:chOff x="1192590" y="1282540"/>
              <a:chExt cx="10630492" cy="5182124"/>
            </a:xfrm>
          </p:grpSpPr>
          <p:sp>
            <p:nvSpPr>
              <p:cNvPr id="20" name="Tekstvak 19">
                <a:extLst>
                  <a:ext uri="{FF2B5EF4-FFF2-40B4-BE49-F238E27FC236}">
                    <a16:creationId xmlns:a16="http://schemas.microsoft.com/office/drawing/2014/main" id="{DFDE24CD-4B61-DCC1-7ABC-E12DB8A51CAD}"/>
                  </a:ext>
                </a:extLst>
              </p:cNvPr>
              <p:cNvSpPr txBox="1"/>
              <p:nvPr/>
            </p:nvSpPr>
            <p:spPr>
              <a:xfrm>
                <a:off x="1192590" y="2488146"/>
                <a:ext cx="3749744" cy="646331"/>
              </a:xfrm>
              <a:prstGeom prst="rect">
                <a:avLst/>
              </a:prstGeom>
              <a:noFill/>
            </p:spPr>
            <p:txBody>
              <a:bodyPr wrap="square" rtlCol="0">
                <a:spAutoFit/>
              </a:bodyPr>
              <a:lstStyle/>
              <a:p>
                <a:pPr algn="ctr"/>
                <a:r>
                  <a:rPr lang="nl-NL" dirty="0">
                    <a:latin typeface="Arial" panose="020B0604020202020204" pitchFamily="34" charset="0"/>
                    <a:cs typeface="Arial" panose="020B0604020202020204" pitchFamily="34" charset="0"/>
                  </a:rPr>
                  <a:t>MIJN </a:t>
                </a:r>
              </a:p>
              <a:p>
                <a:pPr algn="ctr"/>
                <a:r>
                  <a:rPr lang="nl-NL" dirty="0">
                    <a:latin typeface="Arial" panose="020B0604020202020204" pitchFamily="34" charset="0"/>
                    <a:cs typeface="Arial" panose="020B0604020202020204" pitchFamily="34" charset="0"/>
                  </a:rPr>
                  <a:t>HUISARTSENPRAKTIJK</a:t>
                </a:r>
              </a:p>
            </p:txBody>
          </p:sp>
          <p:sp>
            <p:nvSpPr>
              <p:cNvPr id="22" name="Tekstvak 21">
                <a:extLst>
                  <a:ext uri="{FF2B5EF4-FFF2-40B4-BE49-F238E27FC236}">
                    <a16:creationId xmlns:a16="http://schemas.microsoft.com/office/drawing/2014/main" id="{7E36586A-2A77-0F2D-74E0-AF7D0B83DD06}"/>
                  </a:ext>
                </a:extLst>
              </p:cNvPr>
              <p:cNvSpPr txBox="1"/>
              <p:nvPr/>
            </p:nvSpPr>
            <p:spPr>
              <a:xfrm>
                <a:off x="1192590" y="4370977"/>
                <a:ext cx="3749744" cy="646331"/>
              </a:xfrm>
              <a:prstGeom prst="rect">
                <a:avLst/>
              </a:prstGeom>
              <a:noFill/>
            </p:spPr>
            <p:txBody>
              <a:bodyPr wrap="none" rtlCol="0">
                <a:spAutoFit/>
              </a:bodyPr>
              <a:lstStyle/>
              <a:p>
                <a:pPr algn="ctr"/>
                <a:r>
                  <a:rPr lang="nl-NL" dirty="0">
                    <a:latin typeface="Arial" panose="020B0604020202020204" pitchFamily="34" charset="0"/>
                    <a:cs typeface="Arial" panose="020B0604020202020204" pitchFamily="34" charset="0"/>
                  </a:rPr>
                  <a:t>TOP 10% prestaties</a:t>
                </a:r>
              </a:p>
              <a:p>
                <a:pPr algn="ctr"/>
                <a:r>
                  <a:rPr lang="nl-NL" dirty="0">
                    <a:latin typeface="Arial" panose="020B0604020202020204" pitchFamily="34" charset="0"/>
                    <a:cs typeface="Arial" panose="020B0604020202020204" pitchFamily="34" charset="0"/>
                  </a:rPr>
                  <a:t>(gemiddelde 10% beste prestaties)</a:t>
                </a:r>
                <a:endParaRPr lang="nl-BE" dirty="0">
                  <a:latin typeface="Arial" panose="020B0604020202020204" pitchFamily="34" charset="0"/>
                  <a:cs typeface="Arial" panose="020B0604020202020204" pitchFamily="34" charset="0"/>
                </a:endParaRPr>
              </a:p>
            </p:txBody>
          </p:sp>
          <p:sp>
            <p:nvSpPr>
              <p:cNvPr id="6" name="Tekstvak 5">
                <a:extLst>
                  <a:ext uri="{FF2B5EF4-FFF2-40B4-BE49-F238E27FC236}">
                    <a16:creationId xmlns:a16="http://schemas.microsoft.com/office/drawing/2014/main" id="{E936D1FB-98D7-6653-DAF9-46D1222791D7}"/>
                  </a:ext>
                </a:extLst>
              </p:cNvPr>
              <p:cNvSpPr txBox="1"/>
              <p:nvPr/>
            </p:nvSpPr>
            <p:spPr>
              <a:xfrm>
                <a:off x="10740734" y="4987336"/>
                <a:ext cx="1082348" cy="1477328"/>
              </a:xfrm>
              <a:prstGeom prst="rect">
                <a:avLst/>
              </a:prstGeom>
              <a:noFill/>
            </p:spPr>
            <p:txBody>
              <a:bodyPr wrap="none" rtlCol="0">
                <a:spAutoFit/>
              </a:bodyPr>
              <a:lstStyle/>
              <a:p>
                <a:endParaRPr lang="nl-NL" dirty="0">
                  <a:latin typeface="Arial" panose="020B0604020202020204" pitchFamily="34" charset="0"/>
                  <a:cs typeface="Arial" panose="020B0604020202020204" pitchFamily="34" charset="0"/>
                </a:endParaRPr>
              </a:p>
              <a:p>
                <a:r>
                  <a:rPr lang="nl-NL" dirty="0">
                    <a:latin typeface="Arial" panose="020B0604020202020204" pitchFamily="34" charset="0"/>
                    <a:cs typeface="Arial" panose="020B0604020202020204" pitchFamily="34" charset="0"/>
                  </a:rPr>
                  <a:t>&lt; P25</a:t>
                </a:r>
              </a:p>
              <a:p>
                <a:r>
                  <a:rPr lang="nl-NL" dirty="0">
                    <a:latin typeface="Arial" panose="020B0604020202020204" pitchFamily="34" charset="0"/>
                    <a:cs typeface="Arial" panose="020B0604020202020204" pitchFamily="34" charset="0"/>
                  </a:rPr>
                  <a:t>P25-P50</a:t>
                </a:r>
              </a:p>
              <a:p>
                <a:r>
                  <a:rPr lang="nl-NL" dirty="0">
                    <a:latin typeface="Arial" panose="020B0604020202020204" pitchFamily="34" charset="0"/>
                    <a:cs typeface="Arial" panose="020B0604020202020204" pitchFamily="34" charset="0"/>
                  </a:rPr>
                  <a:t>P50-P75</a:t>
                </a:r>
              </a:p>
              <a:p>
                <a:r>
                  <a:rPr lang="nl-NL" dirty="0">
                    <a:latin typeface="Arial" panose="020B0604020202020204" pitchFamily="34" charset="0"/>
                    <a:cs typeface="Arial" panose="020B0604020202020204" pitchFamily="34" charset="0"/>
                  </a:rPr>
                  <a:t>&gt;P75 </a:t>
                </a:r>
                <a:endParaRPr lang="nl-BE" dirty="0">
                  <a:latin typeface="Arial" panose="020B0604020202020204" pitchFamily="34" charset="0"/>
                  <a:cs typeface="Arial" panose="020B0604020202020204" pitchFamily="34" charset="0"/>
                </a:endParaRPr>
              </a:p>
            </p:txBody>
          </p:sp>
          <p:sp>
            <p:nvSpPr>
              <p:cNvPr id="9" name="Rechthoek 8">
                <a:extLst>
                  <a:ext uri="{FF2B5EF4-FFF2-40B4-BE49-F238E27FC236}">
                    <a16:creationId xmlns:a16="http://schemas.microsoft.com/office/drawing/2014/main" id="{2306941F-940F-4FBA-30E8-EDD6E0EDE7F8}"/>
                  </a:ext>
                </a:extLst>
              </p:cNvPr>
              <p:cNvSpPr/>
              <p:nvPr/>
            </p:nvSpPr>
            <p:spPr>
              <a:xfrm>
                <a:off x="10271064" y="5393119"/>
                <a:ext cx="180000" cy="180000"/>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1" name="Rechthoek 10">
                <a:extLst>
                  <a:ext uri="{FF2B5EF4-FFF2-40B4-BE49-F238E27FC236}">
                    <a16:creationId xmlns:a16="http://schemas.microsoft.com/office/drawing/2014/main" id="{ECA9961C-657A-1B56-A2DA-C1014ED335F6}"/>
                  </a:ext>
                </a:extLst>
              </p:cNvPr>
              <p:cNvSpPr/>
              <p:nvPr/>
            </p:nvSpPr>
            <p:spPr>
              <a:xfrm>
                <a:off x="10271064" y="5897711"/>
                <a:ext cx="180000" cy="180000"/>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3" name="Rechthoek 12">
                <a:extLst>
                  <a:ext uri="{FF2B5EF4-FFF2-40B4-BE49-F238E27FC236}">
                    <a16:creationId xmlns:a16="http://schemas.microsoft.com/office/drawing/2014/main" id="{8E54D767-AF5A-61AE-CD0F-AA38B9036FAF}"/>
                  </a:ext>
                </a:extLst>
              </p:cNvPr>
              <p:cNvSpPr/>
              <p:nvPr/>
            </p:nvSpPr>
            <p:spPr>
              <a:xfrm>
                <a:off x="10271064" y="5636000"/>
                <a:ext cx="180000" cy="180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4" name="Rechthoek 13">
                <a:extLst>
                  <a:ext uri="{FF2B5EF4-FFF2-40B4-BE49-F238E27FC236}">
                    <a16:creationId xmlns:a16="http://schemas.microsoft.com/office/drawing/2014/main" id="{2F59CDC3-79AA-1A1F-3923-F706D278CB22}"/>
                  </a:ext>
                </a:extLst>
              </p:cNvPr>
              <p:cNvSpPr/>
              <p:nvPr/>
            </p:nvSpPr>
            <p:spPr>
              <a:xfrm>
                <a:off x="10271064" y="6178670"/>
                <a:ext cx="180000" cy="180000"/>
              </a:xfrm>
              <a:prstGeom prst="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3" name="Tekstvak 42">
                <a:extLst>
                  <a:ext uri="{FF2B5EF4-FFF2-40B4-BE49-F238E27FC236}">
                    <a16:creationId xmlns:a16="http://schemas.microsoft.com/office/drawing/2014/main" id="{E033C258-F670-4416-173C-A19A24CAD284}"/>
                  </a:ext>
                </a:extLst>
              </p:cNvPr>
              <p:cNvSpPr txBox="1"/>
              <p:nvPr/>
            </p:nvSpPr>
            <p:spPr>
              <a:xfrm>
                <a:off x="1192590" y="3419029"/>
                <a:ext cx="3749744" cy="646331"/>
              </a:xfrm>
              <a:prstGeom prst="rect">
                <a:avLst/>
              </a:prstGeom>
              <a:noFill/>
            </p:spPr>
            <p:txBody>
              <a:bodyPr wrap="square" rtlCol="0">
                <a:spAutoFit/>
              </a:bodyPr>
              <a:lstStyle/>
              <a:p>
                <a:pPr algn="ctr"/>
                <a:r>
                  <a:rPr lang="nl-NL" dirty="0">
                    <a:latin typeface="Arial" panose="020B0604020202020204" pitchFamily="34" charset="0"/>
                    <a:cs typeface="Arial" panose="020B0604020202020204" pitchFamily="34" charset="0"/>
                  </a:rPr>
                  <a:t>REGIO</a:t>
                </a:r>
              </a:p>
              <a:p>
                <a:pPr algn="ctr"/>
                <a:r>
                  <a:rPr lang="nl-NL" dirty="0">
                    <a:latin typeface="Arial" panose="020B0604020202020204" pitchFamily="34" charset="0"/>
                    <a:cs typeface="Arial" panose="020B0604020202020204" pitchFamily="34" charset="0"/>
                  </a:rPr>
                  <a:t>(provincie, arrondissement, ELZ)</a:t>
                </a:r>
                <a:endParaRPr lang="nl-BE" dirty="0">
                  <a:latin typeface="Arial" panose="020B0604020202020204" pitchFamily="34" charset="0"/>
                  <a:cs typeface="Arial" panose="020B0604020202020204" pitchFamily="34" charset="0"/>
                </a:endParaRPr>
              </a:p>
            </p:txBody>
          </p:sp>
          <p:sp>
            <p:nvSpPr>
              <p:cNvPr id="46" name="Tekstvak 45">
                <a:extLst>
                  <a:ext uri="{FF2B5EF4-FFF2-40B4-BE49-F238E27FC236}">
                    <a16:creationId xmlns:a16="http://schemas.microsoft.com/office/drawing/2014/main" id="{B99EF9C8-AFDE-833F-A960-E73549DD30AC}"/>
                  </a:ext>
                </a:extLst>
              </p:cNvPr>
              <p:cNvSpPr txBox="1"/>
              <p:nvPr/>
            </p:nvSpPr>
            <p:spPr>
              <a:xfrm>
                <a:off x="1192590" y="1282540"/>
                <a:ext cx="8942850" cy="646331"/>
              </a:xfrm>
              <a:prstGeom prst="rect">
                <a:avLst/>
              </a:prstGeom>
              <a:noFill/>
              <a:ln>
                <a:solidFill>
                  <a:schemeClr val="accent1"/>
                </a:solidFill>
              </a:ln>
            </p:spPr>
            <p:txBody>
              <a:bodyPr wrap="square" rtlCol="0">
                <a:spAutoFit/>
              </a:bodyPr>
              <a:lstStyle/>
              <a:p>
                <a:pPr algn="ctr"/>
                <a:r>
                  <a:rPr lang="nl-NL" dirty="0">
                    <a:latin typeface="Arial" panose="020B0604020202020204" pitchFamily="34" charset="0"/>
                    <a:cs typeface="Arial" panose="020B0604020202020204" pitchFamily="34" charset="0"/>
                  </a:rPr>
                  <a:t>VOORBEELD</a:t>
                </a:r>
              </a:p>
              <a:p>
                <a:pPr algn="ctr"/>
                <a:r>
                  <a:rPr lang="nl-NL" dirty="0">
                    <a:latin typeface="Arial" panose="020B0604020202020204" pitchFamily="34" charset="0"/>
                    <a:cs typeface="Arial" panose="020B0604020202020204" pitchFamily="34" charset="0"/>
                  </a:rPr>
                  <a:t>% antibiotica-voorschriften voor patiënten met ICPC-code R78 (bronchitis)</a:t>
                </a:r>
              </a:p>
            </p:txBody>
          </p:sp>
          <p:sp>
            <p:nvSpPr>
              <p:cNvPr id="50" name="Tekstvak 49">
                <a:extLst>
                  <a:ext uri="{FF2B5EF4-FFF2-40B4-BE49-F238E27FC236}">
                    <a16:creationId xmlns:a16="http://schemas.microsoft.com/office/drawing/2014/main" id="{DE3D049E-2E04-1EBA-F159-10DB6A9931AE}"/>
                  </a:ext>
                </a:extLst>
              </p:cNvPr>
              <p:cNvSpPr txBox="1"/>
              <p:nvPr/>
            </p:nvSpPr>
            <p:spPr>
              <a:xfrm>
                <a:off x="10135440" y="4654102"/>
                <a:ext cx="1210588" cy="646331"/>
              </a:xfrm>
              <a:prstGeom prst="rect">
                <a:avLst/>
              </a:prstGeom>
              <a:noFill/>
            </p:spPr>
            <p:txBody>
              <a:bodyPr wrap="none" rtlCol="0">
                <a:spAutoFit/>
              </a:bodyPr>
              <a:lstStyle/>
              <a:p>
                <a:endParaRPr lang="nl-NL" dirty="0">
                  <a:latin typeface="Arial" panose="020B0604020202020204" pitchFamily="34" charset="0"/>
                  <a:cs typeface="Arial" panose="020B0604020202020204" pitchFamily="34" charset="0"/>
                </a:endParaRPr>
              </a:p>
              <a:p>
                <a:r>
                  <a:rPr lang="nl-BE" dirty="0">
                    <a:latin typeface="Arial" panose="020B0604020202020204" pitchFamily="34" charset="0"/>
                    <a:cs typeface="Arial" panose="020B0604020202020204" pitchFamily="34" charset="0"/>
                  </a:rPr>
                  <a:t>Legende: </a:t>
                </a:r>
              </a:p>
            </p:txBody>
          </p:sp>
          <p:sp>
            <p:nvSpPr>
              <p:cNvPr id="7" name="Tekstvak 6">
                <a:extLst>
                  <a:ext uri="{FF2B5EF4-FFF2-40B4-BE49-F238E27FC236}">
                    <a16:creationId xmlns:a16="http://schemas.microsoft.com/office/drawing/2014/main" id="{48B4CA40-652E-3FB5-D283-E205E1549D6A}"/>
                  </a:ext>
                </a:extLst>
              </p:cNvPr>
              <p:cNvSpPr txBox="1"/>
              <p:nvPr/>
            </p:nvSpPr>
            <p:spPr>
              <a:xfrm>
                <a:off x="4968803" y="4320980"/>
                <a:ext cx="1864902" cy="646331"/>
              </a:xfrm>
              <a:prstGeom prst="rect">
                <a:avLst/>
              </a:prstGeom>
              <a:solidFill>
                <a:schemeClr val="bg1">
                  <a:lumMod val="75000"/>
                </a:schemeClr>
              </a:solidFill>
            </p:spPr>
            <p:txBody>
              <a:bodyPr wrap="square" rtlCol="0">
                <a:spAutoFit/>
              </a:bodyPr>
              <a:lstStyle/>
              <a:p>
                <a:pPr algn="ctr"/>
                <a:endParaRPr lang="nl-NL" dirty="0">
                  <a:latin typeface="Arial" panose="020B0604020202020204" pitchFamily="34" charset="0"/>
                  <a:cs typeface="Arial" panose="020B0604020202020204" pitchFamily="34" charset="0"/>
                </a:endParaRPr>
              </a:p>
              <a:p>
                <a:pPr algn="ctr"/>
                <a:endParaRPr lang="nl-BE" dirty="0">
                  <a:latin typeface="Arial" panose="020B0604020202020204" pitchFamily="34" charset="0"/>
                  <a:cs typeface="Arial" panose="020B0604020202020204" pitchFamily="34" charset="0"/>
                </a:endParaRPr>
              </a:p>
            </p:txBody>
          </p:sp>
          <p:sp>
            <p:nvSpPr>
              <p:cNvPr id="8" name="Tekstvak 7">
                <a:extLst>
                  <a:ext uri="{FF2B5EF4-FFF2-40B4-BE49-F238E27FC236}">
                    <a16:creationId xmlns:a16="http://schemas.microsoft.com/office/drawing/2014/main" id="{18B7A8A9-7D42-FEBE-78B9-3B14D145043D}"/>
                  </a:ext>
                </a:extLst>
              </p:cNvPr>
              <p:cNvSpPr txBox="1"/>
              <p:nvPr/>
            </p:nvSpPr>
            <p:spPr>
              <a:xfrm>
                <a:off x="4968802" y="3374602"/>
                <a:ext cx="4267914" cy="646331"/>
              </a:xfrm>
              <a:prstGeom prst="rect">
                <a:avLst/>
              </a:prstGeom>
              <a:solidFill>
                <a:schemeClr val="bg1">
                  <a:lumMod val="75000"/>
                </a:schemeClr>
              </a:solidFill>
            </p:spPr>
            <p:txBody>
              <a:bodyPr wrap="square" rtlCol="0">
                <a:spAutoFit/>
              </a:bodyPr>
              <a:lstStyle/>
              <a:p>
                <a:pPr algn="ctr"/>
                <a:endParaRPr lang="nl-NL" dirty="0">
                  <a:latin typeface="Arial" panose="020B0604020202020204" pitchFamily="34" charset="0"/>
                  <a:cs typeface="Arial" panose="020B0604020202020204" pitchFamily="34" charset="0"/>
                </a:endParaRPr>
              </a:p>
              <a:p>
                <a:pPr algn="ctr"/>
                <a:endParaRPr lang="nl-BE" dirty="0">
                  <a:latin typeface="Arial" panose="020B0604020202020204" pitchFamily="34" charset="0"/>
                  <a:cs typeface="Arial" panose="020B0604020202020204" pitchFamily="34" charset="0"/>
                </a:endParaRPr>
              </a:p>
            </p:txBody>
          </p:sp>
          <p:sp>
            <p:nvSpPr>
              <p:cNvPr id="12" name="Tekstvak 11">
                <a:extLst>
                  <a:ext uri="{FF2B5EF4-FFF2-40B4-BE49-F238E27FC236}">
                    <a16:creationId xmlns:a16="http://schemas.microsoft.com/office/drawing/2014/main" id="{3842EF99-4851-F8F3-B271-91D65EE012AA}"/>
                  </a:ext>
                </a:extLst>
              </p:cNvPr>
              <p:cNvSpPr txBox="1"/>
              <p:nvPr/>
            </p:nvSpPr>
            <p:spPr>
              <a:xfrm>
                <a:off x="4968801" y="2431034"/>
                <a:ext cx="2801389" cy="646331"/>
              </a:xfrm>
              <a:prstGeom prst="rect">
                <a:avLst/>
              </a:prstGeom>
              <a:solidFill>
                <a:srgbClr val="FFC000"/>
              </a:solidFill>
            </p:spPr>
            <p:txBody>
              <a:bodyPr wrap="square" rtlCol="0">
                <a:spAutoFit/>
              </a:bodyPr>
              <a:lstStyle/>
              <a:p>
                <a:pPr algn="ctr"/>
                <a:endParaRPr lang="nl-NL" dirty="0">
                  <a:latin typeface="Arial" panose="020B0604020202020204" pitchFamily="34" charset="0"/>
                  <a:cs typeface="Arial" panose="020B0604020202020204" pitchFamily="34" charset="0"/>
                </a:endParaRPr>
              </a:p>
              <a:p>
                <a:pPr algn="ctr"/>
                <a:endParaRPr lang="nl-BE" dirty="0">
                  <a:latin typeface="Arial" panose="020B0604020202020204" pitchFamily="34" charset="0"/>
                  <a:cs typeface="Arial" panose="020B0604020202020204" pitchFamily="34" charset="0"/>
                </a:endParaRPr>
              </a:p>
            </p:txBody>
          </p:sp>
        </p:grpSp>
      </p:grpSp>
      <p:sp>
        <p:nvSpPr>
          <p:cNvPr id="16" name="Titel 14">
            <a:extLst>
              <a:ext uri="{FF2B5EF4-FFF2-40B4-BE49-F238E27FC236}">
                <a16:creationId xmlns:a16="http://schemas.microsoft.com/office/drawing/2014/main" id="{DBD8B08C-7837-41AD-0AA6-A0F38E428B6B}"/>
              </a:ext>
            </a:extLst>
          </p:cNvPr>
          <p:cNvSpPr>
            <a:spLocks noGrp="1"/>
          </p:cNvSpPr>
          <p:nvPr>
            <p:ph type="ctrTitle"/>
          </p:nvPr>
        </p:nvSpPr>
        <p:spPr>
          <a:xfrm>
            <a:off x="996950" y="262890"/>
            <a:ext cx="10890252" cy="589280"/>
          </a:xfrm>
        </p:spPr>
        <p:txBody>
          <a:bodyPr/>
          <a:lstStyle/>
          <a:p>
            <a:r>
              <a:rPr lang="nl-NL" dirty="0"/>
              <a:t>AUDIT- EN FEEDBACK MODULE</a:t>
            </a:r>
            <a:endParaRPr lang="nl-BE" dirty="0"/>
          </a:p>
        </p:txBody>
      </p:sp>
    </p:spTree>
    <p:extLst>
      <p:ext uri="{BB962C8B-B14F-4D97-AF65-F5344CB8AC3E}">
        <p14:creationId xmlns:p14="http://schemas.microsoft.com/office/powerpoint/2010/main" val="15657737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FC6253A-DA44-8921-1BE5-8EA044AE50B2}"/>
              </a:ext>
            </a:extLst>
          </p:cNvPr>
          <p:cNvSpPr>
            <a:spLocks noGrp="1"/>
          </p:cNvSpPr>
          <p:nvPr>
            <p:ph type="dt" sz="half" idx="2"/>
          </p:nvPr>
        </p:nvSpPr>
        <p:spPr/>
        <p:txBody>
          <a:bodyPr/>
          <a:lstStyle/>
          <a:p>
            <a:fld id="{F3D7DD51-9662-490B-9287-C002A927A4EB}" type="datetime1">
              <a:rPr lang="nl-BE" smtClean="0"/>
              <a:t>19/11/2023</a:t>
            </a:fld>
            <a:endParaRPr lang="nl-BE"/>
          </a:p>
        </p:txBody>
      </p:sp>
      <p:sp>
        <p:nvSpPr>
          <p:cNvPr id="3" name="Tijdelijke aanduiding voor dianummer 2">
            <a:extLst>
              <a:ext uri="{FF2B5EF4-FFF2-40B4-BE49-F238E27FC236}">
                <a16:creationId xmlns:a16="http://schemas.microsoft.com/office/drawing/2014/main" id="{0D130627-71F0-2502-3FAB-3DDB04D52CAF}"/>
              </a:ext>
            </a:extLst>
          </p:cNvPr>
          <p:cNvSpPr>
            <a:spLocks noGrp="1"/>
          </p:cNvSpPr>
          <p:nvPr>
            <p:ph type="sldNum" sz="quarter" idx="4"/>
          </p:nvPr>
        </p:nvSpPr>
        <p:spPr/>
        <p:txBody>
          <a:bodyPr/>
          <a:lstStyle/>
          <a:p>
            <a:fld id="{237A5C56-B9E8-4E46-B944-E20B96CB342D}" type="slidenum">
              <a:rPr lang="nl-BE" smtClean="0"/>
              <a:pPr/>
              <a:t>17</a:t>
            </a:fld>
            <a:endParaRPr lang="nl-BE">
              <a:solidFill>
                <a:schemeClr val="bg1"/>
              </a:solidFill>
            </a:endParaRPr>
          </a:p>
        </p:txBody>
      </p:sp>
      <p:sp>
        <p:nvSpPr>
          <p:cNvPr id="20" name="Tekstvak 19">
            <a:extLst>
              <a:ext uri="{FF2B5EF4-FFF2-40B4-BE49-F238E27FC236}">
                <a16:creationId xmlns:a16="http://schemas.microsoft.com/office/drawing/2014/main" id="{DFDE24CD-4B61-DCC1-7ABC-E12DB8A51CAD}"/>
              </a:ext>
            </a:extLst>
          </p:cNvPr>
          <p:cNvSpPr txBox="1"/>
          <p:nvPr/>
        </p:nvSpPr>
        <p:spPr>
          <a:xfrm>
            <a:off x="1192590" y="2488146"/>
            <a:ext cx="3749744" cy="646331"/>
          </a:xfrm>
          <a:prstGeom prst="rect">
            <a:avLst/>
          </a:prstGeom>
          <a:noFill/>
        </p:spPr>
        <p:txBody>
          <a:bodyPr wrap="square" rtlCol="0">
            <a:spAutoFit/>
          </a:bodyPr>
          <a:lstStyle/>
          <a:p>
            <a:pPr algn="ctr"/>
            <a:r>
              <a:rPr lang="nl-NL" dirty="0">
                <a:latin typeface="Arial" panose="020B0604020202020204" pitchFamily="34" charset="0"/>
                <a:cs typeface="Arial" panose="020B0604020202020204" pitchFamily="34" charset="0"/>
              </a:rPr>
              <a:t>MIJN </a:t>
            </a:r>
          </a:p>
          <a:p>
            <a:pPr algn="ctr"/>
            <a:r>
              <a:rPr lang="nl-NL" dirty="0">
                <a:latin typeface="Arial" panose="020B0604020202020204" pitchFamily="34" charset="0"/>
                <a:cs typeface="Arial" panose="020B0604020202020204" pitchFamily="34" charset="0"/>
              </a:rPr>
              <a:t>HUISARTSENPRAKTIJK</a:t>
            </a:r>
          </a:p>
        </p:txBody>
      </p:sp>
      <p:sp>
        <p:nvSpPr>
          <p:cNvPr id="22" name="Tekstvak 21">
            <a:extLst>
              <a:ext uri="{FF2B5EF4-FFF2-40B4-BE49-F238E27FC236}">
                <a16:creationId xmlns:a16="http://schemas.microsoft.com/office/drawing/2014/main" id="{7E36586A-2A77-0F2D-74E0-AF7D0B83DD06}"/>
              </a:ext>
            </a:extLst>
          </p:cNvPr>
          <p:cNvSpPr txBox="1"/>
          <p:nvPr/>
        </p:nvSpPr>
        <p:spPr>
          <a:xfrm>
            <a:off x="1192590" y="4370977"/>
            <a:ext cx="3749744" cy="646331"/>
          </a:xfrm>
          <a:prstGeom prst="rect">
            <a:avLst/>
          </a:prstGeom>
          <a:noFill/>
        </p:spPr>
        <p:txBody>
          <a:bodyPr wrap="none" rtlCol="0">
            <a:spAutoFit/>
          </a:bodyPr>
          <a:lstStyle/>
          <a:p>
            <a:pPr algn="ctr"/>
            <a:r>
              <a:rPr lang="nl-NL" dirty="0">
                <a:latin typeface="Arial" panose="020B0604020202020204" pitchFamily="34" charset="0"/>
                <a:cs typeface="Arial" panose="020B0604020202020204" pitchFamily="34" charset="0"/>
              </a:rPr>
              <a:t>TOP 10% prestaties</a:t>
            </a:r>
          </a:p>
          <a:p>
            <a:pPr algn="ctr"/>
            <a:r>
              <a:rPr lang="nl-NL" dirty="0">
                <a:latin typeface="Arial" panose="020B0604020202020204" pitchFamily="34" charset="0"/>
                <a:cs typeface="Arial" panose="020B0604020202020204" pitchFamily="34" charset="0"/>
              </a:rPr>
              <a:t>(gemiddelde 10% beste prestaties)</a:t>
            </a:r>
            <a:endParaRPr lang="nl-BE" dirty="0">
              <a:latin typeface="Arial" panose="020B0604020202020204" pitchFamily="34" charset="0"/>
              <a:cs typeface="Arial" panose="020B0604020202020204" pitchFamily="34" charset="0"/>
            </a:endParaRPr>
          </a:p>
        </p:txBody>
      </p:sp>
      <p:pic>
        <p:nvPicPr>
          <p:cNvPr id="5" name="Picture 2" descr="Evaluation banner web icon vector illustration for assessment system of business and organization standard with analysis, performance, plan, improvement, results, and feedback icon">
            <a:extLst>
              <a:ext uri="{FF2B5EF4-FFF2-40B4-BE49-F238E27FC236}">
                <a16:creationId xmlns:a16="http://schemas.microsoft.com/office/drawing/2014/main" id="{DDCF11BA-41C4-57F8-1582-373E0FD5B3E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885" t="55922" r="69542" b="21636"/>
          <a:stretch/>
        </p:blipFill>
        <p:spPr bwMode="auto">
          <a:xfrm>
            <a:off x="11497887" y="0"/>
            <a:ext cx="694113" cy="598516"/>
          </a:xfrm>
          <a:prstGeom prst="rect">
            <a:avLst/>
          </a:prstGeom>
          <a:noFill/>
          <a:extLst>
            <a:ext uri="{909E8E84-426E-40DD-AFC4-6F175D3DCCD1}">
              <a14:hiddenFill xmlns:a14="http://schemas.microsoft.com/office/drawing/2010/main">
                <a:solidFill>
                  <a:srgbClr val="FFFFFF"/>
                </a:solidFill>
              </a14:hiddenFill>
            </a:ext>
          </a:extLst>
        </p:spPr>
      </p:pic>
      <p:sp>
        <p:nvSpPr>
          <p:cNvPr id="6" name="Tekstvak 5">
            <a:extLst>
              <a:ext uri="{FF2B5EF4-FFF2-40B4-BE49-F238E27FC236}">
                <a16:creationId xmlns:a16="http://schemas.microsoft.com/office/drawing/2014/main" id="{E936D1FB-98D7-6653-DAF9-46D1222791D7}"/>
              </a:ext>
            </a:extLst>
          </p:cNvPr>
          <p:cNvSpPr txBox="1"/>
          <p:nvPr/>
        </p:nvSpPr>
        <p:spPr>
          <a:xfrm>
            <a:off x="10740734" y="4987336"/>
            <a:ext cx="1082348" cy="1477328"/>
          </a:xfrm>
          <a:prstGeom prst="rect">
            <a:avLst/>
          </a:prstGeom>
          <a:noFill/>
        </p:spPr>
        <p:txBody>
          <a:bodyPr wrap="none" rtlCol="0">
            <a:spAutoFit/>
          </a:bodyPr>
          <a:lstStyle/>
          <a:p>
            <a:endParaRPr lang="nl-NL" dirty="0">
              <a:latin typeface="Arial" panose="020B0604020202020204" pitchFamily="34" charset="0"/>
              <a:cs typeface="Arial" panose="020B0604020202020204" pitchFamily="34" charset="0"/>
            </a:endParaRPr>
          </a:p>
          <a:p>
            <a:r>
              <a:rPr lang="nl-NL" dirty="0">
                <a:latin typeface="Arial" panose="020B0604020202020204" pitchFamily="34" charset="0"/>
                <a:cs typeface="Arial" panose="020B0604020202020204" pitchFamily="34" charset="0"/>
              </a:rPr>
              <a:t>&lt; P25</a:t>
            </a:r>
          </a:p>
          <a:p>
            <a:r>
              <a:rPr lang="nl-NL" dirty="0">
                <a:latin typeface="Arial" panose="020B0604020202020204" pitchFamily="34" charset="0"/>
                <a:cs typeface="Arial" panose="020B0604020202020204" pitchFamily="34" charset="0"/>
              </a:rPr>
              <a:t>P25-P50</a:t>
            </a:r>
          </a:p>
          <a:p>
            <a:r>
              <a:rPr lang="nl-NL" dirty="0">
                <a:latin typeface="Arial" panose="020B0604020202020204" pitchFamily="34" charset="0"/>
                <a:cs typeface="Arial" panose="020B0604020202020204" pitchFamily="34" charset="0"/>
              </a:rPr>
              <a:t>P50-P75</a:t>
            </a:r>
          </a:p>
          <a:p>
            <a:r>
              <a:rPr lang="nl-NL" dirty="0">
                <a:latin typeface="Arial" panose="020B0604020202020204" pitchFamily="34" charset="0"/>
                <a:cs typeface="Arial" panose="020B0604020202020204" pitchFamily="34" charset="0"/>
              </a:rPr>
              <a:t>&gt;P75 </a:t>
            </a:r>
            <a:endParaRPr lang="nl-BE" dirty="0">
              <a:latin typeface="Arial" panose="020B0604020202020204" pitchFamily="34" charset="0"/>
              <a:cs typeface="Arial" panose="020B0604020202020204" pitchFamily="34" charset="0"/>
            </a:endParaRPr>
          </a:p>
        </p:txBody>
      </p:sp>
      <p:sp>
        <p:nvSpPr>
          <p:cNvPr id="9" name="Rechthoek 8">
            <a:extLst>
              <a:ext uri="{FF2B5EF4-FFF2-40B4-BE49-F238E27FC236}">
                <a16:creationId xmlns:a16="http://schemas.microsoft.com/office/drawing/2014/main" id="{2306941F-940F-4FBA-30E8-EDD6E0EDE7F8}"/>
              </a:ext>
            </a:extLst>
          </p:cNvPr>
          <p:cNvSpPr/>
          <p:nvPr/>
        </p:nvSpPr>
        <p:spPr>
          <a:xfrm>
            <a:off x="10271064" y="5393119"/>
            <a:ext cx="180000" cy="180000"/>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1" name="Rechthoek 10">
            <a:extLst>
              <a:ext uri="{FF2B5EF4-FFF2-40B4-BE49-F238E27FC236}">
                <a16:creationId xmlns:a16="http://schemas.microsoft.com/office/drawing/2014/main" id="{ECA9961C-657A-1B56-A2DA-C1014ED335F6}"/>
              </a:ext>
            </a:extLst>
          </p:cNvPr>
          <p:cNvSpPr/>
          <p:nvPr/>
        </p:nvSpPr>
        <p:spPr>
          <a:xfrm>
            <a:off x="10271064" y="5897711"/>
            <a:ext cx="180000" cy="180000"/>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3" name="Rechthoek 12">
            <a:extLst>
              <a:ext uri="{FF2B5EF4-FFF2-40B4-BE49-F238E27FC236}">
                <a16:creationId xmlns:a16="http://schemas.microsoft.com/office/drawing/2014/main" id="{8E54D767-AF5A-61AE-CD0F-AA38B9036FAF}"/>
              </a:ext>
            </a:extLst>
          </p:cNvPr>
          <p:cNvSpPr/>
          <p:nvPr/>
        </p:nvSpPr>
        <p:spPr>
          <a:xfrm>
            <a:off x="10271064" y="5636000"/>
            <a:ext cx="180000" cy="180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4" name="Rechthoek 13">
            <a:extLst>
              <a:ext uri="{FF2B5EF4-FFF2-40B4-BE49-F238E27FC236}">
                <a16:creationId xmlns:a16="http://schemas.microsoft.com/office/drawing/2014/main" id="{2F59CDC3-79AA-1A1F-3923-F706D278CB22}"/>
              </a:ext>
            </a:extLst>
          </p:cNvPr>
          <p:cNvSpPr/>
          <p:nvPr/>
        </p:nvSpPr>
        <p:spPr>
          <a:xfrm>
            <a:off x="10271064" y="6178670"/>
            <a:ext cx="180000" cy="180000"/>
          </a:xfrm>
          <a:prstGeom prst="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3" name="Tekstvak 42">
            <a:extLst>
              <a:ext uri="{FF2B5EF4-FFF2-40B4-BE49-F238E27FC236}">
                <a16:creationId xmlns:a16="http://schemas.microsoft.com/office/drawing/2014/main" id="{E033C258-F670-4416-173C-A19A24CAD284}"/>
              </a:ext>
            </a:extLst>
          </p:cNvPr>
          <p:cNvSpPr txBox="1"/>
          <p:nvPr/>
        </p:nvSpPr>
        <p:spPr>
          <a:xfrm>
            <a:off x="1192590" y="3419029"/>
            <a:ext cx="3749744" cy="646331"/>
          </a:xfrm>
          <a:prstGeom prst="rect">
            <a:avLst/>
          </a:prstGeom>
          <a:noFill/>
        </p:spPr>
        <p:txBody>
          <a:bodyPr wrap="square" rtlCol="0">
            <a:spAutoFit/>
          </a:bodyPr>
          <a:lstStyle/>
          <a:p>
            <a:pPr algn="ctr"/>
            <a:r>
              <a:rPr lang="nl-NL" dirty="0">
                <a:latin typeface="Arial" panose="020B0604020202020204" pitchFamily="34" charset="0"/>
                <a:cs typeface="Arial" panose="020B0604020202020204" pitchFamily="34" charset="0"/>
              </a:rPr>
              <a:t>REGIO</a:t>
            </a:r>
          </a:p>
          <a:p>
            <a:pPr algn="ctr"/>
            <a:r>
              <a:rPr lang="nl-NL" dirty="0">
                <a:latin typeface="Arial" panose="020B0604020202020204" pitchFamily="34" charset="0"/>
                <a:cs typeface="Arial" panose="020B0604020202020204" pitchFamily="34" charset="0"/>
              </a:rPr>
              <a:t>(provincie, arrondissement, ELZ)</a:t>
            </a:r>
            <a:endParaRPr lang="nl-BE" dirty="0">
              <a:latin typeface="Arial" panose="020B0604020202020204" pitchFamily="34" charset="0"/>
              <a:cs typeface="Arial" panose="020B0604020202020204" pitchFamily="34" charset="0"/>
            </a:endParaRPr>
          </a:p>
        </p:txBody>
      </p:sp>
      <p:sp>
        <p:nvSpPr>
          <p:cNvPr id="46" name="Tekstvak 45">
            <a:extLst>
              <a:ext uri="{FF2B5EF4-FFF2-40B4-BE49-F238E27FC236}">
                <a16:creationId xmlns:a16="http://schemas.microsoft.com/office/drawing/2014/main" id="{B99EF9C8-AFDE-833F-A960-E73549DD30AC}"/>
              </a:ext>
            </a:extLst>
          </p:cNvPr>
          <p:cNvSpPr txBox="1"/>
          <p:nvPr/>
        </p:nvSpPr>
        <p:spPr>
          <a:xfrm>
            <a:off x="1192590" y="1282540"/>
            <a:ext cx="8942850" cy="646331"/>
          </a:xfrm>
          <a:prstGeom prst="rect">
            <a:avLst/>
          </a:prstGeom>
          <a:noFill/>
          <a:ln>
            <a:solidFill>
              <a:schemeClr val="accent1"/>
            </a:solidFill>
          </a:ln>
        </p:spPr>
        <p:txBody>
          <a:bodyPr wrap="square" rtlCol="0">
            <a:spAutoFit/>
          </a:bodyPr>
          <a:lstStyle/>
          <a:p>
            <a:pPr algn="ctr"/>
            <a:r>
              <a:rPr lang="nl-NL" dirty="0">
                <a:latin typeface="Arial" panose="020B0604020202020204" pitchFamily="34" charset="0"/>
                <a:cs typeface="Arial" panose="020B0604020202020204" pitchFamily="34" charset="0"/>
              </a:rPr>
              <a:t>VOORBEELD</a:t>
            </a:r>
          </a:p>
          <a:p>
            <a:pPr algn="ctr"/>
            <a:r>
              <a:rPr lang="nl-NL" dirty="0">
                <a:latin typeface="Arial" panose="020B0604020202020204" pitchFamily="34" charset="0"/>
                <a:cs typeface="Arial" panose="020B0604020202020204" pitchFamily="34" charset="0"/>
              </a:rPr>
              <a:t>% antibiotica-voorschriften voor patiënten met ICPC-code R78 (bronchitis)</a:t>
            </a:r>
          </a:p>
        </p:txBody>
      </p:sp>
      <p:sp>
        <p:nvSpPr>
          <p:cNvPr id="50" name="Tekstvak 49">
            <a:extLst>
              <a:ext uri="{FF2B5EF4-FFF2-40B4-BE49-F238E27FC236}">
                <a16:creationId xmlns:a16="http://schemas.microsoft.com/office/drawing/2014/main" id="{DE3D049E-2E04-1EBA-F159-10DB6A9931AE}"/>
              </a:ext>
            </a:extLst>
          </p:cNvPr>
          <p:cNvSpPr txBox="1"/>
          <p:nvPr/>
        </p:nvSpPr>
        <p:spPr>
          <a:xfrm>
            <a:off x="10135440" y="4654102"/>
            <a:ext cx="1210588" cy="646331"/>
          </a:xfrm>
          <a:prstGeom prst="rect">
            <a:avLst/>
          </a:prstGeom>
          <a:noFill/>
        </p:spPr>
        <p:txBody>
          <a:bodyPr wrap="none" rtlCol="0">
            <a:spAutoFit/>
          </a:bodyPr>
          <a:lstStyle/>
          <a:p>
            <a:endParaRPr lang="nl-NL" dirty="0">
              <a:latin typeface="Arial" panose="020B0604020202020204" pitchFamily="34" charset="0"/>
              <a:cs typeface="Arial" panose="020B0604020202020204" pitchFamily="34" charset="0"/>
            </a:endParaRPr>
          </a:p>
          <a:p>
            <a:r>
              <a:rPr lang="nl-BE" dirty="0">
                <a:latin typeface="Arial" panose="020B0604020202020204" pitchFamily="34" charset="0"/>
                <a:cs typeface="Arial" panose="020B0604020202020204" pitchFamily="34" charset="0"/>
              </a:rPr>
              <a:t>Legende: </a:t>
            </a:r>
          </a:p>
        </p:txBody>
      </p:sp>
      <p:cxnSp>
        <p:nvCxnSpPr>
          <p:cNvPr id="54" name="Rechte verbindingslijn 53">
            <a:extLst>
              <a:ext uri="{FF2B5EF4-FFF2-40B4-BE49-F238E27FC236}">
                <a16:creationId xmlns:a16="http://schemas.microsoft.com/office/drawing/2014/main" id="{0A77141B-D002-E6DA-E801-52F8381EE447}"/>
              </a:ext>
            </a:extLst>
          </p:cNvPr>
          <p:cNvCxnSpPr>
            <a:cxnSpLocks/>
          </p:cNvCxnSpPr>
          <p:nvPr/>
        </p:nvCxnSpPr>
        <p:spPr>
          <a:xfrm>
            <a:off x="4968802" y="2347100"/>
            <a:ext cx="0" cy="2814835"/>
          </a:xfrm>
          <a:prstGeom prst="line">
            <a:avLst/>
          </a:prstGeom>
        </p:spPr>
        <p:style>
          <a:lnRef idx="1">
            <a:schemeClr val="accent1"/>
          </a:lnRef>
          <a:fillRef idx="0">
            <a:schemeClr val="accent1"/>
          </a:fillRef>
          <a:effectRef idx="0">
            <a:schemeClr val="accent1"/>
          </a:effectRef>
          <a:fontRef idx="minor">
            <a:schemeClr val="tx1"/>
          </a:fontRef>
        </p:style>
      </p:cxnSp>
      <p:sp>
        <p:nvSpPr>
          <p:cNvPr id="4" name="Tekstvak 3">
            <a:extLst>
              <a:ext uri="{FF2B5EF4-FFF2-40B4-BE49-F238E27FC236}">
                <a16:creationId xmlns:a16="http://schemas.microsoft.com/office/drawing/2014/main" id="{6C7FADBB-FB5B-8DD7-85D8-C5D2ED95F35D}"/>
              </a:ext>
            </a:extLst>
          </p:cNvPr>
          <p:cNvSpPr txBox="1"/>
          <p:nvPr/>
        </p:nvSpPr>
        <p:spPr>
          <a:xfrm>
            <a:off x="4968803" y="4359890"/>
            <a:ext cx="1864902" cy="646331"/>
          </a:xfrm>
          <a:prstGeom prst="rect">
            <a:avLst/>
          </a:prstGeom>
          <a:solidFill>
            <a:schemeClr val="bg1">
              <a:lumMod val="75000"/>
            </a:schemeClr>
          </a:solidFill>
        </p:spPr>
        <p:txBody>
          <a:bodyPr wrap="square" rtlCol="0">
            <a:spAutoFit/>
          </a:bodyPr>
          <a:lstStyle/>
          <a:p>
            <a:pPr algn="ctr"/>
            <a:endParaRPr lang="nl-NL" dirty="0">
              <a:latin typeface="Arial" panose="020B0604020202020204" pitchFamily="34" charset="0"/>
              <a:cs typeface="Arial" panose="020B0604020202020204" pitchFamily="34" charset="0"/>
            </a:endParaRPr>
          </a:p>
          <a:p>
            <a:pPr algn="ctr"/>
            <a:endParaRPr lang="nl-BE" dirty="0">
              <a:latin typeface="Arial" panose="020B0604020202020204" pitchFamily="34" charset="0"/>
              <a:cs typeface="Arial" panose="020B0604020202020204" pitchFamily="34" charset="0"/>
            </a:endParaRPr>
          </a:p>
        </p:txBody>
      </p:sp>
      <p:sp>
        <p:nvSpPr>
          <p:cNvPr id="15" name="Tekstvak 14">
            <a:extLst>
              <a:ext uri="{FF2B5EF4-FFF2-40B4-BE49-F238E27FC236}">
                <a16:creationId xmlns:a16="http://schemas.microsoft.com/office/drawing/2014/main" id="{5ECDD4B8-3C90-F263-DA46-8E823FFF7AEB}"/>
              </a:ext>
            </a:extLst>
          </p:cNvPr>
          <p:cNvSpPr txBox="1"/>
          <p:nvPr/>
        </p:nvSpPr>
        <p:spPr>
          <a:xfrm>
            <a:off x="4968802" y="3413512"/>
            <a:ext cx="4267914" cy="646331"/>
          </a:xfrm>
          <a:prstGeom prst="rect">
            <a:avLst/>
          </a:prstGeom>
          <a:solidFill>
            <a:schemeClr val="bg1">
              <a:lumMod val="75000"/>
            </a:schemeClr>
          </a:solidFill>
        </p:spPr>
        <p:txBody>
          <a:bodyPr wrap="square" rtlCol="0">
            <a:spAutoFit/>
          </a:bodyPr>
          <a:lstStyle/>
          <a:p>
            <a:pPr algn="ctr"/>
            <a:endParaRPr lang="nl-NL" dirty="0">
              <a:latin typeface="Arial" panose="020B0604020202020204" pitchFamily="34" charset="0"/>
              <a:cs typeface="Arial" panose="020B0604020202020204" pitchFamily="34" charset="0"/>
            </a:endParaRPr>
          </a:p>
          <a:p>
            <a:pPr algn="ctr"/>
            <a:endParaRPr lang="nl-BE" dirty="0">
              <a:latin typeface="Arial" panose="020B0604020202020204" pitchFamily="34" charset="0"/>
              <a:cs typeface="Arial" panose="020B0604020202020204" pitchFamily="34" charset="0"/>
            </a:endParaRPr>
          </a:p>
        </p:txBody>
      </p:sp>
      <p:sp>
        <p:nvSpPr>
          <p:cNvPr id="16" name="Tekstvak 15">
            <a:extLst>
              <a:ext uri="{FF2B5EF4-FFF2-40B4-BE49-F238E27FC236}">
                <a16:creationId xmlns:a16="http://schemas.microsoft.com/office/drawing/2014/main" id="{9C438239-669A-29F9-2DBB-B8CC9BAC3D2B}"/>
              </a:ext>
            </a:extLst>
          </p:cNvPr>
          <p:cNvSpPr txBox="1"/>
          <p:nvPr/>
        </p:nvSpPr>
        <p:spPr>
          <a:xfrm>
            <a:off x="4968802" y="2469944"/>
            <a:ext cx="2076938" cy="646331"/>
          </a:xfrm>
          <a:prstGeom prst="rect">
            <a:avLst/>
          </a:prstGeom>
          <a:solidFill>
            <a:srgbClr val="00B050"/>
          </a:solidFill>
        </p:spPr>
        <p:txBody>
          <a:bodyPr wrap="square" rtlCol="0">
            <a:spAutoFit/>
          </a:bodyPr>
          <a:lstStyle/>
          <a:p>
            <a:pPr algn="ctr"/>
            <a:endParaRPr lang="nl-NL" dirty="0">
              <a:latin typeface="Arial" panose="020B0604020202020204" pitchFamily="34" charset="0"/>
              <a:cs typeface="Arial" panose="020B0604020202020204" pitchFamily="34" charset="0"/>
            </a:endParaRPr>
          </a:p>
          <a:p>
            <a:pPr algn="ctr"/>
            <a:endParaRPr lang="nl-BE" dirty="0">
              <a:latin typeface="Arial" panose="020B0604020202020204" pitchFamily="34" charset="0"/>
              <a:cs typeface="Arial" panose="020B0604020202020204" pitchFamily="34" charset="0"/>
            </a:endParaRPr>
          </a:p>
        </p:txBody>
      </p:sp>
      <p:sp>
        <p:nvSpPr>
          <p:cNvPr id="12" name="Titel 14">
            <a:extLst>
              <a:ext uri="{FF2B5EF4-FFF2-40B4-BE49-F238E27FC236}">
                <a16:creationId xmlns:a16="http://schemas.microsoft.com/office/drawing/2014/main" id="{A5C66E6F-D2C3-F58B-903D-F75A158985B1}"/>
              </a:ext>
            </a:extLst>
          </p:cNvPr>
          <p:cNvSpPr>
            <a:spLocks noGrp="1"/>
          </p:cNvSpPr>
          <p:nvPr>
            <p:ph type="ctrTitle"/>
          </p:nvPr>
        </p:nvSpPr>
        <p:spPr>
          <a:xfrm>
            <a:off x="996950" y="262890"/>
            <a:ext cx="10890252" cy="589280"/>
          </a:xfrm>
        </p:spPr>
        <p:txBody>
          <a:bodyPr/>
          <a:lstStyle/>
          <a:p>
            <a:r>
              <a:rPr lang="nl-NL" dirty="0"/>
              <a:t>AUDIT- EN FEEDBACK MODULE</a:t>
            </a:r>
            <a:endParaRPr lang="nl-BE" dirty="0"/>
          </a:p>
        </p:txBody>
      </p:sp>
    </p:spTree>
    <p:extLst>
      <p:ext uri="{BB962C8B-B14F-4D97-AF65-F5344CB8AC3E}">
        <p14:creationId xmlns:p14="http://schemas.microsoft.com/office/powerpoint/2010/main" val="41491179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FC6253A-DA44-8921-1BE5-8EA044AE50B2}"/>
              </a:ext>
            </a:extLst>
          </p:cNvPr>
          <p:cNvSpPr>
            <a:spLocks noGrp="1"/>
          </p:cNvSpPr>
          <p:nvPr>
            <p:ph type="dt" sz="half" idx="2"/>
          </p:nvPr>
        </p:nvSpPr>
        <p:spPr/>
        <p:txBody>
          <a:bodyPr/>
          <a:lstStyle/>
          <a:p>
            <a:fld id="{F3D7DD51-9662-490B-9287-C002A927A4EB}" type="datetime1">
              <a:rPr lang="nl-BE" smtClean="0"/>
              <a:t>19/11/2023</a:t>
            </a:fld>
            <a:endParaRPr lang="nl-BE"/>
          </a:p>
        </p:txBody>
      </p:sp>
      <p:sp>
        <p:nvSpPr>
          <p:cNvPr id="3" name="Tijdelijke aanduiding voor dianummer 2">
            <a:extLst>
              <a:ext uri="{FF2B5EF4-FFF2-40B4-BE49-F238E27FC236}">
                <a16:creationId xmlns:a16="http://schemas.microsoft.com/office/drawing/2014/main" id="{0D130627-71F0-2502-3FAB-3DDB04D52CAF}"/>
              </a:ext>
            </a:extLst>
          </p:cNvPr>
          <p:cNvSpPr>
            <a:spLocks noGrp="1"/>
          </p:cNvSpPr>
          <p:nvPr>
            <p:ph type="sldNum" sz="quarter" idx="4"/>
          </p:nvPr>
        </p:nvSpPr>
        <p:spPr/>
        <p:txBody>
          <a:bodyPr/>
          <a:lstStyle/>
          <a:p>
            <a:fld id="{237A5C56-B9E8-4E46-B944-E20B96CB342D}" type="slidenum">
              <a:rPr lang="nl-BE" smtClean="0"/>
              <a:pPr/>
              <a:t>18</a:t>
            </a:fld>
            <a:endParaRPr lang="nl-BE">
              <a:solidFill>
                <a:schemeClr val="bg1"/>
              </a:solidFill>
            </a:endParaRPr>
          </a:p>
        </p:txBody>
      </p:sp>
      <p:pic>
        <p:nvPicPr>
          <p:cNvPr id="5" name="Picture 2" descr="Evaluation banner web icon vector illustration for assessment system of business and organization standard with analysis, performance, plan, improvement, results, and feedback icon">
            <a:extLst>
              <a:ext uri="{FF2B5EF4-FFF2-40B4-BE49-F238E27FC236}">
                <a16:creationId xmlns:a16="http://schemas.microsoft.com/office/drawing/2014/main" id="{DDCF11BA-41C4-57F8-1582-373E0FD5B3E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885" t="55922" r="69542" b="21636"/>
          <a:stretch/>
        </p:blipFill>
        <p:spPr bwMode="auto">
          <a:xfrm>
            <a:off x="11497887" y="0"/>
            <a:ext cx="694113" cy="598516"/>
          </a:xfrm>
          <a:prstGeom prst="rect">
            <a:avLst/>
          </a:prstGeom>
          <a:noFill/>
          <a:extLst>
            <a:ext uri="{909E8E84-426E-40DD-AFC4-6F175D3DCCD1}">
              <a14:hiddenFill xmlns:a14="http://schemas.microsoft.com/office/drawing/2010/main">
                <a:solidFill>
                  <a:srgbClr val="FFFFFF"/>
                </a:solidFill>
              </a14:hiddenFill>
            </a:ext>
          </a:extLst>
        </p:spPr>
      </p:pic>
      <p:sp>
        <p:nvSpPr>
          <p:cNvPr id="8" name="Tekstvak 7">
            <a:extLst>
              <a:ext uri="{FF2B5EF4-FFF2-40B4-BE49-F238E27FC236}">
                <a16:creationId xmlns:a16="http://schemas.microsoft.com/office/drawing/2014/main" id="{239AF282-E52F-C1BC-DC6C-A14CC258F7EC}"/>
              </a:ext>
            </a:extLst>
          </p:cNvPr>
          <p:cNvSpPr txBox="1"/>
          <p:nvPr/>
        </p:nvSpPr>
        <p:spPr>
          <a:xfrm>
            <a:off x="740485" y="1390224"/>
            <a:ext cx="10543600" cy="4715393"/>
          </a:xfrm>
          <a:prstGeom prst="rect">
            <a:avLst/>
          </a:prstGeom>
          <a:noFill/>
        </p:spPr>
        <p:txBody>
          <a:bodyPr wrap="square" rtlCol="0">
            <a:spAutoFit/>
          </a:bodyPr>
          <a:lstStyle/>
          <a:p>
            <a:pPr>
              <a:lnSpc>
                <a:spcPct val="120000"/>
              </a:lnSpc>
            </a:pPr>
            <a:r>
              <a:rPr lang="nl-BE" b="1" dirty="0">
                <a:latin typeface="Arial" panose="020B0604020202020204" pitchFamily="34" charset="0"/>
                <a:cs typeface="Arial" panose="020B0604020202020204" pitchFamily="34" charset="0"/>
              </a:rPr>
              <a:t>Feedback gebaseerd op APQI (</a:t>
            </a:r>
            <a:r>
              <a:rPr lang="nl-BE" b="1" dirty="0" err="1">
                <a:latin typeface="Arial" panose="020B0604020202020204" pitchFamily="34" charset="0"/>
                <a:cs typeface="Arial" panose="020B0604020202020204" pitchFamily="34" charset="0"/>
              </a:rPr>
              <a:t>Antibiotic</a:t>
            </a:r>
            <a:r>
              <a:rPr lang="nl-BE" b="1" dirty="0">
                <a:latin typeface="Arial" panose="020B0604020202020204" pitchFamily="34" charset="0"/>
                <a:cs typeface="Arial" panose="020B0604020202020204" pitchFamily="34" charset="0"/>
              </a:rPr>
              <a:t> </a:t>
            </a:r>
            <a:r>
              <a:rPr lang="nl-BE" b="1" dirty="0" err="1">
                <a:latin typeface="Arial" panose="020B0604020202020204" pitchFamily="34" charset="0"/>
                <a:cs typeface="Arial" panose="020B0604020202020204" pitchFamily="34" charset="0"/>
              </a:rPr>
              <a:t>prescribing</a:t>
            </a:r>
            <a:r>
              <a:rPr lang="nl-BE" b="1" dirty="0">
                <a:latin typeface="Arial" panose="020B0604020202020204" pitchFamily="34" charset="0"/>
                <a:cs typeface="Arial" panose="020B0604020202020204" pitchFamily="34" charset="0"/>
              </a:rPr>
              <a:t> </a:t>
            </a:r>
            <a:r>
              <a:rPr lang="nl-BE" b="1" dirty="0" err="1">
                <a:latin typeface="Arial" panose="020B0604020202020204" pitchFamily="34" charset="0"/>
                <a:cs typeface="Arial" panose="020B0604020202020204" pitchFamily="34" charset="0"/>
              </a:rPr>
              <a:t>quality</a:t>
            </a:r>
            <a:r>
              <a:rPr lang="nl-BE" b="1" dirty="0">
                <a:latin typeface="Arial" panose="020B0604020202020204" pitchFamily="34" charset="0"/>
                <a:cs typeface="Arial" panose="020B0604020202020204" pitchFamily="34" charset="0"/>
              </a:rPr>
              <a:t> indicators)</a:t>
            </a:r>
          </a:p>
          <a:p>
            <a:pPr>
              <a:lnSpc>
                <a:spcPct val="120000"/>
              </a:lnSpc>
            </a:pPr>
            <a:endParaRPr lang="nl-BE" b="1" dirty="0">
              <a:latin typeface="Arial" panose="020B0604020202020204" pitchFamily="34" charset="0"/>
              <a:cs typeface="Arial" panose="020B0604020202020204" pitchFamily="34" charset="0"/>
            </a:endParaRPr>
          </a:p>
          <a:p>
            <a:pPr>
              <a:lnSpc>
                <a:spcPct val="120000"/>
              </a:lnSpc>
            </a:pPr>
            <a:r>
              <a:rPr lang="nl-BE" b="1" dirty="0">
                <a:latin typeface="Arial" panose="020B0604020202020204" pitchFamily="34" charset="0"/>
                <a:cs typeface="Arial" panose="020B0604020202020204" pitchFamily="34" charset="0"/>
              </a:rPr>
              <a:t>Geaggregeerde data</a:t>
            </a:r>
          </a:p>
          <a:p>
            <a:pPr>
              <a:lnSpc>
                <a:spcPct val="120000"/>
              </a:lnSpc>
            </a:pPr>
            <a:endParaRPr lang="nl-BE" dirty="0">
              <a:latin typeface="Arial" panose="020B0604020202020204" pitchFamily="34" charset="0"/>
              <a:cs typeface="Arial" panose="020B0604020202020204" pitchFamily="34" charset="0"/>
            </a:endParaRPr>
          </a:p>
          <a:p>
            <a:pPr>
              <a:lnSpc>
                <a:spcPct val="120000"/>
              </a:lnSpc>
            </a:pPr>
            <a:r>
              <a:rPr lang="nl-BE" b="1" dirty="0">
                <a:latin typeface="Arial" panose="020B0604020202020204" pitchFamily="34" charset="0"/>
                <a:cs typeface="Arial" panose="020B0604020202020204" pitchFamily="34" charset="0"/>
              </a:rPr>
              <a:t>Geautomatiseerd en actueel </a:t>
            </a:r>
          </a:p>
          <a:p>
            <a:pPr>
              <a:lnSpc>
                <a:spcPct val="120000"/>
              </a:lnSpc>
            </a:pPr>
            <a:endParaRPr lang="nl-BE" b="1" dirty="0">
              <a:latin typeface="Arial" panose="020B0604020202020204" pitchFamily="34" charset="0"/>
              <a:cs typeface="Arial" panose="020B0604020202020204" pitchFamily="34" charset="0"/>
            </a:endParaRPr>
          </a:p>
          <a:p>
            <a:pPr>
              <a:lnSpc>
                <a:spcPct val="120000"/>
              </a:lnSpc>
            </a:pPr>
            <a:r>
              <a:rPr lang="nl-BE" b="1" dirty="0">
                <a:latin typeface="Arial" panose="020B0604020202020204" pitchFamily="34" charset="0"/>
                <a:cs typeface="Arial" panose="020B0604020202020204" pitchFamily="34" charset="0"/>
              </a:rPr>
              <a:t>Praktisch </a:t>
            </a:r>
          </a:p>
          <a:p>
            <a:pPr marL="285750" indent="-285750">
              <a:lnSpc>
                <a:spcPct val="120000"/>
              </a:lnSpc>
              <a:buFont typeface="Wingdings" panose="05000000000000000000" pitchFamily="2" charset="2"/>
              <a:buChar char="§"/>
            </a:pPr>
            <a:r>
              <a:rPr lang="nl-BE" dirty="0">
                <a:latin typeface="Arial" panose="020B0604020202020204" pitchFamily="34" charset="0"/>
                <a:cs typeface="Arial" panose="020B0604020202020204" pitchFamily="34" charset="0"/>
              </a:rPr>
              <a:t>Beschikbaar in </a:t>
            </a:r>
            <a:r>
              <a:rPr lang="nl-BE" dirty="0" err="1">
                <a:latin typeface="Arial" panose="020B0604020202020204" pitchFamily="34" charset="0"/>
                <a:cs typeface="Arial" panose="020B0604020202020204" pitchFamily="34" charset="0"/>
              </a:rPr>
              <a:t>CareConnect</a:t>
            </a:r>
            <a:r>
              <a:rPr lang="nl-BE" dirty="0">
                <a:latin typeface="Arial" panose="020B0604020202020204" pitchFamily="34" charset="0"/>
                <a:cs typeface="Arial" panose="020B0604020202020204" pitchFamily="34" charset="0"/>
              </a:rPr>
              <a:t>: september 2023</a:t>
            </a:r>
          </a:p>
          <a:p>
            <a:pPr marL="285750" indent="-285750">
              <a:lnSpc>
                <a:spcPct val="120000"/>
              </a:lnSpc>
              <a:buFont typeface="Wingdings" panose="05000000000000000000" pitchFamily="2" charset="2"/>
              <a:buChar char="§"/>
            </a:pPr>
            <a:r>
              <a:rPr lang="nl-BE" dirty="0">
                <a:latin typeface="Arial" panose="020B0604020202020204" pitchFamily="34" charset="0"/>
                <a:cs typeface="Arial" panose="020B0604020202020204" pitchFamily="34" charset="0"/>
              </a:rPr>
              <a:t>Beschikbaar in andere </a:t>
            </a:r>
            <a:r>
              <a:rPr lang="nl-BE" dirty="0" err="1">
                <a:latin typeface="Arial" panose="020B0604020202020204" pitchFamily="34" charset="0"/>
                <a:cs typeface="Arial" panose="020B0604020202020204" pitchFamily="34" charset="0"/>
              </a:rPr>
              <a:t>software-pakketten</a:t>
            </a:r>
            <a:r>
              <a:rPr lang="nl-BE" dirty="0">
                <a:latin typeface="Arial" panose="020B0604020202020204" pitchFamily="34" charset="0"/>
                <a:cs typeface="Arial" panose="020B0604020202020204" pitchFamily="34" charset="0"/>
              </a:rPr>
              <a:t>: begin 2024</a:t>
            </a:r>
          </a:p>
          <a:p>
            <a:pPr>
              <a:lnSpc>
                <a:spcPct val="120000"/>
              </a:lnSpc>
            </a:pPr>
            <a:endParaRPr lang="nl-BE" b="1" dirty="0">
              <a:latin typeface="Arial" panose="020B0604020202020204" pitchFamily="34" charset="0"/>
              <a:cs typeface="Arial" panose="020B0604020202020204" pitchFamily="34" charset="0"/>
            </a:endParaRPr>
          </a:p>
          <a:p>
            <a:pPr>
              <a:lnSpc>
                <a:spcPct val="120000"/>
              </a:lnSpc>
            </a:pPr>
            <a:r>
              <a:rPr lang="nl-BE" b="1" dirty="0">
                <a:latin typeface="Arial" panose="020B0604020202020204" pitchFamily="34" charset="0"/>
                <a:cs typeface="Arial" panose="020B0604020202020204" pitchFamily="34" charset="0"/>
              </a:rPr>
              <a:t>Meer info en alvast interesse</a:t>
            </a:r>
          </a:p>
          <a:p>
            <a:pPr marL="285750" indent="-285750">
              <a:lnSpc>
                <a:spcPct val="120000"/>
              </a:lnSpc>
              <a:buFont typeface="Wingdings" panose="05000000000000000000" pitchFamily="2" charset="2"/>
              <a:buChar char="§"/>
            </a:pPr>
            <a:r>
              <a:rPr lang="nl-BE" dirty="0">
                <a:latin typeface="Arial" panose="020B0604020202020204" pitchFamily="34" charset="0"/>
                <a:cs typeface="Arial" panose="020B0604020202020204" pitchFamily="34" charset="0"/>
              </a:rPr>
              <a:t>Start alvast met diabetes barometer !</a:t>
            </a:r>
          </a:p>
          <a:p>
            <a:pPr lvl="1">
              <a:lnSpc>
                <a:spcPct val="120000"/>
              </a:lnSpc>
            </a:pPr>
            <a:r>
              <a:rPr lang="nl-BE" dirty="0">
                <a:latin typeface="Arial" panose="020B0604020202020204" pitchFamily="34" charset="0"/>
                <a:cs typeface="Arial" panose="020B0604020202020204" pitchFamily="34" charset="0"/>
              </a:rPr>
              <a:t>https://www.domusmedica.be/actueel/betere-diabeteszorg-dankzij-een-nieuwe-barometer</a:t>
            </a:r>
          </a:p>
          <a:p>
            <a:pPr lvl="1">
              <a:lnSpc>
                <a:spcPct val="120000"/>
              </a:lnSpc>
            </a:pPr>
            <a:endParaRPr lang="nl-BE" dirty="0">
              <a:latin typeface="Arial" panose="020B0604020202020204" pitchFamily="34" charset="0"/>
              <a:cs typeface="Arial" panose="020B0604020202020204" pitchFamily="34" charset="0"/>
            </a:endParaRPr>
          </a:p>
        </p:txBody>
      </p:sp>
      <p:sp>
        <p:nvSpPr>
          <p:cNvPr id="7" name="Titel 14">
            <a:extLst>
              <a:ext uri="{FF2B5EF4-FFF2-40B4-BE49-F238E27FC236}">
                <a16:creationId xmlns:a16="http://schemas.microsoft.com/office/drawing/2014/main" id="{B1EE80D3-92CF-BC4C-32B9-5EC212F3E34B}"/>
              </a:ext>
            </a:extLst>
          </p:cNvPr>
          <p:cNvSpPr>
            <a:spLocks noGrp="1"/>
          </p:cNvSpPr>
          <p:nvPr>
            <p:ph type="ctrTitle"/>
          </p:nvPr>
        </p:nvSpPr>
        <p:spPr>
          <a:xfrm>
            <a:off x="996950" y="262890"/>
            <a:ext cx="10890252" cy="589280"/>
          </a:xfrm>
        </p:spPr>
        <p:txBody>
          <a:bodyPr/>
          <a:lstStyle/>
          <a:p>
            <a:r>
              <a:rPr lang="nl-NL" dirty="0"/>
              <a:t>AUDIT- EN FEEDBACK MODULE</a:t>
            </a:r>
            <a:endParaRPr lang="nl-BE" dirty="0"/>
          </a:p>
        </p:txBody>
      </p:sp>
    </p:spTree>
    <p:extLst>
      <p:ext uri="{BB962C8B-B14F-4D97-AF65-F5344CB8AC3E}">
        <p14:creationId xmlns:p14="http://schemas.microsoft.com/office/powerpoint/2010/main" val="11302957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FC6253A-DA44-8921-1BE5-8EA044AE50B2}"/>
              </a:ext>
            </a:extLst>
          </p:cNvPr>
          <p:cNvSpPr>
            <a:spLocks noGrp="1"/>
          </p:cNvSpPr>
          <p:nvPr>
            <p:ph type="dt" sz="half" idx="2"/>
          </p:nvPr>
        </p:nvSpPr>
        <p:spPr/>
        <p:txBody>
          <a:bodyPr/>
          <a:lstStyle/>
          <a:p>
            <a:fld id="{F3D7DD51-9662-490B-9287-C002A927A4EB}" type="datetime1">
              <a:rPr lang="nl-BE" smtClean="0"/>
              <a:t>19/11/2023</a:t>
            </a:fld>
            <a:endParaRPr lang="nl-BE"/>
          </a:p>
        </p:txBody>
      </p:sp>
      <p:sp>
        <p:nvSpPr>
          <p:cNvPr id="3" name="Tijdelijke aanduiding voor dianummer 2">
            <a:extLst>
              <a:ext uri="{FF2B5EF4-FFF2-40B4-BE49-F238E27FC236}">
                <a16:creationId xmlns:a16="http://schemas.microsoft.com/office/drawing/2014/main" id="{0D130627-71F0-2502-3FAB-3DDB04D52CAF}"/>
              </a:ext>
            </a:extLst>
          </p:cNvPr>
          <p:cNvSpPr>
            <a:spLocks noGrp="1"/>
          </p:cNvSpPr>
          <p:nvPr>
            <p:ph type="sldNum" sz="quarter" idx="4"/>
          </p:nvPr>
        </p:nvSpPr>
        <p:spPr/>
        <p:txBody>
          <a:bodyPr/>
          <a:lstStyle/>
          <a:p>
            <a:fld id="{237A5C56-B9E8-4E46-B944-E20B96CB342D}" type="slidenum">
              <a:rPr lang="nl-BE" smtClean="0"/>
              <a:pPr/>
              <a:t>19</a:t>
            </a:fld>
            <a:endParaRPr lang="nl-BE">
              <a:solidFill>
                <a:schemeClr val="bg1"/>
              </a:solidFill>
            </a:endParaRPr>
          </a:p>
        </p:txBody>
      </p:sp>
      <p:sp>
        <p:nvSpPr>
          <p:cNvPr id="7" name="Tekstvak 6">
            <a:extLst>
              <a:ext uri="{FF2B5EF4-FFF2-40B4-BE49-F238E27FC236}">
                <a16:creationId xmlns:a16="http://schemas.microsoft.com/office/drawing/2014/main" id="{7CAEC1FD-3BDF-4D32-126F-CA09D74121F4}"/>
              </a:ext>
            </a:extLst>
          </p:cNvPr>
          <p:cNvSpPr txBox="1"/>
          <p:nvPr/>
        </p:nvSpPr>
        <p:spPr>
          <a:xfrm>
            <a:off x="984805" y="1298276"/>
            <a:ext cx="7064755" cy="1096710"/>
          </a:xfrm>
          <a:prstGeom prst="rect">
            <a:avLst/>
          </a:prstGeom>
          <a:noFill/>
        </p:spPr>
        <p:txBody>
          <a:bodyPr wrap="none" rtlCol="0">
            <a:spAutoFit/>
          </a:bodyPr>
          <a:lstStyle/>
          <a:p>
            <a:pPr marL="285750" indent="-285750">
              <a:lnSpc>
                <a:spcPct val="90000"/>
              </a:lnSpc>
              <a:spcBef>
                <a:spcPts val="1000"/>
              </a:spcBef>
              <a:buFont typeface="Wingdings" panose="05000000000000000000" pitchFamily="2" charset="2"/>
              <a:buChar char="§"/>
            </a:pPr>
            <a:r>
              <a:rPr lang="nl-BE" dirty="0">
                <a:latin typeface="Arial" panose="020B0604020202020204" pitchFamily="34" charset="0"/>
                <a:cs typeface="Arial" panose="020B0604020202020204" pitchFamily="34" charset="0"/>
              </a:rPr>
              <a:t>APQI (</a:t>
            </a:r>
            <a:r>
              <a:rPr lang="nl-BE" dirty="0" err="1">
                <a:latin typeface="Arial" panose="020B0604020202020204" pitchFamily="34" charset="0"/>
                <a:cs typeface="Arial" panose="020B0604020202020204" pitchFamily="34" charset="0"/>
              </a:rPr>
              <a:t>Antibiotic</a:t>
            </a:r>
            <a:r>
              <a:rPr lang="nl-BE" dirty="0">
                <a:latin typeface="Arial" panose="020B0604020202020204" pitchFamily="34" charset="0"/>
                <a:cs typeface="Arial" panose="020B0604020202020204" pitchFamily="34" charset="0"/>
              </a:rPr>
              <a:t> </a:t>
            </a:r>
            <a:r>
              <a:rPr lang="nl-BE" dirty="0" err="1">
                <a:latin typeface="Arial" panose="020B0604020202020204" pitchFamily="34" charset="0"/>
                <a:cs typeface="Arial" panose="020B0604020202020204" pitchFamily="34" charset="0"/>
              </a:rPr>
              <a:t>Prescribing</a:t>
            </a:r>
            <a:r>
              <a:rPr lang="nl-BE" dirty="0">
                <a:latin typeface="Arial" panose="020B0604020202020204" pitchFamily="34" charset="0"/>
                <a:cs typeface="Arial" panose="020B0604020202020204" pitchFamily="34" charset="0"/>
              </a:rPr>
              <a:t> </a:t>
            </a:r>
            <a:r>
              <a:rPr lang="nl-BE" dirty="0" err="1">
                <a:latin typeface="Arial" panose="020B0604020202020204" pitchFamily="34" charset="0"/>
                <a:cs typeface="Arial" panose="020B0604020202020204" pitchFamily="34" charset="0"/>
              </a:rPr>
              <a:t>Quality</a:t>
            </a:r>
            <a:r>
              <a:rPr lang="nl-BE" dirty="0">
                <a:latin typeface="Arial" panose="020B0604020202020204" pitchFamily="34" charset="0"/>
                <a:cs typeface="Arial" panose="020B0604020202020204" pitchFamily="34" charset="0"/>
              </a:rPr>
              <a:t> Indicators)</a:t>
            </a:r>
          </a:p>
          <a:p>
            <a:pPr marL="285750" indent="-285750">
              <a:lnSpc>
                <a:spcPct val="90000"/>
              </a:lnSpc>
              <a:spcBef>
                <a:spcPts val="1000"/>
              </a:spcBef>
              <a:buFont typeface="Wingdings" panose="05000000000000000000" pitchFamily="2" charset="2"/>
              <a:buChar char="§"/>
            </a:pPr>
            <a:r>
              <a:rPr lang="nl-BE" dirty="0">
                <a:latin typeface="Arial" panose="020B0604020202020204" pitchFamily="34" charset="0"/>
                <a:cs typeface="Arial" panose="020B0604020202020204" pitchFamily="34" charset="0"/>
              </a:rPr>
              <a:t>Huisarts-praktijk-niveau (niet op niveau van individuele huisarts) </a:t>
            </a:r>
          </a:p>
          <a:p>
            <a:pPr marL="285750" indent="-285750">
              <a:lnSpc>
                <a:spcPct val="90000"/>
              </a:lnSpc>
              <a:spcBef>
                <a:spcPts val="1000"/>
              </a:spcBef>
              <a:buFont typeface="Wingdings" panose="05000000000000000000" pitchFamily="2" charset="2"/>
              <a:buChar char="§"/>
            </a:pPr>
            <a:r>
              <a:rPr lang="nl-BE" dirty="0">
                <a:latin typeface="Arial" panose="020B0604020202020204" pitchFamily="34" charset="0"/>
                <a:cs typeface="Arial" panose="020B0604020202020204" pitchFamily="34" charset="0"/>
              </a:rPr>
              <a:t>Elke 3 maanden</a:t>
            </a:r>
          </a:p>
        </p:txBody>
      </p:sp>
      <p:pic>
        <p:nvPicPr>
          <p:cNvPr id="5" name="Picture 2" descr="Evaluation banner web icon vector illustration for assessment system of business and organization standard with analysis, performance, plan, improvement, results, and feedback icon">
            <a:extLst>
              <a:ext uri="{FF2B5EF4-FFF2-40B4-BE49-F238E27FC236}">
                <a16:creationId xmlns:a16="http://schemas.microsoft.com/office/drawing/2014/main" id="{DDCF11BA-41C4-57F8-1582-373E0FD5B3E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885" t="55922" r="69542" b="21636"/>
          <a:stretch/>
        </p:blipFill>
        <p:spPr bwMode="auto">
          <a:xfrm>
            <a:off x="11497887" y="0"/>
            <a:ext cx="694113" cy="5985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Banner counseling vector illustratie concept. Therapie, diagnose, empathie, advies en ondersteuning concept met iconen">
            <a:extLst>
              <a:ext uri="{FF2B5EF4-FFF2-40B4-BE49-F238E27FC236}">
                <a16:creationId xmlns:a16="http://schemas.microsoft.com/office/drawing/2014/main" id="{4479A953-9CED-E4D3-CCD0-856DC3F4EB9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0364" t="39734" r="18520" b="23378"/>
          <a:stretch/>
        </p:blipFill>
        <p:spPr bwMode="auto">
          <a:xfrm>
            <a:off x="7990235" y="3463159"/>
            <a:ext cx="1355262" cy="1684766"/>
          </a:xfrm>
          <a:prstGeom prst="rect">
            <a:avLst/>
          </a:prstGeom>
          <a:noFill/>
          <a:extLst>
            <a:ext uri="{909E8E84-426E-40DD-AFC4-6F175D3DCCD1}">
              <a14:hiddenFill xmlns:a14="http://schemas.microsoft.com/office/drawing/2010/main">
                <a:solidFill>
                  <a:srgbClr val="FFFFFF"/>
                </a:solidFill>
              </a14:hiddenFill>
            </a:ext>
          </a:extLst>
        </p:spPr>
      </p:pic>
      <p:sp>
        <p:nvSpPr>
          <p:cNvPr id="11" name="Tekstvak 10">
            <a:extLst>
              <a:ext uri="{FF2B5EF4-FFF2-40B4-BE49-F238E27FC236}">
                <a16:creationId xmlns:a16="http://schemas.microsoft.com/office/drawing/2014/main" id="{B20F231C-610B-0449-EFC1-B0CB0AC8B71F}"/>
              </a:ext>
            </a:extLst>
          </p:cNvPr>
          <p:cNvSpPr txBox="1"/>
          <p:nvPr/>
        </p:nvSpPr>
        <p:spPr>
          <a:xfrm>
            <a:off x="3403142" y="3656015"/>
            <a:ext cx="3788217" cy="2308324"/>
          </a:xfrm>
          <a:prstGeom prst="rect">
            <a:avLst/>
          </a:prstGeom>
          <a:noFill/>
          <a:ln>
            <a:solidFill>
              <a:schemeClr val="tx1"/>
            </a:solidFill>
          </a:ln>
        </p:spPr>
        <p:txBody>
          <a:bodyPr wrap="none" rtlCol="0">
            <a:spAutoFit/>
          </a:bodyPr>
          <a:lstStyle/>
          <a:p>
            <a:pPr algn="ctr"/>
            <a:r>
              <a:rPr lang="nl-NL" dirty="0">
                <a:latin typeface="Arial" panose="020B0604020202020204" pitchFamily="34" charset="0"/>
                <a:cs typeface="Arial" panose="020B0604020202020204" pitchFamily="34" charset="0"/>
              </a:rPr>
              <a:t>Audit- en feedback module </a:t>
            </a:r>
          </a:p>
          <a:p>
            <a:pPr algn="ctr"/>
            <a:r>
              <a:rPr lang="nl-NL" dirty="0">
                <a:latin typeface="Arial" panose="020B0604020202020204" pitchFamily="34" charset="0"/>
                <a:cs typeface="Arial" panose="020B0604020202020204" pitchFamily="34" charset="0"/>
              </a:rPr>
              <a:t>= </a:t>
            </a:r>
          </a:p>
          <a:p>
            <a:pPr algn="ctr"/>
            <a:r>
              <a:rPr lang="nl-NL" dirty="0">
                <a:latin typeface="Arial" panose="020B0604020202020204" pitchFamily="34" charset="0"/>
                <a:cs typeface="Arial" panose="020B0604020202020204" pitchFamily="34" charset="0"/>
              </a:rPr>
              <a:t>bewezen effectieve interventie </a:t>
            </a:r>
          </a:p>
          <a:p>
            <a:pPr algn="ctr"/>
            <a:r>
              <a:rPr lang="nl-NL" dirty="0">
                <a:latin typeface="Arial" panose="020B0604020202020204" pitchFamily="34" charset="0"/>
                <a:cs typeface="Arial" panose="020B0604020202020204" pitchFamily="34" charset="0"/>
              </a:rPr>
              <a:t>↓</a:t>
            </a:r>
          </a:p>
          <a:p>
            <a:pPr algn="ctr"/>
            <a:r>
              <a:rPr lang="nl-NL" dirty="0">
                <a:latin typeface="Arial" panose="020B0604020202020204" pitchFamily="34" charset="0"/>
                <a:cs typeface="Arial" panose="020B0604020202020204" pitchFamily="34" charset="0"/>
              </a:rPr>
              <a:t>ondersteuning bij optimalisatie van </a:t>
            </a:r>
          </a:p>
          <a:p>
            <a:pPr algn="ctr"/>
            <a:r>
              <a:rPr lang="nl-NL" dirty="0">
                <a:latin typeface="Arial" panose="020B0604020202020204" pitchFamily="34" charset="0"/>
                <a:cs typeface="Arial" panose="020B0604020202020204" pitchFamily="34" charset="0"/>
              </a:rPr>
              <a:t>voorschrijfgedrag </a:t>
            </a:r>
          </a:p>
          <a:p>
            <a:pPr algn="ctr"/>
            <a:endParaRPr lang="nl-NL" dirty="0">
              <a:latin typeface="Arial" panose="020B0604020202020204" pitchFamily="34" charset="0"/>
              <a:cs typeface="Arial" panose="020B0604020202020204" pitchFamily="34" charset="0"/>
            </a:endParaRPr>
          </a:p>
          <a:p>
            <a:pPr algn="ctr"/>
            <a:r>
              <a:rPr lang="nl-NL" dirty="0">
                <a:latin typeface="Arial" panose="020B0604020202020204" pitchFamily="34" charset="0"/>
                <a:cs typeface="Arial" panose="020B0604020202020204" pitchFamily="34" charset="0"/>
              </a:rPr>
              <a:t>(vergelijking met peer)</a:t>
            </a:r>
            <a:endParaRPr lang="nl-BE" dirty="0">
              <a:latin typeface="Arial" panose="020B0604020202020204" pitchFamily="34" charset="0"/>
              <a:cs typeface="Arial" panose="020B0604020202020204" pitchFamily="34" charset="0"/>
            </a:endParaRPr>
          </a:p>
        </p:txBody>
      </p:sp>
      <p:sp>
        <p:nvSpPr>
          <p:cNvPr id="14" name="Rechthoek 13">
            <a:extLst>
              <a:ext uri="{FF2B5EF4-FFF2-40B4-BE49-F238E27FC236}">
                <a16:creationId xmlns:a16="http://schemas.microsoft.com/office/drawing/2014/main" id="{98A9DEDC-33B0-A38C-E65F-75B6B3E0095F}"/>
              </a:ext>
            </a:extLst>
          </p:cNvPr>
          <p:cNvSpPr/>
          <p:nvPr/>
        </p:nvSpPr>
        <p:spPr>
          <a:xfrm>
            <a:off x="7946968" y="3446119"/>
            <a:ext cx="872836" cy="41979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Titel 14">
            <a:extLst>
              <a:ext uri="{FF2B5EF4-FFF2-40B4-BE49-F238E27FC236}">
                <a16:creationId xmlns:a16="http://schemas.microsoft.com/office/drawing/2014/main" id="{97D8EFA0-4613-1CFA-C9F1-1D729F44ADF9}"/>
              </a:ext>
            </a:extLst>
          </p:cNvPr>
          <p:cNvSpPr>
            <a:spLocks noGrp="1"/>
          </p:cNvSpPr>
          <p:nvPr>
            <p:ph type="ctrTitle"/>
          </p:nvPr>
        </p:nvSpPr>
        <p:spPr>
          <a:xfrm>
            <a:off x="996950" y="262890"/>
            <a:ext cx="10890252" cy="589280"/>
          </a:xfrm>
        </p:spPr>
        <p:txBody>
          <a:bodyPr/>
          <a:lstStyle/>
          <a:p>
            <a:r>
              <a:rPr lang="nl-NL" dirty="0"/>
              <a:t>AUDIT- EN FEEDBACK MODULE</a:t>
            </a:r>
            <a:endParaRPr lang="nl-BE" dirty="0"/>
          </a:p>
        </p:txBody>
      </p:sp>
    </p:spTree>
    <p:extLst>
      <p:ext uri="{BB962C8B-B14F-4D97-AF65-F5344CB8AC3E}">
        <p14:creationId xmlns:p14="http://schemas.microsoft.com/office/powerpoint/2010/main" val="28406055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FAD57360-5D94-70A7-1990-EC5C87536268}"/>
              </a:ext>
            </a:extLst>
          </p:cNvPr>
          <p:cNvSpPr>
            <a:spLocks noGrp="1"/>
          </p:cNvSpPr>
          <p:nvPr>
            <p:ph type="dt" sz="half" idx="2"/>
          </p:nvPr>
        </p:nvSpPr>
        <p:spPr/>
        <p:txBody>
          <a:bodyPr/>
          <a:lstStyle/>
          <a:p>
            <a:fld id="{95BE97E6-8A3B-49F0-BAEE-D0DA448FE0B1}" type="datetime1">
              <a:rPr lang="nl-BE" smtClean="0"/>
              <a:t>19/11/2023</a:t>
            </a:fld>
            <a:endParaRPr lang="nl-BE"/>
          </a:p>
        </p:txBody>
      </p:sp>
      <p:sp>
        <p:nvSpPr>
          <p:cNvPr id="4" name="Titel 3">
            <a:extLst>
              <a:ext uri="{FF2B5EF4-FFF2-40B4-BE49-F238E27FC236}">
                <a16:creationId xmlns:a16="http://schemas.microsoft.com/office/drawing/2014/main" id="{82B61256-61A7-72B1-235E-0175FDA830CC}"/>
              </a:ext>
            </a:extLst>
          </p:cNvPr>
          <p:cNvSpPr>
            <a:spLocks noGrp="1"/>
          </p:cNvSpPr>
          <p:nvPr>
            <p:ph type="ctrTitle"/>
          </p:nvPr>
        </p:nvSpPr>
        <p:spPr/>
        <p:txBody>
          <a:bodyPr/>
          <a:lstStyle/>
          <a:p>
            <a:r>
              <a:rPr lang="nl-NL" dirty="0"/>
              <a:t>Implementatieproject</a:t>
            </a:r>
            <a:endParaRPr lang="nl-BE" dirty="0"/>
          </a:p>
        </p:txBody>
      </p:sp>
      <p:sp>
        <p:nvSpPr>
          <p:cNvPr id="5" name="Tijdelijke aanduiding voor tekst 4">
            <a:extLst>
              <a:ext uri="{FF2B5EF4-FFF2-40B4-BE49-F238E27FC236}">
                <a16:creationId xmlns:a16="http://schemas.microsoft.com/office/drawing/2014/main" id="{371A8C6E-B406-05D9-70BE-49D586E7ED7A}"/>
              </a:ext>
            </a:extLst>
          </p:cNvPr>
          <p:cNvSpPr>
            <a:spLocks noGrp="1"/>
          </p:cNvSpPr>
          <p:nvPr>
            <p:ph type="body" sz="quarter" idx="10"/>
          </p:nvPr>
        </p:nvSpPr>
        <p:spPr/>
        <p:txBody>
          <a:bodyPr/>
          <a:lstStyle/>
          <a:p>
            <a:r>
              <a:rPr lang="nl-NL" dirty="0"/>
              <a:t>Lokaal </a:t>
            </a:r>
            <a:r>
              <a:rPr lang="nl-NL" dirty="0" err="1"/>
              <a:t>antibioticastewardship</a:t>
            </a:r>
            <a:endParaRPr lang="nl-NL" dirty="0"/>
          </a:p>
          <a:p>
            <a:r>
              <a:rPr lang="nl-NL" dirty="0"/>
              <a:t>luchtweginfecties </a:t>
            </a:r>
            <a:endParaRPr lang="nl-BE" dirty="0"/>
          </a:p>
        </p:txBody>
      </p:sp>
      <p:sp>
        <p:nvSpPr>
          <p:cNvPr id="6" name="Tijdelijke aanduiding voor tekst 5">
            <a:extLst>
              <a:ext uri="{FF2B5EF4-FFF2-40B4-BE49-F238E27FC236}">
                <a16:creationId xmlns:a16="http://schemas.microsoft.com/office/drawing/2014/main" id="{CD8B7DC4-4F19-E4B4-AD53-4683BFAF01BB}"/>
              </a:ext>
            </a:extLst>
          </p:cNvPr>
          <p:cNvSpPr>
            <a:spLocks noGrp="1"/>
          </p:cNvSpPr>
          <p:nvPr>
            <p:ph type="body" sz="quarter" idx="11"/>
          </p:nvPr>
        </p:nvSpPr>
        <p:spPr>
          <a:xfrm>
            <a:off x="253999" y="3695701"/>
            <a:ext cx="9638146" cy="2676004"/>
          </a:xfrm>
        </p:spPr>
        <p:txBody>
          <a:bodyPr/>
          <a:lstStyle/>
          <a:p>
            <a:endParaRPr lang="nl-BE" sz="1400" dirty="0"/>
          </a:p>
          <a:p>
            <a:endParaRPr lang="nl-BE" sz="1400" dirty="0"/>
          </a:p>
          <a:p>
            <a:r>
              <a:rPr lang="nl-BE" sz="1400" dirty="0"/>
              <a:t>Anthierens Sibyl, Coenen Samuel, Colliers Annelies (</a:t>
            </a:r>
            <a:r>
              <a:rPr lang="nl-BE" sz="1400" dirty="0" err="1"/>
              <a:t>UAntwerpen</a:t>
            </a:r>
            <a:r>
              <a:rPr lang="nl-BE" sz="1400" dirty="0"/>
              <a:t>)</a:t>
            </a:r>
          </a:p>
          <a:p>
            <a:r>
              <a:rPr lang="nl-BE" sz="1400" dirty="0"/>
              <a:t>Soetaert Justine, Vaes Bert, </a:t>
            </a:r>
            <a:r>
              <a:rPr lang="nl-BE" sz="1400" dirty="0" err="1"/>
              <a:t>Vandenbruel</a:t>
            </a:r>
            <a:r>
              <a:rPr lang="nl-BE" sz="1400" dirty="0"/>
              <a:t> Ann, </a:t>
            </a:r>
            <a:r>
              <a:rPr lang="nl-BE" sz="1400" dirty="0" err="1"/>
              <a:t>Vandenbulcke</a:t>
            </a:r>
            <a:r>
              <a:rPr lang="nl-BE" sz="1400" dirty="0"/>
              <a:t> Steve, Verbakel Jan (KUL) </a:t>
            </a:r>
          </a:p>
          <a:p>
            <a:r>
              <a:rPr lang="nl-BE" sz="1400" dirty="0"/>
              <a:t>De Sutter An, Heytens Stefan (</a:t>
            </a:r>
            <a:r>
              <a:rPr lang="nl-BE" sz="1400" dirty="0" err="1"/>
              <a:t>UGent</a:t>
            </a:r>
            <a:r>
              <a:rPr lang="nl-BE" sz="1400" dirty="0"/>
              <a:t>)  </a:t>
            </a:r>
          </a:p>
          <a:p>
            <a:r>
              <a:rPr lang="nl-BE" sz="1400" dirty="0"/>
              <a:t>Buret Laetitia, Digregorio Marina, Laverdeur Justine, </a:t>
            </a:r>
            <a:r>
              <a:rPr lang="nl-BE" sz="1400" dirty="0" err="1"/>
              <a:t>Lenoir</a:t>
            </a:r>
            <a:r>
              <a:rPr lang="nl-BE" sz="1400" dirty="0"/>
              <a:t> Anne-Laure, Scholtes Beatrice (</a:t>
            </a:r>
            <a:r>
              <a:rPr lang="nl-BE" sz="1400" dirty="0" err="1"/>
              <a:t>ULiège</a:t>
            </a:r>
            <a:r>
              <a:rPr lang="nl-BE" sz="1400" dirty="0"/>
              <a:t>)   </a:t>
            </a:r>
          </a:p>
          <a:p>
            <a:r>
              <a:rPr lang="nl-BE" sz="1400" dirty="0" err="1"/>
              <a:t>Fauquert</a:t>
            </a:r>
            <a:r>
              <a:rPr lang="nl-BE" sz="1400" dirty="0"/>
              <a:t> Benjamin, </a:t>
            </a:r>
            <a:r>
              <a:rPr lang="nl-BE" sz="1400" dirty="0" err="1"/>
              <a:t>Kacenelenbogen</a:t>
            </a:r>
            <a:r>
              <a:rPr lang="nl-BE" sz="1400" dirty="0"/>
              <a:t> Nadine, Mokrane Saphia, Offermans Anne-Marie, Simonis Virginie (ULB) </a:t>
            </a:r>
          </a:p>
          <a:p>
            <a:r>
              <a:rPr lang="nl-BE" sz="1400" dirty="0"/>
              <a:t>Janssen Anneleen, Vanholle Stijn (Domus Medica)</a:t>
            </a:r>
          </a:p>
          <a:p>
            <a:r>
              <a:rPr lang="nl-BE" sz="1400" dirty="0" err="1"/>
              <a:t>External</a:t>
            </a:r>
            <a:r>
              <a:rPr lang="nl-BE" sz="1400" dirty="0"/>
              <a:t> experts: Belche </a:t>
            </a:r>
            <a:r>
              <a:rPr lang="nl-BE" sz="1400" dirty="0" err="1"/>
              <a:t>Jean-Luc</a:t>
            </a:r>
            <a:r>
              <a:rPr lang="nl-BE" sz="1400" dirty="0"/>
              <a:t> (</a:t>
            </a:r>
            <a:r>
              <a:rPr lang="nl-BE" sz="1400" dirty="0" err="1"/>
              <a:t>ULiège</a:t>
            </a:r>
            <a:r>
              <a:rPr lang="nl-BE" sz="1400" dirty="0"/>
              <a:t>), Joly Louise (</a:t>
            </a:r>
            <a:r>
              <a:rPr lang="nl-BE" sz="1400" dirty="0" err="1"/>
              <a:t>ULiège</a:t>
            </a:r>
            <a:r>
              <a:rPr lang="nl-BE" sz="1400" dirty="0"/>
              <a:t>), Lauwerier Emelien (</a:t>
            </a:r>
            <a:r>
              <a:rPr lang="nl-BE" sz="1400" dirty="0" err="1"/>
              <a:t>UGent</a:t>
            </a:r>
            <a:r>
              <a:rPr lang="nl-BE" sz="1400" dirty="0"/>
              <a:t>), Vandeput Olivia (ACHG) </a:t>
            </a:r>
          </a:p>
        </p:txBody>
      </p:sp>
      <p:pic>
        <p:nvPicPr>
          <p:cNvPr id="7" name="Afbeelding 6">
            <a:extLst>
              <a:ext uri="{FF2B5EF4-FFF2-40B4-BE49-F238E27FC236}">
                <a16:creationId xmlns:a16="http://schemas.microsoft.com/office/drawing/2014/main" id="{D2A86651-AD7A-867C-E293-B05BFFE9F41E}"/>
              </a:ext>
            </a:extLst>
          </p:cNvPr>
          <p:cNvPicPr>
            <a:picLocks noChangeAspect="1"/>
          </p:cNvPicPr>
          <p:nvPr/>
        </p:nvPicPr>
        <p:blipFill rotWithShape="1">
          <a:blip r:embed="rId2"/>
          <a:srcRect l="16253" t="15537" r="80682" b="78403"/>
          <a:stretch/>
        </p:blipFill>
        <p:spPr>
          <a:xfrm>
            <a:off x="10722194" y="1381330"/>
            <a:ext cx="873882" cy="648000"/>
          </a:xfrm>
          <a:prstGeom prst="rect">
            <a:avLst/>
          </a:prstGeom>
        </p:spPr>
      </p:pic>
      <p:pic>
        <p:nvPicPr>
          <p:cNvPr id="8" name="Afbeelding 7">
            <a:extLst>
              <a:ext uri="{FF2B5EF4-FFF2-40B4-BE49-F238E27FC236}">
                <a16:creationId xmlns:a16="http://schemas.microsoft.com/office/drawing/2014/main" id="{1921FFAE-663D-F47D-65A2-8EE8D3324189}"/>
              </a:ext>
            </a:extLst>
          </p:cNvPr>
          <p:cNvPicPr>
            <a:picLocks noChangeAspect="1"/>
          </p:cNvPicPr>
          <p:nvPr/>
        </p:nvPicPr>
        <p:blipFill rotWithShape="1">
          <a:blip r:embed="rId2"/>
          <a:srcRect l="13775" t="15537" r="84022" b="77784"/>
          <a:stretch/>
        </p:blipFill>
        <p:spPr>
          <a:xfrm>
            <a:off x="10874179" y="276680"/>
            <a:ext cx="569912" cy="648000"/>
          </a:xfrm>
          <a:prstGeom prst="rect">
            <a:avLst/>
          </a:prstGeom>
        </p:spPr>
      </p:pic>
      <p:pic>
        <p:nvPicPr>
          <p:cNvPr id="9" name="Afbeelding 8">
            <a:extLst>
              <a:ext uri="{FF2B5EF4-FFF2-40B4-BE49-F238E27FC236}">
                <a16:creationId xmlns:a16="http://schemas.microsoft.com/office/drawing/2014/main" id="{1DBB26DC-08D2-9175-F35D-D67473ABDFDD}"/>
              </a:ext>
            </a:extLst>
          </p:cNvPr>
          <p:cNvPicPr>
            <a:picLocks noChangeAspect="1"/>
          </p:cNvPicPr>
          <p:nvPr/>
        </p:nvPicPr>
        <p:blipFill rotWithShape="1">
          <a:blip r:embed="rId2"/>
          <a:srcRect l="19298" t="15537" r="78172" b="78403"/>
          <a:stretch/>
        </p:blipFill>
        <p:spPr>
          <a:xfrm>
            <a:off x="10798452" y="2485980"/>
            <a:ext cx="721367" cy="648000"/>
          </a:xfrm>
          <a:prstGeom prst="rect">
            <a:avLst/>
          </a:prstGeom>
        </p:spPr>
      </p:pic>
      <p:pic>
        <p:nvPicPr>
          <p:cNvPr id="10" name="Afbeelding 9">
            <a:extLst>
              <a:ext uri="{FF2B5EF4-FFF2-40B4-BE49-F238E27FC236}">
                <a16:creationId xmlns:a16="http://schemas.microsoft.com/office/drawing/2014/main" id="{5DFDC8F9-0B1E-C62B-5AA7-C2D0899EB7F1}"/>
              </a:ext>
            </a:extLst>
          </p:cNvPr>
          <p:cNvPicPr>
            <a:picLocks noChangeAspect="1"/>
          </p:cNvPicPr>
          <p:nvPr/>
        </p:nvPicPr>
        <p:blipFill rotWithShape="1">
          <a:blip r:embed="rId2"/>
          <a:srcRect l="21785" t="15537" r="75200" b="78403"/>
          <a:stretch/>
        </p:blipFill>
        <p:spPr>
          <a:xfrm>
            <a:off x="10729311" y="3590630"/>
            <a:ext cx="859649" cy="648000"/>
          </a:xfrm>
          <a:prstGeom prst="rect">
            <a:avLst/>
          </a:prstGeom>
        </p:spPr>
      </p:pic>
      <p:pic>
        <p:nvPicPr>
          <p:cNvPr id="11" name="Afbeelding 10">
            <a:extLst>
              <a:ext uri="{FF2B5EF4-FFF2-40B4-BE49-F238E27FC236}">
                <a16:creationId xmlns:a16="http://schemas.microsoft.com/office/drawing/2014/main" id="{87FE8599-CD2C-3179-B884-1D3E6CB94761}"/>
              </a:ext>
            </a:extLst>
          </p:cNvPr>
          <p:cNvPicPr>
            <a:picLocks noChangeAspect="1"/>
          </p:cNvPicPr>
          <p:nvPr/>
        </p:nvPicPr>
        <p:blipFill rotWithShape="1">
          <a:blip r:embed="rId2"/>
          <a:srcRect l="16529" t="20862" r="81006" b="72459"/>
          <a:stretch/>
        </p:blipFill>
        <p:spPr>
          <a:xfrm>
            <a:off x="10840267" y="4695280"/>
            <a:ext cx="637737" cy="648000"/>
          </a:xfrm>
          <a:prstGeom prst="rect">
            <a:avLst/>
          </a:prstGeom>
        </p:spPr>
      </p:pic>
      <p:pic>
        <p:nvPicPr>
          <p:cNvPr id="12" name="Afbeelding 11">
            <a:extLst>
              <a:ext uri="{FF2B5EF4-FFF2-40B4-BE49-F238E27FC236}">
                <a16:creationId xmlns:a16="http://schemas.microsoft.com/office/drawing/2014/main" id="{87D50DD5-43C1-5CE5-B0BD-00D6E958BAEA}"/>
              </a:ext>
            </a:extLst>
          </p:cNvPr>
          <p:cNvPicPr>
            <a:picLocks noChangeAspect="1"/>
          </p:cNvPicPr>
          <p:nvPr/>
        </p:nvPicPr>
        <p:blipFill rotWithShape="1">
          <a:blip r:embed="rId3"/>
          <a:srcRect l="18616" t="10100" r="75308" b="81500"/>
          <a:stretch/>
        </p:blipFill>
        <p:spPr>
          <a:xfrm>
            <a:off x="10699411" y="5799931"/>
            <a:ext cx="919448" cy="476642"/>
          </a:xfrm>
          <a:prstGeom prst="rect">
            <a:avLst/>
          </a:prstGeom>
        </p:spPr>
      </p:pic>
    </p:spTree>
    <p:extLst>
      <p:ext uri="{BB962C8B-B14F-4D97-AF65-F5344CB8AC3E}">
        <p14:creationId xmlns:p14="http://schemas.microsoft.com/office/powerpoint/2010/main" val="2903163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FC6253A-DA44-8921-1BE5-8EA044AE50B2}"/>
              </a:ext>
            </a:extLst>
          </p:cNvPr>
          <p:cNvSpPr>
            <a:spLocks noGrp="1"/>
          </p:cNvSpPr>
          <p:nvPr>
            <p:ph type="dt" sz="half" idx="2"/>
          </p:nvPr>
        </p:nvSpPr>
        <p:spPr/>
        <p:txBody>
          <a:bodyPr/>
          <a:lstStyle/>
          <a:p>
            <a:fld id="{F3D7DD51-9662-490B-9287-C002A927A4EB}" type="datetime1">
              <a:rPr lang="nl-BE" smtClean="0"/>
              <a:t>19/11/2023</a:t>
            </a:fld>
            <a:endParaRPr lang="nl-BE"/>
          </a:p>
        </p:txBody>
      </p:sp>
      <p:sp>
        <p:nvSpPr>
          <p:cNvPr id="3" name="Tijdelijke aanduiding voor dianummer 2">
            <a:extLst>
              <a:ext uri="{FF2B5EF4-FFF2-40B4-BE49-F238E27FC236}">
                <a16:creationId xmlns:a16="http://schemas.microsoft.com/office/drawing/2014/main" id="{0D130627-71F0-2502-3FAB-3DDB04D52CAF}"/>
              </a:ext>
            </a:extLst>
          </p:cNvPr>
          <p:cNvSpPr>
            <a:spLocks noGrp="1"/>
          </p:cNvSpPr>
          <p:nvPr>
            <p:ph type="sldNum" sz="quarter" idx="4"/>
          </p:nvPr>
        </p:nvSpPr>
        <p:spPr/>
        <p:txBody>
          <a:bodyPr/>
          <a:lstStyle/>
          <a:p>
            <a:fld id="{237A5C56-B9E8-4E46-B944-E20B96CB342D}" type="slidenum">
              <a:rPr lang="nl-BE" smtClean="0"/>
              <a:pPr/>
              <a:t>20</a:t>
            </a:fld>
            <a:endParaRPr lang="nl-BE">
              <a:solidFill>
                <a:schemeClr val="bg1"/>
              </a:solidFill>
            </a:endParaRPr>
          </a:p>
        </p:txBody>
      </p:sp>
      <p:sp>
        <p:nvSpPr>
          <p:cNvPr id="15" name="Titel 14">
            <a:extLst>
              <a:ext uri="{FF2B5EF4-FFF2-40B4-BE49-F238E27FC236}">
                <a16:creationId xmlns:a16="http://schemas.microsoft.com/office/drawing/2014/main" id="{D1C88ABA-9A96-AB86-BABE-698A4A362836}"/>
              </a:ext>
            </a:extLst>
          </p:cNvPr>
          <p:cNvSpPr>
            <a:spLocks noGrp="1"/>
          </p:cNvSpPr>
          <p:nvPr>
            <p:ph type="ctrTitle"/>
          </p:nvPr>
        </p:nvSpPr>
        <p:spPr/>
        <p:txBody>
          <a:bodyPr/>
          <a:lstStyle/>
          <a:p>
            <a:r>
              <a:rPr lang="nl-NL" dirty="0"/>
              <a:t>PROJECT-INHOUD</a:t>
            </a:r>
            <a:endParaRPr lang="nl-BE" dirty="0"/>
          </a:p>
        </p:txBody>
      </p:sp>
      <p:sp>
        <p:nvSpPr>
          <p:cNvPr id="4" name="Tekstvak 3">
            <a:extLst>
              <a:ext uri="{FF2B5EF4-FFF2-40B4-BE49-F238E27FC236}">
                <a16:creationId xmlns:a16="http://schemas.microsoft.com/office/drawing/2014/main" id="{AB6925AB-2A76-87D4-72C1-678F7878AB96}"/>
              </a:ext>
            </a:extLst>
          </p:cNvPr>
          <p:cNvSpPr txBox="1"/>
          <p:nvPr/>
        </p:nvSpPr>
        <p:spPr>
          <a:xfrm>
            <a:off x="739429" y="1501875"/>
            <a:ext cx="10981516" cy="3627211"/>
          </a:xfrm>
          <a:prstGeom prst="rect">
            <a:avLst/>
          </a:prstGeom>
          <a:noFill/>
        </p:spPr>
        <p:txBody>
          <a:bodyPr wrap="square">
            <a:spAutoFit/>
          </a:bodyPr>
          <a:lstStyle/>
          <a:p>
            <a:pPr>
              <a:lnSpc>
                <a:spcPct val="107000"/>
              </a:lnSpc>
            </a:pPr>
            <a:r>
              <a:rPr lang="nl-NL" dirty="0">
                <a:latin typeface="Arial" panose="020B0604020202020204" pitchFamily="34" charset="0"/>
                <a:ea typeface="Calibri" panose="020F0502020204030204" pitchFamily="34" charset="0"/>
                <a:cs typeface="Arial" panose="020B0604020202020204" pitchFamily="34" charset="0"/>
              </a:rPr>
              <a:t>Om doel te bereiken</a:t>
            </a:r>
            <a:r>
              <a:rPr lang="nl-NL" dirty="0">
                <a:effectLst/>
                <a:latin typeface="Arial" panose="020B0604020202020204" pitchFamily="34" charset="0"/>
                <a:ea typeface="Calibri" panose="020F0502020204030204" pitchFamily="34" charset="0"/>
                <a:cs typeface="Arial" panose="020B0604020202020204" pitchFamily="34" charset="0"/>
              </a:rPr>
              <a:t>: </a:t>
            </a:r>
          </a:p>
          <a:p>
            <a:pPr>
              <a:lnSpc>
                <a:spcPct val="107000"/>
              </a:lnSpc>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dirty="0">
                <a:solidFill>
                  <a:schemeClr val="bg1">
                    <a:lumMod val="50000"/>
                  </a:schemeClr>
                </a:solidFill>
                <a:effectLst/>
                <a:latin typeface="Arial" panose="020B0604020202020204" pitchFamily="34" charset="0"/>
                <a:ea typeface="Calibri" panose="020F0502020204030204" pitchFamily="34" charset="0"/>
                <a:cs typeface="Arial" panose="020B0604020202020204" pitchFamily="34" charset="0"/>
              </a:rPr>
              <a:t>Training voor “</a:t>
            </a:r>
            <a:r>
              <a:rPr lang="nl-NL" dirty="0" err="1">
                <a:solidFill>
                  <a:schemeClr val="bg1">
                    <a:lumMod val="50000"/>
                  </a:schemeClr>
                </a:solidFill>
                <a:effectLst/>
                <a:latin typeface="Arial" panose="020B0604020202020204" pitchFamily="34" charset="0"/>
                <a:ea typeface="Calibri" panose="020F0502020204030204" pitchFamily="34" charset="0"/>
                <a:cs typeface="Arial" panose="020B0604020202020204" pitchFamily="34" charset="0"/>
              </a:rPr>
              <a:t>local</a:t>
            </a:r>
            <a:r>
              <a:rPr lang="nl-NL" dirty="0">
                <a:solidFill>
                  <a:schemeClr val="bg1">
                    <a:lumMod val="50000"/>
                  </a:schemeClr>
                </a:solidFill>
                <a:effectLst/>
                <a:latin typeface="Arial" panose="020B0604020202020204" pitchFamily="34" charset="0"/>
                <a:ea typeface="Calibri" panose="020F0502020204030204" pitchFamily="34" charset="0"/>
                <a:cs typeface="Arial" panose="020B0604020202020204" pitchFamily="34" charset="0"/>
              </a:rPr>
              <a:t> </a:t>
            </a:r>
            <a:r>
              <a:rPr lang="nl-NL" dirty="0" err="1">
                <a:solidFill>
                  <a:schemeClr val="bg1">
                    <a:lumMod val="50000"/>
                  </a:schemeClr>
                </a:solidFill>
                <a:effectLst/>
                <a:latin typeface="Arial" panose="020B0604020202020204" pitchFamily="34" charset="0"/>
                <a:ea typeface="Calibri" panose="020F0502020204030204" pitchFamily="34" charset="0"/>
                <a:cs typeface="Arial" panose="020B0604020202020204" pitchFamily="34" charset="0"/>
              </a:rPr>
              <a:t>champions</a:t>
            </a:r>
            <a:r>
              <a:rPr lang="nl-NL" dirty="0">
                <a:solidFill>
                  <a:schemeClr val="bg1">
                    <a:lumMod val="50000"/>
                  </a:schemeClr>
                </a:solidFill>
                <a:effectLst/>
                <a:latin typeface="Arial" panose="020B0604020202020204" pitchFamily="34" charset="0"/>
                <a:ea typeface="Calibri" panose="020F0502020204030204" pitchFamily="34" charset="0"/>
                <a:cs typeface="Arial" panose="020B0604020202020204" pitchFamily="34" charset="0"/>
              </a:rPr>
              <a:t>”</a:t>
            </a:r>
          </a:p>
          <a:p>
            <a:pPr>
              <a:lnSpc>
                <a:spcPct val="107000"/>
              </a:lnSpc>
            </a:pPr>
            <a:endParaRPr lang="nl-NL" dirty="0">
              <a:solidFill>
                <a:schemeClr val="bg1">
                  <a:lumMod val="50000"/>
                </a:schemeClr>
              </a:solidFill>
              <a:latin typeface="Arial" panose="020B0604020202020204" pitchFamily="34" charset="0"/>
              <a:ea typeface="Calibri" panose="020F0502020204030204" pitchFamily="34" charset="0"/>
              <a:cs typeface="Arial" panose="020B0604020202020204" pitchFamily="34" charset="0"/>
            </a:endParaRPr>
          </a:p>
          <a:p>
            <a:pPr>
              <a:lnSpc>
                <a:spcPct val="107000"/>
              </a:lnSpc>
            </a:pPr>
            <a:endParaRPr lang="nl-NL" dirty="0">
              <a:solidFill>
                <a:schemeClr val="bg1">
                  <a:lumMod val="50000"/>
                </a:schemeClr>
              </a:solidFill>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dirty="0">
                <a:solidFill>
                  <a:schemeClr val="bg1">
                    <a:lumMod val="50000"/>
                  </a:schemeClr>
                </a:solidFill>
                <a:effectLst/>
                <a:latin typeface="Arial" panose="020B0604020202020204" pitchFamily="34" charset="0"/>
                <a:ea typeface="Calibri" panose="020F0502020204030204" pitchFamily="34" charset="0"/>
                <a:cs typeface="Arial" panose="020B0604020202020204" pitchFamily="34" charset="0"/>
              </a:rPr>
              <a:t>Audit- en feedback module </a:t>
            </a:r>
          </a:p>
          <a:p>
            <a:pPr>
              <a:lnSpc>
                <a:spcPct val="107000"/>
              </a:lnSpc>
            </a:pPr>
            <a:endParaRPr lang="nl-NL" dirty="0">
              <a:latin typeface="Arial" panose="020B0604020202020204" pitchFamily="34" charset="0"/>
              <a:ea typeface="Calibri" panose="020F0502020204030204" pitchFamily="34" charset="0"/>
              <a:cs typeface="Arial" panose="020B0604020202020204" pitchFamily="34" charset="0"/>
            </a:endParaRPr>
          </a:p>
          <a:p>
            <a:pPr>
              <a:lnSpc>
                <a:spcPct val="107000"/>
              </a:lnSpc>
            </a:pPr>
            <a:endParaRPr lang="nl-NL" dirty="0">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dirty="0">
                <a:effectLst/>
                <a:latin typeface="Arial" panose="020B0604020202020204" pitchFamily="34" charset="0"/>
                <a:ea typeface="Calibri" panose="020F0502020204030204" pitchFamily="34" charset="0"/>
                <a:cs typeface="Arial" panose="020B0604020202020204" pitchFamily="34" charset="0"/>
              </a:rPr>
              <a:t>Intervisie</a:t>
            </a:r>
          </a:p>
          <a:p>
            <a:pPr>
              <a:lnSpc>
                <a:spcPct val="107000"/>
              </a:lnSpc>
            </a:pPr>
            <a:endParaRPr lang="nl-NL" dirty="0">
              <a:latin typeface="Arial" panose="020B0604020202020204" pitchFamily="34" charset="0"/>
              <a:ea typeface="Calibri" panose="020F0502020204030204" pitchFamily="34" charset="0"/>
              <a:cs typeface="Arial" panose="020B0604020202020204" pitchFamily="34" charset="0"/>
            </a:endParaRPr>
          </a:p>
          <a:p>
            <a:pPr>
              <a:lnSpc>
                <a:spcPct val="107000"/>
              </a:lnSpc>
            </a:pPr>
            <a:endParaRPr lang="nl-NL" dirty="0">
              <a:solidFill>
                <a:schemeClr val="bg1">
                  <a:lumMod val="50000"/>
                </a:schemeClr>
              </a:solidFill>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dirty="0">
                <a:solidFill>
                  <a:schemeClr val="bg1">
                    <a:lumMod val="50000"/>
                  </a:schemeClr>
                </a:solidFill>
                <a:effectLst/>
                <a:latin typeface="Arial" panose="020B0604020202020204" pitchFamily="34" charset="0"/>
                <a:ea typeface="Calibri" panose="020F0502020204030204" pitchFamily="34" charset="0"/>
                <a:cs typeface="Arial" panose="020B0604020202020204" pitchFamily="34" charset="0"/>
              </a:rPr>
              <a:t>Digitale </a:t>
            </a:r>
            <a:r>
              <a:rPr lang="nl-NL" dirty="0" err="1">
                <a:solidFill>
                  <a:schemeClr val="bg1">
                    <a:lumMod val="50000"/>
                  </a:schemeClr>
                </a:solidFill>
                <a:effectLst/>
                <a:latin typeface="Arial" panose="020B0604020202020204" pitchFamily="34" charset="0"/>
                <a:ea typeface="Calibri" panose="020F0502020204030204" pitchFamily="34" charset="0"/>
                <a:cs typeface="Arial" panose="020B0604020202020204" pitchFamily="34" charset="0"/>
              </a:rPr>
              <a:t>toolkit</a:t>
            </a:r>
            <a:r>
              <a:rPr lang="nl-NL" dirty="0">
                <a:solidFill>
                  <a:schemeClr val="bg1">
                    <a:lumMod val="50000"/>
                  </a:schemeClr>
                </a:solidFill>
                <a:effectLst/>
                <a:latin typeface="Arial" panose="020B0604020202020204" pitchFamily="34" charset="0"/>
                <a:ea typeface="Calibri" panose="020F0502020204030204" pitchFamily="34" charset="0"/>
                <a:cs typeface="Arial" panose="020B0604020202020204" pitchFamily="34" charset="0"/>
              </a:rPr>
              <a:t> </a:t>
            </a:r>
          </a:p>
        </p:txBody>
      </p:sp>
      <p:pic>
        <p:nvPicPr>
          <p:cNvPr id="5" name="Picture 2" descr="Mentoring concept. Grafiek met trefwoorden en pictogrammen">
            <a:extLst>
              <a:ext uri="{FF2B5EF4-FFF2-40B4-BE49-F238E27FC236}">
                <a16:creationId xmlns:a16="http://schemas.microsoft.com/office/drawing/2014/main" id="{0989FF3E-F383-D18A-2114-A33A7D76F39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52" t="53684" r="88914" b="22940"/>
          <a:stretch/>
        </p:blipFill>
        <p:spPr bwMode="auto">
          <a:xfrm>
            <a:off x="45316" y="1384069"/>
            <a:ext cx="694113" cy="62345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team gebouw. Banner met trefwoorden en pictogrammen">
            <a:extLst>
              <a:ext uri="{FF2B5EF4-FFF2-40B4-BE49-F238E27FC236}">
                <a16:creationId xmlns:a16="http://schemas.microsoft.com/office/drawing/2014/main" id="{FFB35C3B-87E6-9661-16D8-705D930B296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2498" t="51554" r="4479" b="22936"/>
          <a:stretch/>
        </p:blipFill>
        <p:spPr bwMode="auto">
          <a:xfrm>
            <a:off x="4390501" y="3821902"/>
            <a:ext cx="900000" cy="5869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87365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63B8187F-7188-A63F-1DAC-7FCA71176F6B}"/>
              </a:ext>
            </a:extLst>
          </p:cNvPr>
          <p:cNvSpPr>
            <a:spLocks noGrp="1"/>
          </p:cNvSpPr>
          <p:nvPr>
            <p:ph type="dt" sz="half" idx="2"/>
          </p:nvPr>
        </p:nvSpPr>
        <p:spPr/>
        <p:txBody>
          <a:bodyPr/>
          <a:lstStyle/>
          <a:p>
            <a:fld id="{12BAFB5A-DE15-4F64-B880-78C28A350A70}" type="datetime1">
              <a:rPr lang="nl-BE" smtClean="0"/>
              <a:t>19/11/2023</a:t>
            </a:fld>
            <a:endParaRPr lang="nl-BE"/>
          </a:p>
        </p:txBody>
      </p:sp>
      <p:sp>
        <p:nvSpPr>
          <p:cNvPr id="3" name="Tijdelijke aanduiding voor dianummer 2">
            <a:extLst>
              <a:ext uri="{FF2B5EF4-FFF2-40B4-BE49-F238E27FC236}">
                <a16:creationId xmlns:a16="http://schemas.microsoft.com/office/drawing/2014/main" id="{B2B26425-390D-3520-56AA-56FF15F2BBA4}"/>
              </a:ext>
            </a:extLst>
          </p:cNvPr>
          <p:cNvSpPr>
            <a:spLocks noGrp="1"/>
          </p:cNvSpPr>
          <p:nvPr>
            <p:ph type="sldNum" sz="quarter" idx="4"/>
          </p:nvPr>
        </p:nvSpPr>
        <p:spPr/>
        <p:txBody>
          <a:bodyPr/>
          <a:lstStyle/>
          <a:p>
            <a:fld id="{237A5C56-B9E8-4E46-B944-E20B96CB342D}" type="slidenum">
              <a:rPr lang="nl-BE" smtClean="0"/>
              <a:pPr/>
              <a:t>21</a:t>
            </a:fld>
            <a:endParaRPr lang="nl-BE">
              <a:solidFill>
                <a:schemeClr val="bg1"/>
              </a:solidFill>
            </a:endParaRPr>
          </a:p>
        </p:txBody>
      </p:sp>
      <p:sp>
        <p:nvSpPr>
          <p:cNvPr id="7" name="Titel 6">
            <a:extLst>
              <a:ext uri="{FF2B5EF4-FFF2-40B4-BE49-F238E27FC236}">
                <a16:creationId xmlns:a16="http://schemas.microsoft.com/office/drawing/2014/main" id="{4ADCDEB9-4034-974A-67A0-DF00AD5769BD}"/>
              </a:ext>
            </a:extLst>
          </p:cNvPr>
          <p:cNvSpPr>
            <a:spLocks noGrp="1"/>
          </p:cNvSpPr>
          <p:nvPr>
            <p:ph type="ctrTitle"/>
          </p:nvPr>
        </p:nvSpPr>
        <p:spPr/>
        <p:txBody>
          <a:bodyPr/>
          <a:lstStyle/>
          <a:p>
            <a:r>
              <a:rPr lang="nl-NL" dirty="0"/>
              <a:t>INTERVISIE</a:t>
            </a:r>
            <a:endParaRPr lang="nl-BE" dirty="0"/>
          </a:p>
        </p:txBody>
      </p:sp>
      <p:sp>
        <p:nvSpPr>
          <p:cNvPr id="9" name="Tijdelijke aanduiding voor tekst 8">
            <a:extLst>
              <a:ext uri="{FF2B5EF4-FFF2-40B4-BE49-F238E27FC236}">
                <a16:creationId xmlns:a16="http://schemas.microsoft.com/office/drawing/2014/main" id="{D3E8788F-82EF-A38B-0E66-2F4C5FB6FFB7}"/>
              </a:ext>
            </a:extLst>
          </p:cNvPr>
          <p:cNvSpPr txBox="1">
            <a:spLocks noGrp="1"/>
          </p:cNvSpPr>
          <p:nvPr>
            <p:ph type="body" sz="quarter" idx="10"/>
          </p:nvPr>
        </p:nvSpPr>
        <p:spPr>
          <a:xfrm>
            <a:off x="989013" y="1166813"/>
            <a:ext cx="7693132" cy="1474250"/>
          </a:xfrm>
          <a:prstGeom prst="rect">
            <a:avLst/>
          </a:prstGeom>
          <a:noFill/>
        </p:spPr>
        <p:txBody>
          <a:bodyPr wrap="none" rtlCol="0">
            <a:spAutoFit/>
          </a:bodyPr>
          <a:lstStyle/>
          <a:p>
            <a:pPr marL="0" indent="0">
              <a:buNone/>
            </a:pPr>
            <a:r>
              <a:rPr lang="nl-NL" b="1" dirty="0">
                <a:latin typeface="Arial" panose="020B0604020202020204" pitchFamily="34" charset="0"/>
                <a:cs typeface="Arial" panose="020B0604020202020204" pitchFamily="34" charset="0"/>
              </a:rPr>
              <a:t>Intervisie (</a:t>
            </a:r>
            <a:r>
              <a:rPr lang="nl-NL" b="1" dirty="0">
                <a:latin typeface="Arial" panose="020B0604020202020204" pitchFamily="34" charset="0"/>
                <a:cs typeface="Arial" panose="020B0604020202020204" pitchFamily="34" charset="0"/>
                <a:sym typeface="Wingdings" panose="05000000000000000000" pitchFamily="2" charset="2"/>
              </a:rPr>
              <a:t> draaiboek voor </a:t>
            </a:r>
            <a:r>
              <a:rPr lang="nl-NL" b="1" dirty="0">
                <a:latin typeface="Arial" panose="020B0604020202020204" pitchFamily="34" charset="0"/>
                <a:cs typeface="Arial" panose="020B0604020202020204" pitchFamily="34" charset="0"/>
              </a:rPr>
              <a:t>“</a:t>
            </a:r>
            <a:r>
              <a:rPr lang="nl-NL" b="1" dirty="0" err="1">
                <a:latin typeface="Arial" panose="020B0604020202020204" pitchFamily="34" charset="0"/>
                <a:cs typeface="Arial" panose="020B0604020202020204" pitchFamily="34" charset="0"/>
              </a:rPr>
              <a:t>local</a:t>
            </a:r>
            <a:r>
              <a:rPr lang="nl-NL" b="1" dirty="0">
                <a:latin typeface="Arial" panose="020B0604020202020204" pitchFamily="34" charset="0"/>
                <a:cs typeface="Arial" panose="020B0604020202020204" pitchFamily="34" charset="0"/>
              </a:rPr>
              <a:t> </a:t>
            </a:r>
            <a:r>
              <a:rPr lang="nl-NL" b="1" dirty="0" err="1">
                <a:latin typeface="Arial" panose="020B0604020202020204" pitchFamily="34" charset="0"/>
                <a:cs typeface="Arial" panose="020B0604020202020204" pitchFamily="34" charset="0"/>
              </a:rPr>
              <a:t>champions</a:t>
            </a:r>
            <a:r>
              <a:rPr lang="nl-NL" b="1" dirty="0">
                <a:latin typeface="Arial" panose="020B0604020202020204" pitchFamily="34" charset="0"/>
                <a:cs typeface="Arial" panose="020B0604020202020204" pitchFamily="34" charset="0"/>
              </a:rPr>
              <a:t>”)</a:t>
            </a:r>
          </a:p>
          <a:p>
            <a:pPr marL="285750" indent="-285750">
              <a:buFont typeface="Wingdings" panose="05000000000000000000" pitchFamily="2" charset="2"/>
              <a:buChar char="§"/>
            </a:pPr>
            <a:r>
              <a:rPr lang="nl-BE" dirty="0">
                <a:latin typeface="Arial" panose="020B0604020202020204" pitchFamily="34" charset="0"/>
                <a:cs typeface="Arial" panose="020B0604020202020204" pitchFamily="34" charset="0"/>
              </a:rPr>
              <a:t>Stap 1: bespreken van audit- en feedbackdata </a:t>
            </a:r>
          </a:p>
          <a:p>
            <a:pPr marL="285750" indent="-285750">
              <a:buFont typeface="Wingdings" panose="05000000000000000000" pitchFamily="2" charset="2"/>
              <a:buChar char="§"/>
            </a:pPr>
            <a:r>
              <a:rPr lang="nl-BE" dirty="0">
                <a:latin typeface="Arial" panose="020B0604020202020204" pitchFamily="34" charset="0"/>
                <a:cs typeface="Arial" panose="020B0604020202020204" pitchFamily="34" charset="0"/>
              </a:rPr>
              <a:t>Stap 2: opsporen van barrières en mogelijke oplossingen (interventies)</a:t>
            </a:r>
          </a:p>
          <a:p>
            <a:pPr marL="285750" indent="-285750">
              <a:buFont typeface="Wingdings" panose="05000000000000000000" pitchFamily="2" charset="2"/>
              <a:buChar char="§"/>
            </a:pPr>
            <a:r>
              <a:rPr lang="nl-BE" dirty="0">
                <a:latin typeface="Arial" panose="020B0604020202020204" pitchFamily="34" charset="0"/>
                <a:cs typeface="Arial" panose="020B0604020202020204" pitchFamily="34" charset="0"/>
              </a:rPr>
              <a:t>Stap 3: opstellen van een actieplan </a:t>
            </a:r>
          </a:p>
        </p:txBody>
      </p:sp>
      <p:pic>
        <p:nvPicPr>
          <p:cNvPr id="10" name="Picture 2" descr="team gebouw. Banner met trefwoorden en pictogrammen">
            <a:extLst>
              <a:ext uri="{FF2B5EF4-FFF2-40B4-BE49-F238E27FC236}">
                <a16:creationId xmlns:a16="http://schemas.microsoft.com/office/drawing/2014/main" id="{7908F104-C18C-EF93-D34E-B5BED369B63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2498" t="51554" r="4479" b="22936"/>
          <a:stretch/>
        </p:blipFill>
        <p:spPr bwMode="auto">
          <a:xfrm>
            <a:off x="11292000" y="12700"/>
            <a:ext cx="900000" cy="5869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89444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63B8187F-7188-A63F-1DAC-7FCA71176F6B}"/>
              </a:ext>
            </a:extLst>
          </p:cNvPr>
          <p:cNvSpPr>
            <a:spLocks noGrp="1"/>
          </p:cNvSpPr>
          <p:nvPr>
            <p:ph type="dt" sz="half" idx="2"/>
          </p:nvPr>
        </p:nvSpPr>
        <p:spPr/>
        <p:txBody>
          <a:bodyPr/>
          <a:lstStyle/>
          <a:p>
            <a:fld id="{12BAFB5A-DE15-4F64-B880-78C28A350A70}" type="datetime1">
              <a:rPr lang="nl-BE" smtClean="0"/>
              <a:t>19/11/2023</a:t>
            </a:fld>
            <a:endParaRPr lang="nl-BE"/>
          </a:p>
        </p:txBody>
      </p:sp>
      <p:sp>
        <p:nvSpPr>
          <p:cNvPr id="3" name="Tijdelijke aanduiding voor dianummer 2">
            <a:extLst>
              <a:ext uri="{FF2B5EF4-FFF2-40B4-BE49-F238E27FC236}">
                <a16:creationId xmlns:a16="http://schemas.microsoft.com/office/drawing/2014/main" id="{B2B26425-390D-3520-56AA-56FF15F2BBA4}"/>
              </a:ext>
            </a:extLst>
          </p:cNvPr>
          <p:cNvSpPr>
            <a:spLocks noGrp="1"/>
          </p:cNvSpPr>
          <p:nvPr>
            <p:ph type="sldNum" sz="quarter" idx="4"/>
          </p:nvPr>
        </p:nvSpPr>
        <p:spPr/>
        <p:txBody>
          <a:bodyPr/>
          <a:lstStyle/>
          <a:p>
            <a:fld id="{237A5C56-B9E8-4E46-B944-E20B96CB342D}" type="slidenum">
              <a:rPr lang="nl-BE" smtClean="0"/>
              <a:pPr/>
              <a:t>22</a:t>
            </a:fld>
            <a:endParaRPr lang="nl-BE">
              <a:solidFill>
                <a:schemeClr val="bg1"/>
              </a:solidFill>
            </a:endParaRPr>
          </a:p>
        </p:txBody>
      </p:sp>
      <p:sp>
        <p:nvSpPr>
          <p:cNvPr id="7" name="Titel 6">
            <a:extLst>
              <a:ext uri="{FF2B5EF4-FFF2-40B4-BE49-F238E27FC236}">
                <a16:creationId xmlns:a16="http://schemas.microsoft.com/office/drawing/2014/main" id="{4ADCDEB9-4034-974A-67A0-DF00AD5769BD}"/>
              </a:ext>
            </a:extLst>
          </p:cNvPr>
          <p:cNvSpPr>
            <a:spLocks noGrp="1"/>
          </p:cNvSpPr>
          <p:nvPr>
            <p:ph type="ctrTitle"/>
          </p:nvPr>
        </p:nvSpPr>
        <p:spPr/>
        <p:txBody>
          <a:bodyPr/>
          <a:lstStyle/>
          <a:p>
            <a:r>
              <a:rPr lang="nl-NL" dirty="0"/>
              <a:t>INTERVISIE</a:t>
            </a:r>
            <a:endParaRPr lang="nl-BE" dirty="0"/>
          </a:p>
        </p:txBody>
      </p:sp>
      <p:pic>
        <p:nvPicPr>
          <p:cNvPr id="10" name="Picture 2" descr="team gebouw. Banner met trefwoorden en pictogrammen">
            <a:extLst>
              <a:ext uri="{FF2B5EF4-FFF2-40B4-BE49-F238E27FC236}">
                <a16:creationId xmlns:a16="http://schemas.microsoft.com/office/drawing/2014/main" id="{7908F104-C18C-EF93-D34E-B5BED369B63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2498" t="51554" r="4479" b="22936"/>
          <a:stretch/>
        </p:blipFill>
        <p:spPr bwMode="auto">
          <a:xfrm>
            <a:off x="11292000" y="12700"/>
            <a:ext cx="900000" cy="586940"/>
          </a:xfrm>
          <a:prstGeom prst="rect">
            <a:avLst/>
          </a:prstGeom>
          <a:noFill/>
          <a:extLst>
            <a:ext uri="{909E8E84-426E-40DD-AFC4-6F175D3DCCD1}">
              <a14:hiddenFill xmlns:a14="http://schemas.microsoft.com/office/drawing/2010/main">
                <a:solidFill>
                  <a:srgbClr val="FFFFFF"/>
                </a:solidFill>
              </a14:hiddenFill>
            </a:ext>
          </a:extLst>
        </p:spPr>
      </p:pic>
      <p:sp>
        <p:nvSpPr>
          <p:cNvPr id="18" name="Tijdelijke aanduiding voor tekst 7">
            <a:extLst>
              <a:ext uri="{FF2B5EF4-FFF2-40B4-BE49-F238E27FC236}">
                <a16:creationId xmlns:a16="http://schemas.microsoft.com/office/drawing/2014/main" id="{00C612A2-DD5E-0FB7-A459-E25C55526016}"/>
              </a:ext>
            </a:extLst>
          </p:cNvPr>
          <p:cNvSpPr txBox="1">
            <a:spLocks/>
          </p:cNvSpPr>
          <p:nvPr/>
        </p:nvSpPr>
        <p:spPr>
          <a:xfrm>
            <a:off x="771698" y="2433963"/>
            <a:ext cx="4868488" cy="3613642"/>
          </a:xfrm>
          <a:prstGeom prst="rect">
            <a:avLst/>
          </a:prstGeom>
        </p:spPr>
        <p:txBody>
          <a:bodyPr/>
          <a:lstStyle>
            <a:lvl1pPr marL="228600" indent="-228600" algn="l" defTabSz="914400" rtl="0" eaLnBrk="1" latinLnBrk="0" hangingPunct="1">
              <a:lnSpc>
                <a:spcPct val="90000"/>
              </a:lnSpc>
              <a:spcBef>
                <a:spcPts val="1000"/>
              </a:spcBef>
              <a:buFont typeface="Wingdings" panose="05000000000000000000" pitchFamily="2" charset="2"/>
              <a:buChar char="§"/>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Wingdings" panose="05000000000000000000" pitchFamily="2" charset="2"/>
              <a:buNone/>
            </a:pPr>
            <a:endParaRPr lang="nl-BE" dirty="0"/>
          </a:p>
          <a:p>
            <a:pPr marL="0" indent="0" algn="ctr">
              <a:buFont typeface="Wingdings" panose="05000000000000000000" pitchFamily="2" charset="2"/>
              <a:buNone/>
            </a:pPr>
            <a:endParaRPr lang="nl-BE" dirty="0"/>
          </a:p>
        </p:txBody>
      </p:sp>
      <p:sp>
        <p:nvSpPr>
          <p:cNvPr id="4" name="Rechthoek 3">
            <a:extLst>
              <a:ext uri="{FF2B5EF4-FFF2-40B4-BE49-F238E27FC236}">
                <a16:creationId xmlns:a16="http://schemas.microsoft.com/office/drawing/2014/main" id="{A8801764-61C9-ECB4-6C73-DF9C08CD9135}"/>
              </a:ext>
            </a:extLst>
          </p:cNvPr>
          <p:cNvSpPr/>
          <p:nvPr/>
        </p:nvSpPr>
        <p:spPr>
          <a:xfrm>
            <a:off x="1163405" y="2813857"/>
            <a:ext cx="4525647" cy="345809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4" name="Tijdelijke aanduiding voor tekst 8">
            <a:extLst>
              <a:ext uri="{FF2B5EF4-FFF2-40B4-BE49-F238E27FC236}">
                <a16:creationId xmlns:a16="http://schemas.microsoft.com/office/drawing/2014/main" id="{D84A9522-042F-0452-2A1E-EA9668FA6C36}"/>
              </a:ext>
            </a:extLst>
          </p:cNvPr>
          <p:cNvSpPr txBox="1">
            <a:spLocks noGrp="1"/>
          </p:cNvSpPr>
          <p:nvPr>
            <p:ph type="body" sz="quarter" idx="10"/>
          </p:nvPr>
        </p:nvSpPr>
        <p:spPr>
          <a:xfrm>
            <a:off x="989013" y="1166813"/>
            <a:ext cx="7693132" cy="1474250"/>
          </a:xfrm>
          <a:prstGeom prst="rect">
            <a:avLst/>
          </a:prstGeom>
          <a:noFill/>
        </p:spPr>
        <p:txBody>
          <a:bodyPr wrap="none" rtlCol="0">
            <a:spAutoFit/>
          </a:bodyPr>
          <a:lstStyle/>
          <a:p>
            <a:pPr marL="0" indent="0">
              <a:buNone/>
            </a:pPr>
            <a:r>
              <a:rPr lang="nl-NL" b="1" dirty="0">
                <a:latin typeface="Arial" panose="020B0604020202020204" pitchFamily="34" charset="0"/>
                <a:cs typeface="Arial" panose="020B0604020202020204" pitchFamily="34" charset="0"/>
              </a:rPr>
              <a:t>Intervisie (</a:t>
            </a:r>
            <a:r>
              <a:rPr lang="nl-NL" b="1" dirty="0">
                <a:latin typeface="Arial" panose="020B0604020202020204" pitchFamily="34" charset="0"/>
                <a:cs typeface="Arial" panose="020B0604020202020204" pitchFamily="34" charset="0"/>
                <a:sym typeface="Wingdings" panose="05000000000000000000" pitchFamily="2" charset="2"/>
              </a:rPr>
              <a:t> draaiboek voor </a:t>
            </a:r>
            <a:r>
              <a:rPr lang="nl-NL" b="1" dirty="0">
                <a:latin typeface="Arial" panose="020B0604020202020204" pitchFamily="34" charset="0"/>
                <a:cs typeface="Arial" panose="020B0604020202020204" pitchFamily="34" charset="0"/>
              </a:rPr>
              <a:t>“</a:t>
            </a:r>
            <a:r>
              <a:rPr lang="nl-NL" b="1" dirty="0" err="1">
                <a:latin typeface="Arial" panose="020B0604020202020204" pitchFamily="34" charset="0"/>
                <a:cs typeface="Arial" panose="020B0604020202020204" pitchFamily="34" charset="0"/>
              </a:rPr>
              <a:t>local</a:t>
            </a:r>
            <a:r>
              <a:rPr lang="nl-NL" b="1" dirty="0">
                <a:latin typeface="Arial" panose="020B0604020202020204" pitchFamily="34" charset="0"/>
                <a:cs typeface="Arial" panose="020B0604020202020204" pitchFamily="34" charset="0"/>
              </a:rPr>
              <a:t> </a:t>
            </a:r>
            <a:r>
              <a:rPr lang="nl-NL" b="1" dirty="0" err="1">
                <a:latin typeface="Arial" panose="020B0604020202020204" pitchFamily="34" charset="0"/>
                <a:cs typeface="Arial" panose="020B0604020202020204" pitchFamily="34" charset="0"/>
              </a:rPr>
              <a:t>champions</a:t>
            </a:r>
            <a:r>
              <a:rPr lang="nl-NL" b="1" dirty="0">
                <a:latin typeface="Arial" panose="020B0604020202020204" pitchFamily="34" charset="0"/>
                <a:cs typeface="Arial" panose="020B0604020202020204" pitchFamily="34" charset="0"/>
              </a:rPr>
              <a:t>”)</a:t>
            </a:r>
          </a:p>
          <a:p>
            <a:pPr marL="285750" indent="-285750">
              <a:buFont typeface="Wingdings" panose="05000000000000000000" pitchFamily="2" charset="2"/>
              <a:buChar char="§"/>
            </a:pPr>
            <a:r>
              <a:rPr lang="nl-BE" dirty="0">
                <a:latin typeface="Arial" panose="020B0604020202020204" pitchFamily="34" charset="0"/>
                <a:cs typeface="Arial" panose="020B0604020202020204" pitchFamily="34" charset="0"/>
              </a:rPr>
              <a:t>Stap 1: bespreken van audit- en feedbackdata </a:t>
            </a:r>
          </a:p>
          <a:p>
            <a:pPr marL="285750" indent="-285750">
              <a:buFont typeface="Wingdings" panose="05000000000000000000" pitchFamily="2" charset="2"/>
              <a:buChar char="§"/>
            </a:pPr>
            <a:r>
              <a:rPr lang="nl-BE" dirty="0">
                <a:latin typeface="Arial" panose="020B0604020202020204" pitchFamily="34" charset="0"/>
                <a:cs typeface="Arial" panose="020B0604020202020204" pitchFamily="34" charset="0"/>
              </a:rPr>
              <a:t>Stap 2: opsporen van barrières en mogelijke oplossingen (interventies)</a:t>
            </a:r>
          </a:p>
          <a:p>
            <a:pPr marL="285750" indent="-285750">
              <a:buFont typeface="Wingdings" panose="05000000000000000000" pitchFamily="2" charset="2"/>
              <a:buChar char="§"/>
            </a:pPr>
            <a:r>
              <a:rPr lang="nl-BE" dirty="0">
                <a:latin typeface="Arial" panose="020B0604020202020204" pitchFamily="34" charset="0"/>
                <a:cs typeface="Arial" panose="020B0604020202020204" pitchFamily="34" charset="0"/>
              </a:rPr>
              <a:t>Stap 3: opstellen van een actieplan </a:t>
            </a:r>
          </a:p>
        </p:txBody>
      </p:sp>
      <p:sp>
        <p:nvSpPr>
          <p:cNvPr id="23" name="Tekstvak 22">
            <a:extLst>
              <a:ext uri="{FF2B5EF4-FFF2-40B4-BE49-F238E27FC236}">
                <a16:creationId xmlns:a16="http://schemas.microsoft.com/office/drawing/2014/main" id="{C3D3925C-6D1F-88CA-F843-B2E37FD99F20}"/>
              </a:ext>
            </a:extLst>
          </p:cNvPr>
          <p:cNvSpPr txBox="1"/>
          <p:nvPr/>
        </p:nvSpPr>
        <p:spPr>
          <a:xfrm>
            <a:off x="2721033" y="6047605"/>
            <a:ext cx="1340047" cy="369332"/>
          </a:xfrm>
          <a:prstGeom prst="rect">
            <a:avLst/>
          </a:prstGeom>
          <a:solidFill>
            <a:schemeClr val="bg1"/>
          </a:solidFill>
        </p:spPr>
        <p:txBody>
          <a:bodyPr wrap="none" rtlCol="0">
            <a:spAutoFit/>
          </a:bodyPr>
          <a:lstStyle/>
          <a:p>
            <a:r>
              <a:rPr lang="nl-NL" b="1" dirty="0"/>
              <a:t>MAATWERK</a:t>
            </a:r>
            <a:endParaRPr lang="nl-BE" b="1" dirty="0"/>
          </a:p>
        </p:txBody>
      </p:sp>
      <p:sp>
        <p:nvSpPr>
          <p:cNvPr id="15" name="Tekstvak 14">
            <a:extLst>
              <a:ext uri="{FF2B5EF4-FFF2-40B4-BE49-F238E27FC236}">
                <a16:creationId xmlns:a16="http://schemas.microsoft.com/office/drawing/2014/main" id="{22433161-141E-350B-4A73-DC0A778C79A6}"/>
              </a:ext>
            </a:extLst>
          </p:cNvPr>
          <p:cNvSpPr txBox="1"/>
          <p:nvPr/>
        </p:nvSpPr>
        <p:spPr>
          <a:xfrm>
            <a:off x="1163405" y="2988424"/>
            <a:ext cx="4525647" cy="2862322"/>
          </a:xfrm>
          <a:prstGeom prst="rect">
            <a:avLst/>
          </a:prstGeom>
          <a:noFill/>
        </p:spPr>
        <p:txBody>
          <a:bodyPr wrap="square">
            <a:spAutoFit/>
          </a:bodyPr>
          <a:lstStyle/>
          <a:p>
            <a:pPr marL="0" indent="0" algn="ctr">
              <a:buFont typeface="Wingdings" panose="05000000000000000000" pitchFamily="2" charset="2"/>
              <a:buNone/>
            </a:pPr>
            <a:endParaRPr lang="nl-BE" dirty="0">
              <a:latin typeface="Arial" panose="020B0604020202020204" pitchFamily="34" charset="0"/>
              <a:cs typeface="Arial" panose="020B0604020202020204" pitchFamily="34" charset="0"/>
            </a:endParaRPr>
          </a:p>
          <a:p>
            <a:pPr marL="0" indent="0" algn="ctr">
              <a:buFont typeface="Wingdings" panose="05000000000000000000" pitchFamily="2" charset="2"/>
              <a:buNone/>
            </a:pPr>
            <a:r>
              <a:rPr lang="nl-BE" dirty="0">
                <a:latin typeface="Arial" panose="020B0604020202020204" pitchFamily="34" charset="0"/>
                <a:cs typeface="Arial" panose="020B0604020202020204" pitchFamily="34" charset="0"/>
              </a:rPr>
              <a:t>proces </a:t>
            </a:r>
            <a:r>
              <a:rPr lang="nl-BE" dirty="0" err="1">
                <a:latin typeface="Arial" panose="020B0604020202020204" pitchFamily="34" charset="0"/>
                <a:cs typeface="Arial" panose="020B0604020202020204" pitchFamily="34" charset="0"/>
              </a:rPr>
              <a:t>facilitatoren</a:t>
            </a:r>
            <a:r>
              <a:rPr lang="nl-BE" dirty="0">
                <a:latin typeface="Arial" panose="020B0604020202020204" pitchFamily="34" charset="0"/>
                <a:cs typeface="Arial" panose="020B0604020202020204" pitchFamily="34" charset="0"/>
              </a:rPr>
              <a:t> en experten</a:t>
            </a:r>
          </a:p>
          <a:p>
            <a:pPr marL="0" indent="0" algn="ctr">
              <a:buFont typeface="Wingdings" panose="05000000000000000000" pitchFamily="2" charset="2"/>
              <a:buNone/>
            </a:pPr>
            <a:r>
              <a:rPr lang="nl-BE" dirty="0">
                <a:solidFill>
                  <a:srgbClr val="012169"/>
                </a:solidFill>
                <a:latin typeface="Arial" panose="020B0604020202020204" pitchFamily="34" charset="0"/>
                <a:cs typeface="Arial" panose="020B0604020202020204" pitchFamily="34" charset="0"/>
              </a:rPr>
              <a:t>↓↑</a:t>
            </a:r>
          </a:p>
          <a:p>
            <a:pPr marL="0" indent="0" algn="ctr">
              <a:buFont typeface="Wingdings" panose="05000000000000000000" pitchFamily="2" charset="2"/>
              <a:buNone/>
            </a:pPr>
            <a:r>
              <a:rPr lang="nl-BE" b="1" dirty="0">
                <a:latin typeface="Arial" panose="020B0604020202020204" pitchFamily="34" charset="0"/>
                <a:cs typeface="Arial" panose="020B0604020202020204" pitchFamily="34" charset="0"/>
              </a:rPr>
              <a:t>“</a:t>
            </a:r>
            <a:r>
              <a:rPr lang="nl-BE" b="1" dirty="0" err="1">
                <a:latin typeface="Arial" panose="020B0604020202020204" pitchFamily="34" charset="0"/>
                <a:cs typeface="Arial" panose="020B0604020202020204" pitchFamily="34" charset="0"/>
              </a:rPr>
              <a:t>local</a:t>
            </a:r>
            <a:r>
              <a:rPr lang="nl-BE" b="1" dirty="0">
                <a:latin typeface="Arial" panose="020B0604020202020204" pitchFamily="34" charset="0"/>
                <a:cs typeface="Arial" panose="020B0604020202020204" pitchFamily="34" charset="0"/>
              </a:rPr>
              <a:t> </a:t>
            </a:r>
            <a:r>
              <a:rPr lang="nl-BE" b="1" dirty="0" err="1">
                <a:latin typeface="Arial" panose="020B0604020202020204" pitchFamily="34" charset="0"/>
                <a:cs typeface="Arial" panose="020B0604020202020204" pitchFamily="34" charset="0"/>
              </a:rPr>
              <a:t>champions</a:t>
            </a:r>
            <a:r>
              <a:rPr lang="nl-BE" b="1" dirty="0">
                <a:latin typeface="Arial" panose="020B0604020202020204" pitchFamily="34" charset="0"/>
                <a:cs typeface="Arial" panose="020B0604020202020204" pitchFamily="34" charset="0"/>
              </a:rPr>
              <a:t>” (50) </a:t>
            </a:r>
          </a:p>
          <a:p>
            <a:pPr marL="0" indent="0" algn="ctr">
              <a:buFont typeface="Wingdings" panose="05000000000000000000" pitchFamily="2" charset="2"/>
              <a:buNone/>
            </a:pPr>
            <a:r>
              <a:rPr lang="nl-BE" dirty="0">
                <a:solidFill>
                  <a:srgbClr val="012169"/>
                </a:solidFill>
                <a:latin typeface="Arial" panose="020B0604020202020204" pitchFamily="34" charset="0"/>
                <a:cs typeface="Arial" panose="020B0604020202020204" pitchFamily="34" charset="0"/>
              </a:rPr>
              <a:t>↓↑</a:t>
            </a:r>
          </a:p>
          <a:p>
            <a:pPr marL="0" indent="0" algn="ctr">
              <a:buFont typeface="Wingdings" panose="05000000000000000000" pitchFamily="2" charset="2"/>
              <a:buNone/>
            </a:pPr>
            <a:r>
              <a:rPr lang="nl-BE" b="1" dirty="0">
                <a:latin typeface="Arial" panose="020B0604020202020204" pitchFamily="34" charset="0"/>
                <a:cs typeface="Arial" panose="020B0604020202020204" pitchFamily="34" charset="0"/>
              </a:rPr>
              <a:t>huisartsen (500)</a:t>
            </a:r>
          </a:p>
          <a:p>
            <a:pPr marL="0" indent="0" algn="ctr">
              <a:buNone/>
            </a:pPr>
            <a:r>
              <a:rPr lang="nl-BE" dirty="0">
                <a:solidFill>
                  <a:srgbClr val="012169"/>
                </a:solidFill>
                <a:latin typeface="Arial" panose="020B0604020202020204" pitchFamily="34" charset="0"/>
                <a:cs typeface="Arial" panose="020B0604020202020204" pitchFamily="34" charset="0"/>
              </a:rPr>
              <a:t>↓↑</a:t>
            </a:r>
          </a:p>
          <a:p>
            <a:pPr marL="0" indent="0" algn="ctr">
              <a:buNone/>
            </a:pPr>
            <a:r>
              <a:rPr lang="nl-BE" dirty="0">
                <a:latin typeface="Arial" panose="020B0604020202020204" pitchFamily="34" charset="0"/>
                <a:cs typeface="Arial" panose="020B0604020202020204" pitchFamily="34" charset="0"/>
              </a:rPr>
              <a:t>collega-huisartsen</a:t>
            </a:r>
          </a:p>
          <a:p>
            <a:pPr marL="0" indent="0" algn="ctr">
              <a:buNone/>
            </a:pPr>
            <a:r>
              <a:rPr lang="nl-BE" dirty="0">
                <a:latin typeface="Arial" panose="020B0604020202020204" pitchFamily="34" charset="0"/>
                <a:cs typeface="Arial" panose="020B0604020202020204" pitchFamily="34" charset="0"/>
              </a:rPr>
              <a:t>↓↓↓</a:t>
            </a:r>
          </a:p>
          <a:p>
            <a:pPr marL="0" indent="0" algn="ctr">
              <a:buFont typeface="Wingdings" panose="05000000000000000000" pitchFamily="2" charset="2"/>
              <a:buNone/>
            </a:pPr>
            <a:r>
              <a:rPr lang="nl-BE" dirty="0">
                <a:latin typeface="Arial" panose="020B0604020202020204" pitchFamily="34" charset="0"/>
                <a:cs typeface="Arial" panose="020B0604020202020204" pitchFamily="34" charset="0"/>
              </a:rPr>
              <a:t>patiënten met luchtweginfecties</a:t>
            </a:r>
          </a:p>
        </p:txBody>
      </p:sp>
      <p:pic>
        <p:nvPicPr>
          <p:cNvPr id="16" name="Picture 2" descr="MBA - Master of Business Administration vector illustration concept with icons">
            <a:extLst>
              <a:ext uri="{FF2B5EF4-FFF2-40B4-BE49-F238E27FC236}">
                <a16:creationId xmlns:a16="http://schemas.microsoft.com/office/drawing/2014/main" id="{195176BC-CA0A-BA17-5E3B-C0B35858EA7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1407" t="55591" r="46300" b="22994"/>
          <a:stretch/>
        </p:blipFill>
        <p:spPr bwMode="auto">
          <a:xfrm>
            <a:off x="5018120" y="4031495"/>
            <a:ext cx="1244131" cy="719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66981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63B8187F-7188-A63F-1DAC-7FCA71176F6B}"/>
              </a:ext>
            </a:extLst>
          </p:cNvPr>
          <p:cNvSpPr>
            <a:spLocks noGrp="1"/>
          </p:cNvSpPr>
          <p:nvPr>
            <p:ph type="dt" sz="half" idx="2"/>
          </p:nvPr>
        </p:nvSpPr>
        <p:spPr/>
        <p:txBody>
          <a:bodyPr/>
          <a:lstStyle/>
          <a:p>
            <a:fld id="{12BAFB5A-DE15-4F64-B880-78C28A350A70}" type="datetime1">
              <a:rPr lang="nl-BE" smtClean="0"/>
              <a:t>19/11/2023</a:t>
            </a:fld>
            <a:endParaRPr lang="nl-BE"/>
          </a:p>
        </p:txBody>
      </p:sp>
      <p:sp>
        <p:nvSpPr>
          <p:cNvPr id="3" name="Tijdelijke aanduiding voor dianummer 2">
            <a:extLst>
              <a:ext uri="{FF2B5EF4-FFF2-40B4-BE49-F238E27FC236}">
                <a16:creationId xmlns:a16="http://schemas.microsoft.com/office/drawing/2014/main" id="{B2B26425-390D-3520-56AA-56FF15F2BBA4}"/>
              </a:ext>
            </a:extLst>
          </p:cNvPr>
          <p:cNvSpPr>
            <a:spLocks noGrp="1"/>
          </p:cNvSpPr>
          <p:nvPr>
            <p:ph type="sldNum" sz="quarter" idx="4"/>
          </p:nvPr>
        </p:nvSpPr>
        <p:spPr/>
        <p:txBody>
          <a:bodyPr/>
          <a:lstStyle/>
          <a:p>
            <a:fld id="{237A5C56-B9E8-4E46-B944-E20B96CB342D}" type="slidenum">
              <a:rPr lang="nl-BE" smtClean="0"/>
              <a:pPr/>
              <a:t>23</a:t>
            </a:fld>
            <a:endParaRPr lang="nl-BE">
              <a:solidFill>
                <a:schemeClr val="bg1"/>
              </a:solidFill>
            </a:endParaRPr>
          </a:p>
        </p:txBody>
      </p:sp>
      <p:sp>
        <p:nvSpPr>
          <p:cNvPr id="7" name="Titel 6">
            <a:extLst>
              <a:ext uri="{FF2B5EF4-FFF2-40B4-BE49-F238E27FC236}">
                <a16:creationId xmlns:a16="http://schemas.microsoft.com/office/drawing/2014/main" id="{4ADCDEB9-4034-974A-67A0-DF00AD5769BD}"/>
              </a:ext>
            </a:extLst>
          </p:cNvPr>
          <p:cNvSpPr>
            <a:spLocks noGrp="1"/>
          </p:cNvSpPr>
          <p:nvPr>
            <p:ph type="ctrTitle"/>
          </p:nvPr>
        </p:nvSpPr>
        <p:spPr/>
        <p:txBody>
          <a:bodyPr/>
          <a:lstStyle/>
          <a:p>
            <a:r>
              <a:rPr lang="nl-NL" dirty="0"/>
              <a:t>INTERVISIE</a:t>
            </a:r>
            <a:endParaRPr lang="nl-BE" dirty="0"/>
          </a:p>
        </p:txBody>
      </p:sp>
      <p:pic>
        <p:nvPicPr>
          <p:cNvPr id="10" name="Picture 2" descr="team gebouw. Banner met trefwoorden en pictogrammen">
            <a:extLst>
              <a:ext uri="{FF2B5EF4-FFF2-40B4-BE49-F238E27FC236}">
                <a16:creationId xmlns:a16="http://schemas.microsoft.com/office/drawing/2014/main" id="{7908F104-C18C-EF93-D34E-B5BED369B63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2498" t="51554" r="4479" b="22936"/>
          <a:stretch/>
        </p:blipFill>
        <p:spPr bwMode="auto">
          <a:xfrm>
            <a:off x="11292000" y="12700"/>
            <a:ext cx="900000" cy="586940"/>
          </a:xfrm>
          <a:prstGeom prst="rect">
            <a:avLst/>
          </a:prstGeom>
          <a:noFill/>
          <a:extLst>
            <a:ext uri="{909E8E84-426E-40DD-AFC4-6F175D3DCCD1}">
              <a14:hiddenFill xmlns:a14="http://schemas.microsoft.com/office/drawing/2010/main">
                <a:solidFill>
                  <a:srgbClr val="FFFFFF"/>
                </a:solidFill>
              </a14:hiddenFill>
            </a:ext>
          </a:extLst>
        </p:spPr>
      </p:pic>
      <p:sp>
        <p:nvSpPr>
          <p:cNvPr id="18" name="Tijdelijke aanduiding voor tekst 7">
            <a:extLst>
              <a:ext uri="{FF2B5EF4-FFF2-40B4-BE49-F238E27FC236}">
                <a16:creationId xmlns:a16="http://schemas.microsoft.com/office/drawing/2014/main" id="{00C612A2-DD5E-0FB7-A459-E25C55526016}"/>
              </a:ext>
            </a:extLst>
          </p:cNvPr>
          <p:cNvSpPr txBox="1">
            <a:spLocks/>
          </p:cNvSpPr>
          <p:nvPr/>
        </p:nvSpPr>
        <p:spPr>
          <a:xfrm>
            <a:off x="771698" y="2433963"/>
            <a:ext cx="4868488" cy="3613642"/>
          </a:xfrm>
          <a:prstGeom prst="rect">
            <a:avLst/>
          </a:prstGeom>
        </p:spPr>
        <p:txBody>
          <a:bodyPr/>
          <a:lstStyle>
            <a:lvl1pPr marL="228600" indent="-228600" algn="l" defTabSz="914400" rtl="0" eaLnBrk="1" latinLnBrk="0" hangingPunct="1">
              <a:lnSpc>
                <a:spcPct val="90000"/>
              </a:lnSpc>
              <a:spcBef>
                <a:spcPts val="1000"/>
              </a:spcBef>
              <a:buFont typeface="Wingdings" panose="05000000000000000000" pitchFamily="2" charset="2"/>
              <a:buChar char="§"/>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Wingdings" panose="05000000000000000000" pitchFamily="2" charset="2"/>
              <a:buNone/>
            </a:pPr>
            <a:endParaRPr lang="nl-BE" dirty="0"/>
          </a:p>
          <a:p>
            <a:pPr marL="0" indent="0" algn="ctr">
              <a:buFont typeface="Wingdings" panose="05000000000000000000" pitchFamily="2" charset="2"/>
              <a:buNone/>
            </a:pPr>
            <a:endParaRPr lang="nl-BE" dirty="0"/>
          </a:p>
        </p:txBody>
      </p:sp>
      <p:sp>
        <p:nvSpPr>
          <p:cNvPr id="4" name="Rechthoek 3">
            <a:extLst>
              <a:ext uri="{FF2B5EF4-FFF2-40B4-BE49-F238E27FC236}">
                <a16:creationId xmlns:a16="http://schemas.microsoft.com/office/drawing/2014/main" id="{A8801764-61C9-ECB4-6C73-DF9C08CD9135}"/>
              </a:ext>
            </a:extLst>
          </p:cNvPr>
          <p:cNvSpPr/>
          <p:nvPr/>
        </p:nvSpPr>
        <p:spPr>
          <a:xfrm>
            <a:off x="1163405" y="2813857"/>
            <a:ext cx="4525647" cy="345809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6" name="Tekstvak 5">
            <a:extLst>
              <a:ext uri="{FF2B5EF4-FFF2-40B4-BE49-F238E27FC236}">
                <a16:creationId xmlns:a16="http://schemas.microsoft.com/office/drawing/2014/main" id="{B05504FA-7395-0E76-4B54-3934ECD03A62}"/>
              </a:ext>
            </a:extLst>
          </p:cNvPr>
          <p:cNvSpPr txBox="1"/>
          <p:nvPr/>
        </p:nvSpPr>
        <p:spPr>
          <a:xfrm>
            <a:off x="1163405" y="2988424"/>
            <a:ext cx="4525647" cy="2862322"/>
          </a:xfrm>
          <a:prstGeom prst="rect">
            <a:avLst/>
          </a:prstGeom>
          <a:noFill/>
        </p:spPr>
        <p:txBody>
          <a:bodyPr wrap="square">
            <a:spAutoFit/>
          </a:bodyPr>
          <a:lstStyle/>
          <a:p>
            <a:pPr marL="0" indent="0" algn="ctr">
              <a:buFont typeface="Wingdings" panose="05000000000000000000" pitchFamily="2" charset="2"/>
              <a:buNone/>
            </a:pPr>
            <a:endParaRPr lang="nl-BE" dirty="0">
              <a:latin typeface="Arial" panose="020B0604020202020204" pitchFamily="34" charset="0"/>
              <a:cs typeface="Arial" panose="020B0604020202020204" pitchFamily="34" charset="0"/>
            </a:endParaRPr>
          </a:p>
          <a:p>
            <a:pPr marL="0" indent="0" algn="ctr">
              <a:buFont typeface="Wingdings" panose="05000000000000000000" pitchFamily="2" charset="2"/>
              <a:buNone/>
            </a:pPr>
            <a:r>
              <a:rPr lang="nl-BE" dirty="0">
                <a:latin typeface="Arial" panose="020B0604020202020204" pitchFamily="34" charset="0"/>
                <a:cs typeface="Arial" panose="020B0604020202020204" pitchFamily="34" charset="0"/>
              </a:rPr>
              <a:t>proces </a:t>
            </a:r>
            <a:r>
              <a:rPr lang="nl-BE" dirty="0" err="1">
                <a:latin typeface="Arial" panose="020B0604020202020204" pitchFamily="34" charset="0"/>
                <a:cs typeface="Arial" panose="020B0604020202020204" pitchFamily="34" charset="0"/>
              </a:rPr>
              <a:t>facilitatoren</a:t>
            </a:r>
            <a:r>
              <a:rPr lang="nl-BE" dirty="0">
                <a:latin typeface="Arial" panose="020B0604020202020204" pitchFamily="34" charset="0"/>
                <a:cs typeface="Arial" panose="020B0604020202020204" pitchFamily="34" charset="0"/>
              </a:rPr>
              <a:t> en experten</a:t>
            </a:r>
          </a:p>
          <a:p>
            <a:pPr marL="0" indent="0" algn="ctr">
              <a:buFont typeface="Wingdings" panose="05000000000000000000" pitchFamily="2" charset="2"/>
              <a:buNone/>
            </a:pPr>
            <a:r>
              <a:rPr lang="nl-BE" dirty="0">
                <a:solidFill>
                  <a:srgbClr val="012169"/>
                </a:solidFill>
                <a:latin typeface="Arial" panose="020B0604020202020204" pitchFamily="34" charset="0"/>
                <a:cs typeface="Arial" panose="020B0604020202020204" pitchFamily="34" charset="0"/>
              </a:rPr>
              <a:t>↓↑</a:t>
            </a:r>
          </a:p>
          <a:p>
            <a:pPr marL="0" indent="0" algn="ctr">
              <a:buFont typeface="Wingdings" panose="05000000000000000000" pitchFamily="2" charset="2"/>
              <a:buNone/>
            </a:pPr>
            <a:r>
              <a:rPr lang="nl-BE" b="1" dirty="0">
                <a:latin typeface="Arial" panose="020B0604020202020204" pitchFamily="34" charset="0"/>
                <a:cs typeface="Arial" panose="020B0604020202020204" pitchFamily="34" charset="0"/>
              </a:rPr>
              <a:t>“</a:t>
            </a:r>
            <a:r>
              <a:rPr lang="nl-BE" b="1" dirty="0" err="1">
                <a:latin typeface="Arial" panose="020B0604020202020204" pitchFamily="34" charset="0"/>
                <a:cs typeface="Arial" panose="020B0604020202020204" pitchFamily="34" charset="0"/>
              </a:rPr>
              <a:t>local</a:t>
            </a:r>
            <a:r>
              <a:rPr lang="nl-BE" b="1" dirty="0">
                <a:latin typeface="Arial" panose="020B0604020202020204" pitchFamily="34" charset="0"/>
                <a:cs typeface="Arial" panose="020B0604020202020204" pitchFamily="34" charset="0"/>
              </a:rPr>
              <a:t> </a:t>
            </a:r>
            <a:r>
              <a:rPr lang="nl-BE" b="1" dirty="0" err="1">
                <a:latin typeface="Arial" panose="020B0604020202020204" pitchFamily="34" charset="0"/>
                <a:cs typeface="Arial" panose="020B0604020202020204" pitchFamily="34" charset="0"/>
              </a:rPr>
              <a:t>champions</a:t>
            </a:r>
            <a:r>
              <a:rPr lang="nl-BE" b="1" dirty="0">
                <a:latin typeface="Arial" panose="020B0604020202020204" pitchFamily="34" charset="0"/>
                <a:cs typeface="Arial" panose="020B0604020202020204" pitchFamily="34" charset="0"/>
              </a:rPr>
              <a:t>” (50) </a:t>
            </a:r>
          </a:p>
          <a:p>
            <a:pPr marL="0" indent="0" algn="ctr">
              <a:buFont typeface="Wingdings" panose="05000000000000000000" pitchFamily="2" charset="2"/>
              <a:buNone/>
            </a:pPr>
            <a:r>
              <a:rPr lang="nl-BE" dirty="0">
                <a:solidFill>
                  <a:srgbClr val="012169"/>
                </a:solidFill>
                <a:latin typeface="Arial" panose="020B0604020202020204" pitchFamily="34" charset="0"/>
                <a:cs typeface="Arial" panose="020B0604020202020204" pitchFamily="34" charset="0"/>
              </a:rPr>
              <a:t>↓↑</a:t>
            </a:r>
          </a:p>
          <a:p>
            <a:pPr marL="0" indent="0" algn="ctr">
              <a:buFont typeface="Wingdings" panose="05000000000000000000" pitchFamily="2" charset="2"/>
              <a:buNone/>
            </a:pPr>
            <a:r>
              <a:rPr lang="nl-BE" b="1" dirty="0">
                <a:latin typeface="Arial" panose="020B0604020202020204" pitchFamily="34" charset="0"/>
                <a:cs typeface="Arial" panose="020B0604020202020204" pitchFamily="34" charset="0"/>
              </a:rPr>
              <a:t>huisartsen (500)</a:t>
            </a:r>
          </a:p>
          <a:p>
            <a:pPr marL="0" indent="0" algn="ctr">
              <a:buNone/>
            </a:pPr>
            <a:r>
              <a:rPr lang="nl-BE" dirty="0">
                <a:solidFill>
                  <a:srgbClr val="012169"/>
                </a:solidFill>
                <a:latin typeface="Arial" panose="020B0604020202020204" pitchFamily="34" charset="0"/>
                <a:cs typeface="Arial" panose="020B0604020202020204" pitchFamily="34" charset="0"/>
              </a:rPr>
              <a:t>↓↑</a:t>
            </a:r>
          </a:p>
          <a:p>
            <a:pPr marL="0" indent="0" algn="ctr">
              <a:buNone/>
            </a:pPr>
            <a:r>
              <a:rPr lang="nl-BE" dirty="0">
                <a:latin typeface="Arial" panose="020B0604020202020204" pitchFamily="34" charset="0"/>
                <a:cs typeface="Arial" panose="020B0604020202020204" pitchFamily="34" charset="0"/>
              </a:rPr>
              <a:t>collega-huisartsen</a:t>
            </a:r>
          </a:p>
          <a:p>
            <a:pPr marL="0" indent="0" algn="ctr">
              <a:buNone/>
            </a:pPr>
            <a:r>
              <a:rPr lang="nl-BE" dirty="0">
                <a:latin typeface="Arial" panose="020B0604020202020204" pitchFamily="34" charset="0"/>
                <a:cs typeface="Arial" panose="020B0604020202020204" pitchFamily="34" charset="0"/>
              </a:rPr>
              <a:t>↓↓↓</a:t>
            </a:r>
          </a:p>
          <a:p>
            <a:pPr marL="0" indent="0" algn="ctr">
              <a:buFont typeface="Wingdings" panose="05000000000000000000" pitchFamily="2" charset="2"/>
              <a:buNone/>
            </a:pPr>
            <a:r>
              <a:rPr lang="nl-BE" dirty="0">
                <a:latin typeface="Arial" panose="020B0604020202020204" pitchFamily="34" charset="0"/>
                <a:cs typeface="Arial" panose="020B0604020202020204" pitchFamily="34" charset="0"/>
              </a:rPr>
              <a:t>patiënten met luchtweginfecties</a:t>
            </a:r>
          </a:p>
        </p:txBody>
      </p:sp>
      <p:sp>
        <p:nvSpPr>
          <p:cNvPr id="14" name="Tijdelijke aanduiding voor tekst 8">
            <a:extLst>
              <a:ext uri="{FF2B5EF4-FFF2-40B4-BE49-F238E27FC236}">
                <a16:creationId xmlns:a16="http://schemas.microsoft.com/office/drawing/2014/main" id="{D84A9522-042F-0452-2A1E-EA9668FA6C36}"/>
              </a:ext>
            </a:extLst>
          </p:cNvPr>
          <p:cNvSpPr txBox="1">
            <a:spLocks noGrp="1"/>
          </p:cNvSpPr>
          <p:nvPr>
            <p:ph type="body" sz="quarter" idx="10"/>
          </p:nvPr>
        </p:nvSpPr>
        <p:spPr>
          <a:xfrm>
            <a:off x="989013" y="1166813"/>
            <a:ext cx="7693132" cy="1474250"/>
          </a:xfrm>
          <a:prstGeom prst="rect">
            <a:avLst/>
          </a:prstGeom>
          <a:noFill/>
        </p:spPr>
        <p:txBody>
          <a:bodyPr wrap="none" rtlCol="0">
            <a:spAutoFit/>
          </a:bodyPr>
          <a:lstStyle/>
          <a:p>
            <a:pPr marL="0" indent="0">
              <a:buNone/>
            </a:pPr>
            <a:r>
              <a:rPr lang="nl-NL" b="1" dirty="0">
                <a:latin typeface="Arial" panose="020B0604020202020204" pitchFamily="34" charset="0"/>
                <a:cs typeface="Arial" panose="020B0604020202020204" pitchFamily="34" charset="0"/>
              </a:rPr>
              <a:t>Intervisie (</a:t>
            </a:r>
            <a:r>
              <a:rPr lang="nl-NL" b="1" dirty="0">
                <a:latin typeface="Arial" panose="020B0604020202020204" pitchFamily="34" charset="0"/>
                <a:cs typeface="Arial" panose="020B0604020202020204" pitchFamily="34" charset="0"/>
                <a:sym typeface="Wingdings" panose="05000000000000000000" pitchFamily="2" charset="2"/>
              </a:rPr>
              <a:t> draaiboek voor </a:t>
            </a:r>
            <a:r>
              <a:rPr lang="nl-NL" b="1" dirty="0">
                <a:latin typeface="Arial" panose="020B0604020202020204" pitchFamily="34" charset="0"/>
                <a:cs typeface="Arial" panose="020B0604020202020204" pitchFamily="34" charset="0"/>
              </a:rPr>
              <a:t>“</a:t>
            </a:r>
            <a:r>
              <a:rPr lang="nl-NL" b="1" dirty="0" err="1">
                <a:latin typeface="Arial" panose="020B0604020202020204" pitchFamily="34" charset="0"/>
                <a:cs typeface="Arial" panose="020B0604020202020204" pitchFamily="34" charset="0"/>
              </a:rPr>
              <a:t>local</a:t>
            </a:r>
            <a:r>
              <a:rPr lang="nl-NL" b="1" dirty="0">
                <a:latin typeface="Arial" panose="020B0604020202020204" pitchFamily="34" charset="0"/>
                <a:cs typeface="Arial" panose="020B0604020202020204" pitchFamily="34" charset="0"/>
              </a:rPr>
              <a:t> </a:t>
            </a:r>
            <a:r>
              <a:rPr lang="nl-NL" b="1" dirty="0" err="1">
                <a:latin typeface="Arial" panose="020B0604020202020204" pitchFamily="34" charset="0"/>
                <a:cs typeface="Arial" panose="020B0604020202020204" pitchFamily="34" charset="0"/>
              </a:rPr>
              <a:t>champions</a:t>
            </a:r>
            <a:r>
              <a:rPr lang="nl-NL" b="1" dirty="0">
                <a:latin typeface="Arial" panose="020B0604020202020204" pitchFamily="34" charset="0"/>
                <a:cs typeface="Arial" panose="020B0604020202020204" pitchFamily="34" charset="0"/>
              </a:rPr>
              <a:t>”)</a:t>
            </a:r>
          </a:p>
          <a:p>
            <a:pPr marL="285750" indent="-285750">
              <a:buFont typeface="Wingdings" panose="05000000000000000000" pitchFamily="2" charset="2"/>
              <a:buChar char="§"/>
            </a:pPr>
            <a:r>
              <a:rPr lang="nl-BE" dirty="0">
                <a:latin typeface="Arial" panose="020B0604020202020204" pitchFamily="34" charset="0"/>
                <a:cs typeface="Arial" panose="020B0604020202020204" pitchFamily="34" charset="0"/>
              </a:rPr>
              <a:t>Stap 1: bespreken van audit- en feedbackdata </a:t>
            </a:r>
          </a:p>
          <a:p>
            <a:pPr marL="285750" indent="-285750">
              <a:buFont typeface="Wingdings" panose="05000000000000000000" pitchFamily="2" charset="2"/>
              <a:buChar char="§"/>
            </a:pPr>
            <a:r>
              <a:rPr lang="nl-BE" dirty="0">
                <a:latin typeface="Arial" panose="020B0604020202020204" pitchFamily="34" charset="0"/>
                <a:cs typeface="Arial" panose="020B0604020202020204" pitchFamily="34" charset="0"/>
              </a:rPr>
              <a:t>Stap 2: opsporen van barrières en mogelijke oplossingen (interventies)</a:t>
            </a:r>
          </a:p>
          <a:p>
            <a:pPr marL="285750" indent="-285750">
              <a:buFont typeface="Wingdings" panose="05000000000000000000" pitchFamily="2" charset="2"/>
              <a:buChar char="§"/>
            </a:pPr>
            <a:r>
              <a:rPr lang="nl-BE" dirty="0">
                <a:latin typeface="Arial" panose="020B0604020202020204" pitchFamily="34" charset="0"/>
                <a:cs typeface="Arial" panose="020B0604020202020204" pitchFamily="34" charset="0"/>
              </a:rPr>
              <a:t>Stap 3: opstellen van een actieplan </a:t>
            </a:r>
          </a:p>
        </p:txBody>
      </p:sp>
      <p:pic>
        <p:nvPicPr>
          <p:cNvPr id="17" name="Picture 2" descr="MBA - Master of Business Administration vector illustration concept with icons">
            <a:extLst>
              <a:ext uri="{FF2B5EF4-FFF2-40B4-BE49-F238E27FC236}">
                <a16:creationId xmlns:a16="http://schemas.microsoft.com/office/drawing/2014/main" id="{1883A158-A3F0-646E-3AEF-B162936E66E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1407" t="55591" r="46300" b="22994"/>
          <a:stretch/>
        </p:blipFill>
        <p:spPr bwMode="auto">
          <a:xfrm>
            <a:off x="5018120" y="4031495"/>
            <a:ext cx="1244131" cy="71905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team gebouw. Banner met trefwoorden en pictogrammen">
            <a:extLst>
              <a:ext uri="{FF2B5EF4-FFF2-40B4-BE49-F238E27FC236}">
                <a16:creationId xmlns:a16="http://schemas.microsoft.com/office/drawing/2014/main" id="{BF591404-D421-0F18-BDDD-950D23FCCF6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044" t="56026" r="67157" b="13272"/>
          <a:stretch/>
        </p:blipFill>
        <p:spPr bwMode="auto">
          <a:xfrm>
            <a:off x="6407726" y="3413507"/>
            <a:ext cx="1025236" cy="81880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team gebouw. Banner met trefwoorden en pictogrammen">
            <a:extLst>
              <a:ext uri="{FF2B5EF4-FFF2-40B4-BE49-F238E27FC236}">
                <a16:creationId xmlns:a16="http://schemas.microsoft.com/office/drawing/2014/main" id="{8B5374A1-3A79-B3CF-7514-021487522A0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08" t="55247" r="21844" b="13272"/>
          <a:stretch/>
        </p:blipFill>
        <p:spPr bwMode="auto">
          <a:xfrm>
            <a:off x="10293926" y="3491813"/>
            <a:ext cx="876992" cy="83958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Job fair vector illustration advice, occupational choice job application and hiring concept">
            <a:extLst>
              <a:ext uri="{FF2B5EF4-FFF2-40B4-BE49-F238E27FC236}">
                <a16:creationId xmlns:a16="http://schemas.microsoft.com/office/drawing/2014/main" id="{59E3D34B-E8D8-EE51-DF19-168D7D3EEDD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8145" t="54364" r="64461" b="14156"/>
          <a:stretch/>
        </p:blipFill>
        <p:spPr bwMode="auto">
          <a:xfrm>
            <a:off x="8635537" y="3155146"/>
            <a:ext cx="594360" cy="83958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Mentoring concept. Grafiek met trefwoorden en pictogrammen">
            <a:extLst>
              <a:ext uri="{FF2B5EF4-FFF2-40B4-BE49-F238E27FC236}">
                <a16:creationId xmlns:a16="http://schemas.microsoft.com/office/drawing/2014/main" id="{89B587C8-13E2-1C3E-187D-26034D4679F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9500" t="54464" r="39229" b="11349"/>
          <a:stretch/>
        </p:blipFill>
        <p:spPr bwMode="auto">
          <a:xfrm>
            <a:off x="8736675" y="4526034"/>
            <a:ext cx="906087" cy="91176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Banner coaching concept. Trefwoorden en pictogram">
            <a:extLst>
              <a:ext uri="{FF2B5EF4-FFF2-40B4-BE49-F238E27FC236}">
                <a16:creationId xmlns:a16="http://schemas.microsoft.com/office/drawing/2014/main" id="{DE309235-8DEB-AC2D-1994-D5D17F1615E3}"/>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87191" t="54364" r="1900" b="12130"/>
          <a:stretch/>
        </p:blipFill>
        <p:spPr bwMode="auto">
          <a:xfrm>
            <a:off x="10619505" y="4873804"/>
            <a:ext cx="876993" cy="89361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Banner coaching concept. Trefwoorden en pictogram">
            <a:extLst>
              <a:ext uri="{FF2B5EF4-FFF2-40B4-BE49-F238E27FC236}">
                <a16:creationId xmlns:a16="http://schemas.microsoft.com/office/drawing/2014/main" id="{17C188B8-3F2C-BAF4-92DB-3E5F5C4E98EE}"/>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5739" t="54364" r="74024" b="12129"/>
          <a:stretch/>
        </p:blipFill>
        <p:spPr bwMode="auto">
          <a:xfrm>
            <a:off x="7269477" y="4938891"/>
            <a:ext cx="822960" cy="893619"/>
          </a:xfrm>
          <a:prstGeom prst="rect">
            <a:avLst/>
          </a:prstGeom>
          <a:noFill/>
          <a:extLst>
            <a:ext uri="{909E8E84-426E-40DD-AFC4-6F175D3DCCD1}">
              <a14:hiddenFill xmlns:a14="http://schemas.microsoft.com/office/drawing/2010/main">
                <a:solidFill>
                  <a:srgbClr val="FFFFFF"/>
                </a:solidFill>
              </a14:hiddenFill>
            </a:ext>
          </a:extLst>
        </p:spPr>
      </p:pic>
      <p:sp>
        <p:nvSpPr>
          <p:cNvPr id="15" name="Rechthoek 14">
            <a:extLst>
              <a:ext uri="{FF2B5EF4-FFF2-40B4-BE49-F238E27FC236}">
                <a16:creationId xmlns:a16="http://schemas.microsoft.com/office/drawing/2014/main" id="{2D3D782A-1DB5-6BDB-1650-F5017BB23660}"/>
              </a:ext>
            </a:extLst>
          </p:cNvPr>
          <p:cNvSpPr/>
          <p:nvPr/>
        </p:nvSpPr>
        <p:spPr>
          <a:xfrm>
            <a:off x="6262251" y="3090010"/>
            <a:ext cx="5550131" cy="287204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6" name="Picture 2" descr="Evaluation banner web icon vector illustration for assessment system of business and organization standard with analysis, performance, plan, improvement, results, and feedback icon">
            <a:extLst>
              <a:ext uri="{FF2B5EF4-FFF2-40B4-BE49-F238E27FC236}">
                <a16:creationId xmlns:a16="http://schemas.microsoft.com/office/drawing/2014/main" id="{A858DF72-8C9C-65AB-FD29-8FDF7BE42999}"/>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1885" t="55922" r="69542" b="21636"/>
          <a:stretch/>
        </p:blipFill>
        <p:spPr bwMode="auto">
          <a:xfrm>
            <a:off x="5902438" y="2738587"/>
            <a:ext cx="694113" cy="59851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Career planning banner web icon vector illustration concept with icon of define goal, checklist, strengths weaknesses, motivation, qualification, support and success">
            <a:extLst>
              <a:ext uri="{FF2B5EF4-FFF2-40B4-BE49-F238E27FC236}">
                <a16:creationId xmlns:a16="http://schemas.microsoft.com/office/drawing/2014/main" id="{6027BF33-8FCC-9FA8-0127-DAFF07D5576E}"/>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7265" t="53116" r="72639" b="23153"/>
          <a:stretch/>
        </p:blipFill>
        <p:spPr bwMode="auto">
          <a:xfrm>
            <a:off x="11363771" y="5676926"/>
            <a:ext cx="817426" cy="632902"/>
          </a:xfrm>
          <a:prstGeom prst="rect">
            <a:avLst/>
          </a:prstGeom>
          <a:noFill/>
          <a:extLst>
            <a:ext uri="{909E8E84-426E-40DD-AFC4-6F175D3DCCD1}">
              <a14:hiddenFill xmlns:a14="http://schemas.microsoft.com/office/drawing/2010/main">
                <a:solidFill>
                  <a:srgbClr val="FFFFFF"/>
                </a:solidFill>
              </a14:hiddenFill>
            </a:ext>
          </a:extLst>
        </p:spPr>
      </p:pic>
      <p:sp>
        <p:nvSpPr>
          <p:cNvPr id="20" name="Tekstvak 19">
            <a:extLst>
              <a:ext uri="{FF2B5EF4-FFF2-40B4-BE49-F238E27FC236}">
                <a16:creationId xmlns:a16="http://schemas.microsoft.com/office/drawing/2014/main" id="{65EE7E11-FC6F-ACAA-C39C-6F70A6FFB65F}"/>
              </a:ext>
            </a:extLst>
          </p:cNvPr>
          <p:cNvSpPr txBox="1"/>
          <p:nvPr/>
        </p:nvSpPr>
        <p:spPr>
          <a:xfrm>
            <a:off x="2721033" y="6047605"/>
            <a:ext cx="1340047" cy="369332"/>
          </a:xfrm>
          <a:prstGeom prst="rect">
            <a:avLst/>
          </a:prstGeom>
          <a:solidFill>
            <a:schemeClr val="bg1"/>
          </a:solidFill>
          <a:ln>
            <a:solidFill>
              <a:srgbClr val="012169"/>
            </a:solidFill>
          </a:ln>
        </p:spPr>
        <p:txBody>
          <a:bodyPr wrap="none" rtlCol="0">
            <a:spAutoFit/>
          </a:bodyPr>
          <a:lstStyle/>
          <a:p>
            <a:r>
              <a:rPr lang="nl-NL" b="1" dirty="0"/>
              <a:t>MAATWERK</a:t>
            </a:r>
            <a:endParaRPr lang="nl-BE" b="1" dirty="0"/>
          </a:p>
        </p:txBody>
      </p:sp>
    </p:spTree>
    <p:extLst>
      <p:ext uri="{BB962C8B-B14F-4D97-AF65-F5344CB8AC3E}">
        <p14:creationId xmlns:p14="http://schemas.microsoft.com/office/powerpoint/2010/main" val="40304406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FC6253A-DA44-8921-1BE5-8EA044AE50B2}"/>
              </a:ext>
            </a:extLst>
          </p:cNvPr>
          <p:cNvSpPr>
            <a:spLocks noGrp="1"/>
          </p:cNvSpPr>
          <p:nvPr>
            <p:ph type="dt" sz="half" idx="2"/>
          </p:nvPr>
        </p:nvSpPr>
        <p:spPr/>
        <p:txBody>
          <a:bodyPr/>
          <a:lstStyle/>
          <a:p>
            <a:fld id="{F3D7DD51-9662-490B-9287-C002A927A4EB}" type="datetime1">
              <a:rPr lang="nl-BE" smtClean="0"/>
              <a:t>19/11/2023</a:t>
            </a:fld>
            <a:endParaRPr lang="nl-BE"/>
          </a:p>
        </p:txBody>
      </p:sp>
      <p:sp>
        <p:nvSpPr>
          <p:cNvPr id="3" name="Tijdelijke aanduiding voor dianummer 2">
            <a:extLst>
              <a:ext uri="{FF2B5EF4-FFF2-40B4-BE49-F238E27FC236}">
                <a16:creationId xmlns:a16="http://schemas.microsoft.com/office/drawing/2014/main" id="{0D130627-71F0-2502-3FAB-3DDB04D52CAF}"/>
              </a:ext>
            </a:extLst>
          </p:cNvPr>
          <p:cNvSpPr>
            <a:spLocks noGrp="1"/>
          </p:cNvSpPr>
          <p:nvPr>
            <p:ph type="sldNum" sz="quarter" idx="4"/>
          </p:nvPr>
        </p:nvSpPr>
        <p:spPr/>
        <p:txBody>
          <a:bodyPr/>
          <a:lstStyle/>
          <a:p>
            <a:fld id="{237A5C56-B9E8-4E46-B944-E20B96CB342D}" type="slidenum">
              <a:rPr lang="nl-BE" smtClean="0"/>
              <a:pPr/>
              <a:t>24</a:t>
            </a:fld>
            <a:endParaRPr lang="nl-BE">
              <a:solidFill>
                <a:schemeClr val="bg1"/>
              </a:solidFill>
            </a:endParaRPr>
          </a:p>
        </p:txBody>
      </p:sp>
      <p:sp>
        <p:nvSpPr>
          <p:cNvPr id="15" name="Titel 14">
            <a:extLst>
              <a:ext uri="{FF2B5EF4-FFF2-40B4-BE49-F238E27FC236}">
                <a16:creationId xmlns:a16="http://schemas.microsoft.com/office/drawing/2014/main" id="{D1C88ABA-9A96-AB86-BABE-698A4A362836}"/>
              </a:ext>
            </a:extLst>
          </p:cNvPr>
          <p:cNvSpPr>
            <a:spLocks noGrp="1"/>
          </p:cNvSpPr>
          <p:nvPr>
            <p:ph type="ctrTitle"/>
          </p:nvPr>
        </p:nvSpPr>
        <p:spPr/>
        <p:txBody>
          <a:bodyPr/>
          <a:lstStyle/>
          <a:p>
            <a:r>
              <a:rPr lang="nl-NL" dirty="0"/>
              <a:t>PROJECT-INHOUD</a:t>
            </a:r>
            <a:endParaRPr lang="nl-BE" dirty="0"/>
          </a:p>
        </p:txBody>
      </p:sp>
      <p:sp>
        <p:nvSpPr>
          <p:cNvPr id="4" name="Tekstvak 3">
            <a:extLst>
              <a:ext uri="{FF2B5EF4-FFF2-40B4-BE49-F238E27FC236}">
                <a16:creationId xmlns:a16="http://schemas.microsoft.com/office/drawing/2014/main" id="{AB6925AB-2A76-87D4-72C1-678F7878AB96}"/>
              </a:ext>
            </a:extLst>
          </p:cNvPr>
          <p:cNvSpPr txBox="1"/>
          <p:nvPr/>
        </p:nvSpPr>
        <p:spPr>
          <a:xfrm>
            <a:off x="739429" y="1501875"/>
            <a:ext cx="10981516" cy="3627211"/>
          </a:xfrm>
          <a:prstGeom prst="rect">
            <a:avLst/>
          </a:prstGeom>
          <a:noFill/>
        </p:spPr>
        <p:txBody>
          <a:bodyPr wrap="square">
            <a:spAutoFit/>
          </a:bodyPr>
          <a:lstStyle/>
          <a:p>
            <a:pPr>
              <a:lnSpc>
                <a:spcPct val="107000"/>
              </a:lnSpc>
            </a:pPr>
            <a:r>
              <a:rPr lang="nl-NL" dirty="0">
                <a:latin typeface="Arial" panose="020B0604020202020204" pitchFamily="34" charset="0"/>
                <a:ea typeface="Calibri" panose="020F0502020204030204" pitchFamily="34" charset="0"/>
                <a:cs typeface="Arial" panose="020B0604020202020204" pitchFamily="34" charset="0"/>
              </a:rPr>
              <a:t>Om doel te bereiken</a:t>
            </a:r>
            <a:r>
              <a:rPr lang="nl-NL" dirty="0">
                <a:effectLst/>
                <a:latin typeface="Arial" panose="020B0604020202020204" pitchFamily="34" charset="0"/>
                <a:ea typeface="Calibri" panose="020F0502020204030204" pitchFamily="34" charset="0"/>
                <a:cs typeface="Arial" panose="020B0604020202020204" pitchFamily="34" charset="0"/>
              </a:rPr>
              <a:t>: </a:t>
            </a:r>
          </a:p>
          <a:p>
            <a:pPr>
              <a:lnSpc>
                <a:spcPct val="107000"/>
              </a:lnSpc>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dirty="0">
                <a:solidFill>
                  <a:schemeClr val="bg1">
                    <a:lumMod val="50000"/>
                  </a:schemeClr>
                </a:solidFill>
                <a:effectLst/>
                <a:latin typeface="Arial" panose="020B0604020202020204" pitchFamily="34" charset="0"/>
                <a:ea typeface="Calibri" panose="020F0502020204030204" pitchFamily="34" charset="0"/>
                <a:cs typeface="Arial" panose="020B0604020202020204" pitchFamily="34" charset="0"/>
              </a:rPr>
              <a:t>Training voor “</a:t>
            </a:r>
            <a:r>
              <a:rPr lang="nl-NL" dirty="0" err="1">
                <a:solidFill>
                  <a:schemeClr val="bg1">
                    <a:lumMod val="50000"/>
                  </a:schemeClr>
                </a:solidFill>
                <a:effectLst/>
                <a:latin typeface="Arial" panose="020B0604020202020204" pitchFamily="34" charset="0"/>
                <a:ea typeface="Calibri" panose="020F0502020204030204" pitchFamily="34" charset="0"/>
                <a:cs typeface="Arial" panose="020B0604020202020204" pitchFamily="34" charset="0"/>
              </a:rPr>
              <a:t>local</a:t>
            </a:r>
            <a:r>
              <a:rPr lang="nl-NL" dirty="0">
                <a:solidFill>
                  <a:schemeClr val="bg1">
                    <a:lumMod val="50000"/>
                  </a:schemeClr>
                </a:solidFill>
                <a:effectLst/>
                <a:latin typeface="Arial" panose="020B0604020202020204" pitchFamily="34" charset="0"/>
                <a:ea typeface="Calibri" panose="020F0502020204030204" pitchFamily="34" charset="0"/>
                <a:cs typeface="Arial" panose="020B0604020202020204" pitchFamily="34" charset="0"/>
              </a:rPr>
              <a:t> </a:t>
            </a:r>
            <a:r>
              <a:rPr lang="nl-NL" dirty="0" err="1">
                <a:solidFill>
                  <a:schemeClr val="bg1">
                    <a:lumMod val="50000"/>
                  </a:schemeClr>
                </a:solidFill>
                <a:effectLst/>
                <a:latin typeface="Arial" panose="020B0604020202020204" pitchFamily="34" charset="0"/>
                <a:ea typeface="Calibri" panose="020F0502020204030204" pitchFamily="34" charset="0"/>
                <a:cs typeface="Arial" panose="020B0604020202020204" pitchFamily="34" charset="0"/>
              </a:rPr>
              <a:t>champions</a:t>
            </a:r>
            <a:r>
              <a:rPr lang="nl-NL" dirty="0">
                <a:solidFill>
                  <a:schemeClr val="bg1">
                    <a:lumMod val="50000"/>
                  </a:schemeClr>
                </a:solidFill>
                <a:effectLst/>
                <a:latin typeface="Arial" panose="020B0604020202020204" pitchFamily="34" charset="0"/>
                <a:ea typeface="Calibri" panose="020F0502020204030204" pitchFamily="34" charset="0"/>
                <a:cs typeface="Arial" panose="020B0604020202020204" pitchFamily="34" charset="0"/>
              </a:rPr>
              <a:t>”</a:t>
            </a:r>
          </a:p>
          <a:p>
            <a:pPr>
              <a:lnSpc>
                <a:spcPct val="107000"/>
              </a:lnSpc>
            </a:pPr>
            <a:endParaRPr lang="nl-NL" dirty="0">
              <a:solidFill>
                <a:schemeClr val="bg1">
                  <a:lumMod val="50000"/>
                </a:schemeClr>
              </a:solidFill>
              <a:latin typeface="Arial" panose="020B0604020202020204" pitchFamily="34" charset="0"/>
              <a:ea typeface="Calibri" panose="020F0502020204030204" pitchFamily="34" charset="0"/>
              <a:cs typeface="Arial" panose="020B0604020202020204" pitchFamily="34" charset="0"/>
            </a:endParaRPr>
          </a:p>
          <a:p>
            <a:pPr>
              <a:lnSpc>
                <a:spcPct val="107000"/>
              </a:lnSpc>
            </a:pPr>
            <a:endParaRPr lang="nl-NL" dirty="0">
              <a:solidFill>
                <a:schemeClr val="bg1">
                  <a:lumMod val="50000"/>
                </a:schemeClr>
              </a:solidFill>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dirty="0">
                <a:solidFill>
                  <a:schemeClr val="bg1">
                    <a:lumMod val="50000"/>
                  </a:schemeClr>
                </a:solidFill>
                <a:effectLst/>
                <a:latin typeface="Arial" panose="020B0604020202020204" pitchFamily="34" charset="0"/>
                <a:ea typeface="Calibri" panose="020F0502020204030204" pitchFamily="34" charset="0"/>
                <a:cs typeface="Arial" panose="020B0604020202020204" pitchFamily="34" charset="0"/>
              </a:rPr>
              <a:t>Audit- en feedback module </a:t>
            </a:r>
          </a:p>
          <a:p>
            <a:pPr>
              <a:lnSpc>
                <a:spcPct val="107000"/>
              </a:lnSpc>
            </a:pPr>
            <a:endParaRPr lang="nl-NL" dirty="0">
              <a:solidFill>
                <a:schemeClr val="bg1">
                  <a:lumMod val="50000"/>
                </a:schemeClr>
              </a:solidFill>
              <a:latin typeface="Arial" panose="020B0604020202020204" pitchFamily="34" charset="0"/>
              <a:ea typeface="Calibri" panose="020F0502020204030204" pitchFamily="34" charset="0"/>
              <a:cs typeface="Arial" panose="020B0604020202020204" pitchFamily="34" charset="0"/>
            </a:endParaRPr>
          </a:p>
          <a:p>
            <a:pPr>
              <a:lnSpc>
                <a:spcPct val="107000"/>
              </a:lnSpc>
            </a:pPr>
            <a:endParaRPr lang="nl-NL" dirty="0">
              <a:solidFill>
                <a:schemeClr val="bg1">
                  <a:lumMod val="50000"/>
                </a:schemeClr>
              </a:solidFill>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dirty="0">
                <a:solidFill>
                  <a:schemeClr val="bg1">
                    <a:lumMod val="50000"/>
                  </a:schemeClr>
                </a:solidFill>
                <a:effectLst/>
                <a:latin typeface="Arial" panose="020B0604020202020204" pitchFamily="34" charset="0"/>
                <a:ea typeface="Calibri" panose="020F0502020204030204" pitchFamily="34" charset="0"/>
                <a:cs typeface="Arial" panose="020B0604020202020204" pitchFamily="34" charset="0"/>
              </a:rPr>
              <a:t>Intervisie</a:t>
            </a:r>
          </a:p>
          <a:p>
            <a:pPr>
              <a:lnSpc>
                <a:spcPct val="107000"/>
              </a:lnSpc>
            </a:pPr>
            <a:endParaRPr lang="nl-NL" dirty="0">
              <a:latin typeface="Arial" panose="020B0604020202020204" pitchFamily="34" charset="0"/>
              <a:ea typeface="Calibri" panose="020F0502020204030204" pitchFamily="34" charset="0"/>
              <a:cs typeface="Arial" panose="020B0604020202020204" pitchFamily="34" charset="0"/>
            </a:endParaRPr>
          </a:p>
          <a:p>
            <a:pPr>
              <a:lnSpc>
                <a:spcPct val="107000"/>
              </a:lnSpc>
            </a:pPr>
            <a:endParaRPr lang="nl-NL" dirty="0">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dirty="0">
                <a:effectLst/>
                <a:latin typeface="Arial" panose="020B0604020202020204" pitchFamily="34" charset="0"/>
                <a:ea typeface="Calibri" panose="020F0502020204030204" pitchFamily="34" charset="0"/>
                <a:cs typeface="Arial" panose="020B0604020202020204" pitchFamily="34" charset="0"/>
              </a:rPr>
              <a:t>Digitale </a:t>
            </a:r>
            <a:r>
              <a:rPr lang="nl-NL" dirty="0" err="1">
                <a:effectLst/>
                <a:latin typeface="Arial" panose="020B0604020202020204" pitchFamily="34" charset="0"/>
                <a:ea typeface="Calibri" panose="020F0502020204030204" pitchFamily="34" charset="0"/>
                <a:cs typeface="Arial" panose="020B0604020202020204" pitchFamily="34" charset="0"/>
              </a:rPr>
              <a:t>toolkit</a:t>
            </a:r>
            <a:r>
              <a:rPr lang="nl-NL" dirty="0">
                <a:effectLst/>
                <a:latin typeface="Arial" panose="020B0604020202020204" pitchFamily="34" charset="0"/>
                <a:ea typeface="Calibri" panose="020F0502020204030204" pitchFamily="34" charset="0"/>
                <a:cs typeface="Arial" panose="020B0604020202020204" pitchFamily="34" charset="0"/>
              </a:rPr>
              <a:t> </a:t>
            </a:r>
          </a:p>
        </p:txBody>
      </p:sp>
      <p:pic>
        <p:nvPicPr>
          <p:cNvPr id="5" name="Picture 2" descr="Mentoring concept. Grafiek met trefwoorden en pictogrammen">
            <a:extLst>
              <a:ext uri="{FF2B5EF4-FFF2-40B4-BE49-F238E27FC236}">
                <a16:creationId xmlns:a16="http://schemas.microsoft.com/office/drawing/2014/main" id="{0989FF3E-F383-D18A-2114-A33A7D76F39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52" t="53684" r="88914" b="22940"/>
          <a:stretch/>
        </p:blipFill>
        <p:spPr bwMode="auto">
          <a:xfrm>
            <a:off x="45316" y="1384069"/>
            <a:ext cx="694113" cy="62345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Banner service concept. Trefwoorden en pictogrammen">
            <a:extLst>
              <a:ext uri="{FF2B5EF4-FFF2-40B4-BE49-F238E27FC236}">
                <a16:creationId xmlns:a16="http://schemas.microsoft.com/office/drawing/2014/main" id="{63C1AF2B-F285-BCAB-326A-82EEA094839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173" t="56727" r="63943" b="20752"/>
          <a:stretch/>
        </p:blipFill>
        <p:spPr bwMode="auto">
          <a:xfrm>
            <a:off x="4390501" y="4566535"/>
            <a:ext cx="900000" cy="6803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36967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tekst 7">
            <a:extLst>
              <a:ext uri="{FF2B5EF4-FFF2-40B4-BE49-F238E27FC236}">
                <a16:creationId xmlns:a16="http://schemas.microsoft.com/office/drawing/2014/main" id="{C36416BD-61CD-72BC-461D-30B37981E00D}"/>
              </a:ext>
            </a:extLst>
          </p:cNvPr>
          <p:cNvSpPr>
            <a:spLocks noGrp="1"/>
          </p:cNvSpPr>
          <p:nvPr>
            <p:ph type="body" sz="quarter" idx="10"/>
          </p:nvPr>
        </p:nvSpPr>
        <p:spPr>
          <a:xfrm>
            <a:off x="989012" y="1166813"/>
            <a:ext cx="11043961" cy="5313362"/>
          </a:xfrm>
        </p:spPr>
        <p:txBody>
          <a:bodyPr/>
          <a:lstStyle/>
          <a:p>
            <a:pPr marL="0" indent="0">
              <a:buNone/>
            </a:pPr>
            <a:r>
              <a:rPr lang="nl-NL" b="1" dirty="0">
                <a:solidFill>
                  <a:srgbClr val="012169"/>
                </a:solidFill>
              </a:rPr>
              <a:t>Doelgroep = deelnemers aan het implementatie-project: </a:t>
            </a:r>
          </a:p>
          <a:p>
            <a:pPr lvl="1">
              <a:spcBef>
                <a:spcPts val="1000"/>
              </a:spcBef>
            </a:pPr>
            <a:r>
              <a:rPr lang="en-US" sz="1800" kern="100" dirty="0">
                <a:solidFill>
                  <a:srgbClr val="012169"/>
                </a:solidFill>
                <a:effectLst/>
                <a:ea typeface="Calibri" panose="020F0502020204030204" pitchFamily="34" charset="0"/>
              </a:rPr>
              <a:t>"local champions" </a:t>
            </a:r>
          </a:p>
          <a:p>
            <a:pPr lvl="1">
              <a:spcBef>
                <a:spcPts val="1000"/>
              </a:spcBef>
            </a:pPr>
            <a:r>
              <a:rPr lang="en-US" sz="1800" kern="100" dirty="0" err="1">
                <a:solidFill>
                  <a:srgbClr val="012169"/>
                </a:solidFill>
                <a:ea typeface="Calibri" panose="020F0502020204030204" pitchFamily="34" charset="0"/>
              </a:rPr>
              <a:t>huisartsen</a:t>
            </a:r>
            <a:r>
              <a:rPr lang="en-US" sz="1800" kern="100" dirty="0">
                <a:solidFill>
                  <a:srgbClr val="012169"/>
                </a:solidFill>
                <a:ea typeface="Calibri" panose="020F0502020204030204" pitchFamily="34" charset="0"/>
              </a:rPr>
              <a:t> </a:t>
            </a:r>
            <a:r>
              <a:rPr lang="en-US" sz="1800" kern="100" dirty="0">
                <a:solidFill>
                  <a:srgbClr val="012169"/>
                </a:solidFill>
                <a:effectLst/>
                <a:ea typeface="Calibri" panose="020F0502020204030204" pitchFamily="34" charset="0"/>
              </a:rPr>
              <a:t> </a:t>
            </a:r>
          </a:p>
          <a:p>
            <a:pPr marL="0" indent="0">
              <a:buNone/>
            </a:pPr>
            <a:endParaRPr lang="nl-BE" kern="100" dirty="0">
              <a:solidFill>
                <a:srgbClr val="012169"/>
              </a:solidFill>
              <a:effectLst/>
              <a:ea typeface="Calibri" panose="020F0502020204030204" pitchFamily="34" charset="0"/>
            </a:endParaRPr>
          </a:p>
          <a:p>
            <a:pPr marL="0" indent="0">
              <a:buNone/>
            </a:pPr>
            <a:endParaRPr lang="nl-BE" kern="100" dirty="0">
              <a:solidFill>
                <a:srgbClr val="012169"/>
              </a:solidFill>
              <a:effectLst/>
              <a:ea typeface="Calibri" panose="020F0502020204030204" pitchFamily="34" charset="0"/>
            </a:endParaRPr>
          </a:p>
          <a:p>
            <a:pPr marL="0" indent="0">
              <a:buNone/>
            </a:pPr>
            <a:r>
              <a:rPr lang="nl-NL" b="1" dirty="0">
                <a:solidFill>
                  <a:srgbClr val="012169"/>
                </a:solidFill>
              </a:rPr>
              <a:t>Doel = </a:t>
            </a:r>
            <a:r>
              <a:rPr lang="en-US" b="1" kern="100" dirty="0" err="1">
                <a:solidFill>
                  <a:srgbClr val="012169"/>
                </a:solidFill>
                <a:effectLst/>
                <a:ea typeface="Calibri" panose="020F0502020204030204" pitchFamily="34" charset="0"/>
              </a:rPr>
              <a:t>bundelen</a:t>
            </a:r>
            <a:r>
              <a:rPr lang="en-US" b="1" kern="100" dirty="0">
                <a:solidFill>
                  <a:srgbClr val="012169"/>
                </a:solidFill>
                <a:effectLst/>
                <a:ea typeface="Calibri" panose="020F0502020204030204" pitchFamily="34" charset="0"/>
              </a:rPr>
              <a:t> va</a:t>
            </a:r>
            <a:r>
              <a:rPr lang="en-US" b="1" kern="100" dirty="0">
                <a:solidFill>
                  <a:srgbClr val="012169"/>
                </a:solidFill>
                <a:ea typeface="Calibri" panose="020F0502020204030204" pitchFamily="34" charset="0"/>
              </a:rPr>
              <a:t>n trainings- </a:t>
            </a:r>
            <a:r>
              <a:rPr lang="en-US" b="1" kern="100" dirty="0" err="1">
                <a:solidFill>
                  <a:srgbClr val="012169"/>
                </a:solidFill>
                <a:ea typeface="Calibri" panose="020F0502020204030204" pitchFamily="34" charset="0"/>
              </a:rPr>
              <a:t>en</a:t>
            </a:r>
            <a:r>
              <a:rPr lang="en-US" b="1" kern="100" dirty="0">
                <a:solidFill>
                  <a:srgbClr val="012169"/>
                </a:solidFill>
                <a:ea typeface="Calibri" panose="020F0502020204030204" pitchFamily="34" charset="0"/>
              </a:rPr>
              <a:t> </a:t>
            </a:r>
            <a:r>
              <a:rPr lang="en-US" b="1" kern="100" dirty="0" err="1">
                <a:solidFill>
                  <a:srgbClr val="012169"/>
                </a:solidFill>
                <a:ea typeface="Calibri" panose="020F0502020204030204" pitchFamily="34" charset="0"/>
              </a:rPr>
              <a:t>ondersteuningsmateriaal</a:t>
            </a:r>
            <a:r>
              <a:rPr lang="en-US" b="1" kern="100" dirty="0">
                <a:solidFill>
                  <a:srgbClr val="012169"/>
                </a:solidFill>
                <a:ea typeface="Calibri" panose="020F0502020204030204" pitchFamily="34" charset="0"/>
              </a:rPr>
              <a:t> om </a:t>
            </a:r>
            <a:r>
              <a:rPr lang="en-US" b="1" kern="100" dirty="0" err="1">
                <a:solidFill>
                  <a:srgbClr val="012169"/>
                </a:solidFill>
                <a:ea typeface="Calibri" panose="020F0502020204030204" pitchFamily="34" charset="0"/>
              </a:rPr>
              <a:t>huisarts</a:t>
            </a:r>
            <a:r>
              <a:rPr lang="en-US" b="1" kern="100" dirty="0">
                <a:solidFill>
                  <a:srgbClr val="012169"/>
                </a:solidFill>
                <a:ea typeface="Calibri" panose="020F0502020204030204" pitchFamily="34" charset="0"/>
              </a:rPr>
              <a:t> </a:t>
            </a:r>
            <a:r>
              <a:rPr lang="en-US" b="1" kern="100" dirty="0" err="1">
                <a:solidFill>
                  <a:srgbClr val="012169"/>
                </a:solidFill>
                <a:ea typeface="Calibri" panose="020F0502020204030204" pitchFamily="34" charset="0"/>
              </a:rPr>
              <a:t>te</a:t>
            </a:r>
            <a:r>
              <a:rPr lang="en-US" b="1" kern="100" dirty="0">
                <a:solidFill>
                  <a:srgbClr val="012169"/>
                </a:solidFill>
                <a:ea typeface="Calibri" panose="020F0502020204030204" pitchFamily="34" charset="0"/>
              </a:rPr>
              <a:t> </a:t>
            </a:r>
            <a:r>
              <a:rPr lang="en-US" b="1" kern="100" dirty="0" err="1">
                <a:solidFill>
                  <a:srgbClr val="012169"/>
                </a:solidFill>
                <a:ea typeface="Calibri" panose="020F0502020204030204" pitchFamily="34" charset="0"/>
              </a:rPr>
              <a:t>ondersteunen</a:t>
            </a:r>
            <a:r>
              <a:rPr lang="en-US" b="1" kern="100" dirty="0">
                <a:solidFill>
                  <a:srgbClr val="012169"/>
                </a:solidFill>
                <a:ea typeface="Calibri" panose="020F0502020204030204" pitchFamily="34" charset="0"/>
              </a:rPr>
              <a:t> </a:t>
            </a:r>
            <a:r>
              <a:rPr lang="en-US" b="1" kern="100" dirty="0" err="1">
                <a:solidFill>
                  <a:srgbClr val="012169"/>
                </a:solidFill>
                <a:ea typeface="Calibri" panose="020F0502020204030204" pitchFamily="34" charset="0"/>
              </a:rPr>
              <a:t>bij</a:t>
            </a:r>
            <a:r>
              <a:rPr lang="en-US" b="1" kern="100" dirty="0">
                <a:solidFill>
                  <a:srgbClr val="012169"/>
                </a:solidFill>
                <a:ea typeface="Calibri" panose="020F0502020204030204" pitchFamily="34" charset="0"/>
              </a:rPr>
              <a:t>: </a:t>
            </a:r>
            <a:r>
              <a:rPr lang="en-US" b="1" kern="100" dirty="0">
                <a:solidFill>
                  <a:srgbClr val="012169"/>
                </a:solidFill>
                <a:effectLst/>
                <a:ea typeface="Calibri" panose="020F0502020204030204" pitchFamily="34" charset="0"/>
              </a:rPr>
              <a:t> </a:t>
            </a:r>
          </a:p>
          <a:p>
            <a:pPr lvl="1">
              <a:spcBef>
                <a:spcPts val="1000"/>
              </a:spcBef>
            </a:pPr>
            <a:r>
              <a:rPr lang="en-US" sz="1800" kern="100" dirty="0">
                <a:solidFill>
                  <a:srgbClr val="012169"/>
                </a:solidFill>
                <a:effectLst/>
                <a:ea typeface="Calibri" panose="020F0502020204030204" pitchFamily="34" charset="0"/>
              </a:rPr>
              <a:t>correct </a:t>
            </a:r>
            <a:r>
              <a:rPr lang="en-US" sz="1800" kern="100" dirty="0" err="1">
                <a:solidFill>
                  <a:srgbClr val="012169"/>
                </a:solidFill>
                <a:effectLst/>
                <a:ea typeface="Calibri" panose="020F0502020204030204" pitchFamily="34" charset="0"/>
              </a:rPr>
              <a:t>voorschrijven</a:t>
            </a:r>
            <a:r>
              <a:rPr lang="en-US" sz="1800" kern="100" dirty="0">
                <a:solidFill>
                  <a:srgbClr val="012169"/>
                </a:solidFill>
                <a:effectLst/>
                <a:ea typeface="Calibri" panose="020F0502020204030204" pitchFamily="34" charset="0"/>
              </a:rPr>
              <a:t> van </a:t>
            </a:r>
            <a:r>
              <a:rPr lang="en-US" sz="1800" kern="100" dirty="0" err="1">
                <a:solidFill>
                  <a:srgbClr val="012169"/>
                </a:solidFill>
                <a:effectLst/>
                <a:ea typeface="Calibri" panose="020F0502020204030204" pitchFamily="34" charset="0"/>
              </a:rPr>
              <a:t>antibiotica</a:t>
            </a:r>
            <a:r>
              <a:rPr lang="en-US" sz="1800" kern="100" dirty="0">
                <a:solidFill>
                  <a:srgbClr val="012169"/>
                </a:solidFill>
                <a:effectLst/>
                <a:ea typeface="Calibri" panose="020F0502020204030204" pitchFamily="34" charset="0"/>
              </a:rPr>
              <a:t> </a:t>
            </a:r>
            <a:r>
              <a:rPr lang="en-US" sz="1800" kern="100" dirty="0" err="1">
                <a:solidFill>
                  <a:srgbClr val="012169"/>
                </a:solidFill>
                <a:effectLst/>
                <a:ea typeface="Calibri" panose="020F0502020204030204" pitchFamily="34" charset="0"/>
              </a:rPr>
              <a:t>voor</a:t>
            </a:r>
            <a:r>
              <a:rPr lang="en-US" sz="1800" kern="100" dirty="0">
                <a:solidFill>
                  <a:srgbClr val="012169"/>
                </a:solidFill>
                <a:effectLst/>
                <a:ea typeface="Calibri" panose="020F0502020204030204" pitchFamily="34" charset="0"/>
              </a:rPr>
              <a:t> </a:t>
            </a:r>
            <a:r>
              <a:rPr lang="en-US" sz="1800" kern="100" dirty="0" err="1">
                <a:solidFill>
                  <a:srgbClr val="012169"/>
                </a:solidFill>
                <a:effectLst/>
                <a:ea typeface="Calibri" panose="020F0502020204030204" pitchFamily="34" charset="0"/>
              </a:rPr>
              <a:t>luchtweginfecties</a:t>
            </a:r>
            <a:endParaRPr lang="en-US" sz="1800" kern="100" dirty="0">
              <a:solidFill>
                <a:srgbClr val="012169"/>
              </a:solidFill>
              <a:effectLst/>
              <a:ea typeface="Calibri" panose="020F0502020204030204" pitchFamily="34" charset="0"/>
            </a:endParaRPr>
          </a:p>
          <a:p>
            <a:pPr lvl="1">
              <a:spcBef>
                <a:spcPts val="1000"/>
              </a:spcBef>
            </a:pPr>
            <a:r>
              <a:rPr lang="en-US" sz="1800" kern="100" dirty="0" err="1">
                <a:solidFill>
                  <a:srgbClr val="012169"/>
                </a:solidFill>
                <a:ea typeface="Calibri" panose="020F0502020204030204" pitchFamily="34" charset="0"/>
              </a:rPr>
              <a:t>verlenen</a:t>
            </a:r>
            <a:r>
              <a:rPr lang="en-US" sz="1800" kern="100" dirty="0">
                <a:solidFill>
                  <a:srgbClr val="012169"/>
                </a:solidFill>
                <a:ea typeface="Calibri" panose="020F0502020204030204" pitchFamily="34" charset="0"/>
              </a:rPr>
              <a:t> van </a:t>
            </a:r>
            <a:r>
              <a:rPr lang="en-US" sz="1800" kern="100" dirty="0" err="1">
                <a:solidFill>
                  <a:srgbClr val="012169"/>
                </a:solidFill>
                <a:ea typeface="Calibri" panose="020F0502020204030204" pitchFamily="34" charset="0"/>
              </a:rPr>
              <a:t>optimale</a:t>
            </a:r>
            <a:r>
              <a:rPr lang="en-US" sz="1800" kern="100" dirty="0">
                <a:solidFill>
                  <a:srgbClr val="012169"/>
                </a:solidFill>
                <a:ea typeface="Calibri" panose="020F0502020204030204" pitchFamily="34" charset="0"/>
              </a:rPr>
              <a:t> </a:t>
            </a:r>
            <a:r>
              <a:rPr lang="en-US" sz="1800" kern="100" dirty="0" err="1">
                <a:solidFill>
                  <a:srgbClr val="012169"/>
                </a:solidFill>
                <a:ea typeface="Calibri" panose="020F0502020204030204" pitchFamily="34" charset="0"/>
              </a:rPr>
              <a:t>informatie</a:t>
            </a:r>
            <a:r>
              <a:rPr lang="en-US" sz="1800" kern="100" dirty="0">
                <a:solidFill>
                  <a:srgbClr val="012169"/>
                </a:solidFill>
                <a:ea typeface="Calibri" panose="020F0502020204030204" pitchFamily="34" charset="0"/>
              </a:rPr>
              <a:t> </a:t>
            </a:r>
            <a:r>
              <a:rPr lang="en-US" sz="1800" kern="100" dirty="0" err="1">
                <a:solidFill>
                  <a:srgbClr val="012169"/>
                </a:solidFill>
                <a:ea typeface="Calibri" panose="020F0502020204030204" pitchFamily="34" charset="0"/>
              </a:rPr>
              <a:t>aan</a:t>
            </a:r>
            <a:r>
              <a:rPr lang="en-US" sz="1800" kern="100" dirty="0">
                <a:solidFill>
                  <a:srgbClr val="012169"/>
                </a:solidFill>
                <a:ea typeface="Calibri" panose="020F0502020204030204" pitchFamily="34" charset="0"/>
              </a:rPr>
              <a:t> </a:t>
            </a:r>
            <a:r>
              <a:rPr lang="en-US" sz="1800" kern="100" dirty="0" err="1">
                <a:solidFill>
                  <a:srgbClr val="012169"/>
                </a:solidFill>
                <a:ea typeface="Calibri" panose="020F0502020204030204" pitchFamily="34" charset="0"/>
              </a:rPr>
              <a:t>patiënten</a:t>
            </a:r>
            <a:r>
              <a:rPr lang="en-US" sz="1800" kern="100" dirty="0">
                <a:solidFill>
                  <a:srgbClr val="012169"/>
                </a:solidFill>
                <a:ea typeface="Calibri" panose="020F0502020204030204" pitchFamily="34" charset="0"/>
              </a:rPr>
              <a:t> met </a:t>
            </a:r>
            <a:r>
              <a:rPr lang="en-US" sz="1800" kern="100" dirty="0" err="1">
                <a:solidFill>
                  <a:srgbClr val="012169"/>
                </a:solidFill>
                <a:effectLst/>
                <a:ea typeface="Calibri" panose="020F0502020204030204" pitchFamily="34" charset="0"/>
              </a:rPr>
              <a:t>luchtweginfecties</a:t>
            </a:r>
            <a:endParaRPr lang="en-US" sz="1800" kern="100" dirty="0">
              <a:solidFill>
                <a:srgbClr val="012169"/>
              </a:solidFill>
              <a:effectLst/>
              <a:ea typeface="Calibri" panose="020F0502020204030204" pitchFamily="34" charset="0"/>
            </a:endParaRPr>
          </a:p>
          <a:p>
            <a:pPr lvl="1">
              <a:spcBef>
                <a:spcPts val="1000"/>
              </a:spcBef>
            </a:pPr>
            <a:r>
              <a:rPr lang="en-US" sz="1800" kern="100" dirty="0" err="1">
                <a:solidFill>
                  <a:srgbClr val="012169"/>
                </a:solidFill>
                <a:effectLst/>
                <a:ea typeface="Calibri" panose="020F0502020204030204" pitchFamily="34" charset="0"/>
              </a:rPr>
              <a:t>uitvoeren</a:t>
            </a:r>
            <a:r>
              <a:rPr lang="en-US" sz="1800" kern="100" dirty="0">
                <a:solidFill>
                  <a:srgbClr val="012169"/>
                </a:solidFill>
                <a:effectLst/>
                <a:ea typeface="Calibri" panose="020F0502020204030204" pitchFamily="34" charset="0"/>
              </a:rPr>
              <a:t> van </a:t>
            </a:r>
            <a:r>
              <a:rPr lang="en-US" sz="1800" kern="100" dirty="0" err="1">
                <a:solidFill>
                  <a:srgbClr val="012169"/>
                </a:solidFill>
                <a:effectLst/>
                <a:ea typeface="Calibri" panose="020F0502020204030204" pitchFamily="34" charset="0"/>
              </a:rPr>
              <a:t>dit</a:t>
            </a:r>
            <a:r>
              <a:rPr lang="en-US" sz="1800" kern="100" dirty="0">
                <a:solidFill>
                  <a:srgbClr val="012169"/>
                </a:solidFill>
                <a:effectLst/>
                <a:ea typeface="Calibri" panose="020F0502020204030204" pitchFamily="34" charset="0"/>
              </a:rPr>
              <a:t> </a:t>
            </a:r>
            <a:r>
              <a:rPr lang="en-US" sz="1800" kern="100" dirty="0" err="1">
                <a:solidFill>
                  <a:srgbClr val="012169"/>
                </a:solidFill>
                <a:effectLst/>
                <a:ea typeface="Calibri" panose="020F0502020204030204" pitchFamily="34" charset="0"/>
              </a:rPr>
              <a:t>implementatie</a:t>
            </a:r>
            <a:r>
              <a:rPr lang="en-US" sz="1800" kern="100" dirty="0">
                <a:solidFill>
                  <a:srgbClr val="012169"/>
                </a:solidFill>
                <a:effectLst/>
                <a:ea typeface="Calibri" panose="020F0502020204030204" pitchFamily="34" charset="0"/>
              </a:rPr>
              <a:t> project </a:t>
            </a:r>
          </a:p>
          <a:p>
            <a:pPr marL="0" indent="0">
              <a:buNone/>
            </a:pPr>
            <a:endParaRPr lang="nl-BE" kern="100" dirty="0">
              <a:solidFill>
                <a:srgbClr val="012169"/>
              </a:solidFill>
              <a:effectLst/>
              <a:ea typeface="Calibri" panose="020F0502020204030204" pitchFamily="34" charset="0"/>
            </a:endParaRPr>
          </a:p>
        </p:txBody>
      </p:sp>
      <p:sp>
        <p:nvSpPr>
          <p:cNvPr id="2" name="Tijdelijke aanduiding voor datum 1">
            <a:extLst>
              <a:ext uri="{FF2B5EF4-FFF2-40B4-BE49-F238E27FC236}">
                <a16:creationId xmlns:a16="http://schemas.microsoft.com/office/drawing/2014/main" id="{4B17F308-84C9-CEA0-DC07-0602CD332CC2}"/>
              </a:ext>
            </a:extLst>
          </p:cNvPr>
          <p:cNvSpPr>
            <a:spLocks noGrp="1"/>
          </p:cNvSpPr>
          <p:nvPr>
            <p:ph type="dt" sz="half" idx="2"/>
          </p:nvPr>
        </p:nvSpPr>
        <p:spPr/>
        <p:txBody>
          <a:bodyPr/>
          <a:lstStyle/>
          <a:p>
            <a:fld id="{20C03137-5AFD-41F5-8722-A4CA5B480A11}" type="datetime1">
              <a:rPr lang="nl-BE" smtClean="0"/>
              <a:t>19/11/2023</a:t>
            </a:fld>
            <a:endParaRPr lang="nl-BE"/>
          </a:p>
        </p:txBody>
      </p:sp>
      <p:sp>
        <p:nvSpPr>
          <p:cNvPr id="3" name="Tijdelijke aanduiding voor dianummer 2">
            <a:extLst>
              <a:ext uri="{FF2B5EF4-FFF2-40B4-BE49-F238E27FC236}">
                <a16:creationId xmlns:a16="http://schemas.microsoft.com/office/drawing/2014/main" id="{E4EEC42E-75BD-5ABE-9A5B-BAB6165E0203}"/>
              </a:ext>
            </a:extLst>
          </p:cNvPr>
          <p:cNvSpPr>
            <a:spLocks noGrp="1"/>
          </p:cNvSpPr>
          <p:nvPr>
            <p:ph type="sldNum" sz="quarter" idx="4"/>
          </p:nvPr>
        </p:nvSpPr>
        <p:spPr/>
        <p:txBody>
          <a:bodyPr/>
          <a:lstStyle/>
          <a:p>
            <a:fld id="{237A5C56-B9E8-4E46-B944-E20B96CB342D}" type="slidenum">
              <a:rPr lang="nl-BE" smtClean="0"/>
              <a:pPr/>
              <a:t>25</a:t>
            </a:fld>
            <a:endParaRPr lang="nl-BE">
              <a:solidFill>
                <a:schemeClr val="bg1"/>
              </a:solidFill>
            </a:endParaRPr>
          </a:p>
        </p:txBody>
      </p:sp>
      <p:sp>
        <p:nvSpPr>
          <p:cNvPr id="9" name="Titel 5">
            <a:extLst>
              <a:ext uri="{FF2B5EF4-FFF2-40B4-BE49-F238E27FC236}">
                <a16:creationId xmlns:a16="http://schemas.microsoft.com/office/drawing/2014/main" id="{90FB98DA-4149-B08E-4C5D-64CC3033BBD9}"/>
              </a:ext>
            </a:extLst>
          </p:cNvPr>
          <p:cNvSpPr>
            <a:spLocks noGrp="1"/>
          </p:cNvSpPr>
          <p:nvPr>
            <p:ph type="ctrTitle"/>
          </p:nvPr>
        </p:nvSpPr>
        <p:spPr>
          <a:xfrm>
            <a:off x="996950" y="262890"/>
            <a:ext cx="10890252" cy="589280"/>
          </a:xfrm>
        </p:spPr>
        <p:txBody>
          <a:bodyPr/>
          <a:lstStyle/>
          <a:p>
            <a:r>
              <a:rPr lang="nl-NL" dirty="0"/>
              <a:t>TOOLKIT</a:t>
            </a:r>
            <a:endParaRPr lang="nl-BE" dirty="0"/>
          </a:p>
        </p:txBody>
      </p:sp>
    </p:spTree>
    <p:extLst>
      <p:ext uri="{BB962C8B-B14F-4D97-AF65-F5344CB8AC3E}">
        <p14:creationId xmlns:p14="http://schemas.microsoft.com/office/powerpoint/2010/main" val="19670927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FC6253A-DA44-8921-1BE5-8EA044AE50B2}"/>
              </a:ext>
            </a:extLst>
          </p:cNvPr>
          <p:cNvSpPr>
            <a:spLocks noGrp="1"/>
          </p:cNvSpPr>
          <p:nvPr>
            <p:ph type="dt" sz="half" idx="2"/>
          </p:nvPr>
        </p:nvSpPr>
        <p:spPr/>
        <p:txBody>
          <a:bodyPr/>
          <a:lstStyle/>
          <a:p>
            <a:fld id="{F3D7DD51-9662-490B-9287-C002A927A4EB}" type="datetime1">
              <a:rPr lang="nl-BE" smtClean="0"/>
              <a:t>19/11/2023</a:t>
            </a:fld>
            <a:endParaRPr lang="nl-BE"/>
          </a:p>
        </p:txBody>
      </p:sp>
      <p:sp>
        <p:nvSpPr>
          <p:cNvPr id="3" name="Tijdelijke aanduiding voor dianummer 2">
            <a:extLst>
              <a:ext uri="{FF2B5EF4-FFF2-40B4-BE49-F238E27FC236}">
                <a16:creationId xmlns:a16="http://schemas.microsoft.com/office/drawing/2014/main" id="{0D130627-71F0-2502-3FAB-3DDB04D52CAF}"/>
              </a:ext>
            </a:extLst>
          </p:cNvPr>
          <p:cNvSpPr>
            <a:spLocks noGrp="1"/>
          </p:cNvSpPr>
          <p:nvPr>
            <p:ph type="sldNum" sz="quarter" idx="4"/>
          </p:nvPr>
        </p:nvSpPr>
        <p:spPr/>
        <p:txBody>
          <a:bodyPr/>
          <a:lstStyle/>
          <a:p>
            <a:fld id="{237A5C56-B9E8-4E46-B944-E20B96CB342D}" type="slidenum">
              <a:rPr lang="nl-BE" smtClean="0"/>
              <a:pPr/>
              <a:t>26</a:t>
            </a:fld>
            <a:endParaRPr lang="nl-BE">
              <a:solidFill>
                <a:schemeClr val="bg1"/>
              </a:solidFill>
            </a:endParaRPr>
          </a:p>
        </p:txBody>
      </p:sp>
      <p:sp>
        <p:nvSpPr>
          <p:cNvPr id="15" name="Titel 14">
            <a:extLst>
              <a:ext uri="{FF2B5EF4-FFF2-40B4-BE49-F238E27FC236}">
                <a16:creationId xmlns:a16="http://schemas.microsoft.com/office/drawing/2014/main" id="{D1C88ABA-9A96-AB86-BABE-698A4A362836}"/>
              </a:ext>
            </a:extLst>
          </p:cNvPr>
          <p:cNvSpPr>
            <a:spLocks noGrp="1"/>
          </p:cNvSpPr>
          <p:nvPr>
            <p:ph type="ctrTitle"/>
          </p:nvPr>
        </p:nvSpPr>
        <p:spPr/>
        <p:txBody>
          <a:bodyPr/>
          <a:lstStyle/>
          <a:p>
            <a:r>
              <a:rPr lang="nl-NL" dirty="0"/>
              <a:t>ROL van LOCAL CHAMPION</a:t>
            </a:r>
            <a:endParaRPr lang="nl-BE" dirty="0"/>
          </a:p>
        </p:txBody>
      </p:sp>
      <p:sp>
        <p:nvSpPr>
          <p:cNvPr id="4" name="Tekstvak 3">
            <a:extLst>
              <a:ext uri="{FF2B5EF4-FFF2-40B4-BE49-F238E27FC236}">
                <a16:creationId xmlns:a16="http://schemas.microsoft.com/office/drawing/2014/main" id="{AB6925AB-2A76-87D4-72C1-678F7878AB96}"/>
              </a:ext>
            </a:extLst>
          </p:cNvPr>
          <p:cNvSpPr txBox="1"/>
          <p:nvPr/>
        </p:nvSpPr>
        <p:spPr>
          <a:xfrm>
            <a:off x="739429" y="1501875"/>
            <a:ext cx="5191702" cy="3627211"/>
          </a:xfrm>
          <a:prstGeom prst="rect">
            <a:avLst/>
          </a:prstGeom>
          <a:noFill/>
        </p:spPr>
        <p:txBody>
          <a:bodyPr wrap="square">
            <a:spAutoFit/>
          </a:bodyPr>
          <a:lstStyle/>
          <a:p>
            <a:pPr>
              <a:lnSpc>
                <a:spcPct val="107000"/>
              </a:lnSpc>
            </a:pPr>
            <a:r>
              <a:rPr lang="nl-NL" dirty="0">
                <a:latin typeface="Arial" panose="020B0604020202020204" pitchFamily="34" charset="0"/>
                <a:ea typeface="Calibri" panose="020F0502020204030204" pitchFamily="34" charset="0"/>
                <a:cs typeface="Arial" panose="020B0604020202020204" pitchFamily="34" charset="0"/>
              </a:rPr>
              <a:t>Om doel te bereiken</a:t>
            </a:r>
            <a:r>
              <a:rPr lang="nl-NL" dirty="0">
                <a:effectLst/>
                <a:latin typeface="Arial" panose="020B0604020202020204" pitchFamily="34" charset="0"/>
                <a:ea typeface="Calibri" panose="020F0502020204030204" pitchFamily="34" charset="0"/>
                <a:cs typeface="Arial" panose="020B0604020202020204" pitchFamily="34" charset="0"/>
              </a:rPr>
              <a:t>: </a:t>
            </a:r>
          </a:p>
          <a:p>
            <a:pPr>
              <a:lnSpc>
                <a:spcPct val="107000"/>
              </a:lnSpc>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dirty="0">
                <a:effectLst/>
                <a:latin typeface="Arial" panose="020B0604020202020204" pitchFamily="34" charset="0"/>
                <a:ea typeface="Calibri" panose="020F0502020204030204" pitchFamily="34" charset="0"/>
                <a:cs typeface="Arial" panose="020B0604020202020204" pitchFamily="34" charset="0"/>
              </a:rPr>
              <a:t>Training voor “</a:t>
            </a:r>
            <a:r>
              <a:rPr lang="nl-NL" dirty="0" err="1">
                <a:effectLst/>
                <a:latin typeface="Arial" panose="020B0604020202020204" pitchFamily="34" charset="0"/>
                <a:ea typeface="Calibri" panose="020F0502020204030204" pitchFamily="34" charset="0"/>
                <a:cs typeface="Arial" panose="020B0604020202020204" pitchFamily="34" charset="0"/>
              </a:rPr>
              <a:t>local</a:t>
            </a:r>
            <a:r>
              <a:rPr lang="nl-NL" dirty="0">
                <a:effectLst/>
                <a:latin typeface="Arial" panose="020B0604020202020204" pitchFamily="34" charset="0"/>
                <a:ea typeface="Calibri" panose="020F0502020204030204" pitchFamily="34" charset="0"/>
                <a:cs typeface="Arial" panose="020B0604020202020204" pitchFamily="34" charset="0"/>
              </a:rPr>
              <a:t> </a:t>
            </a:r>
            <a:r>
              <a:rPr lang="nl-NL" dirty="0" err="1">
                <a:effectLst/>
                <a:latin typeface="Arial" panose="020B0604020202020204" pitchFamily="34" charset="0"/>
                <a:ea typeface="Calibri" panose="020F0502020204030204" pitchFamily="34" charset="0"/>
                <a:cs typeface="Arial" panose="020B0604020202020204" pitchFamily="34" charset="0"/>
              </a:rPr>
              <a:t>champions</a:t>
            </a:r>
            <a:r>
              <a:rPr lang="nl-NL" dirty="0">
                <a:effectLst/>
                <a:latin typeface="Arial" panose="020B0604020202020204" pitchFamily="34" charset="0"/>
                <a:ea typeface="Calibri" panose="020F0502020204030204" pitchFamily="34" charset="0"/>
                <a:cs typeface="Arial" panose="020B0604020202020204" pitchFamily="34" charset="0"/>
              </a:rPr>
              <a:t>”</a:t>
            </a:r>
          </a:p>
          <a:p>
            <a:pPr>
              <a:lnSpc>
                <a:spcPct val="107000"/>
              </a:lnSpc>
            </a:pPr>
            <a:endParaRPr lang="nl-NL" dirty="0">
              <a:latin typeface="Arial" panose="020B0604020202020204" pitchFamily="34" charset="0"/>
              <a:ea typeface="Calibri" panose="020F0502020204030204" pitchFamily="34" charset="0"/>
              <a:cs typeface="Arial" panose="020B0604020202020204" pitchFamily="34" charset="0"/>
            </a:endParaRPr>
          </a:p>
          <a:p>
            <a:pPr>
              <a:lnSpc>
                <a:spcPct val="107000"/>
              </a:lnSpc>
            </a:pPr>
            <a:endParaRPr lang="nl-NL" dirty="0">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dirty="0">
                <a:effectLst/>
                <a:latin typeface="Arial" panose="020B0604020202020204" pitchFamily="34" charset="0"/>
                <a:ea typeface="Calibri" panose="020F0502020204030204" pitchFamily="34" charset="0"/>
                <a:cs typeface="Arial" panose="020B0604020202020204" pitchFamily="34" charset="0"/>
              </a:rPr>
              <a:t>Audit- en feedback module </a:t>
            </a:r>
          </a:p>
          <a:p>
            <a:pPr>
              <a:lnSpc>
                <a:spcPct val="107000"/>
              </a:lnSpc>
            </a:pPr>
            <a:endParaRPr lang="nl-NL" dirty="0">
              <a:latin typeface="Arial" panose="020B0604020202020204" pitchFamily="34" charset="0"/>
              <a:ea typeface="Calibri" panose="020F0502020204030204" pitchFamily="34" charset="0"/>
              <a:cs typeface="Arial" panose="020B0604020202020204" pitchFamily="34" charset="0"/>
            </a:endParaRPr>
          </a:p>
          <a:p>
            <a:pPr>
              <a:lnSpc>
                <a:spcPct val="107000"/>
              </a:lnSpc>
            </a:pPr>
            <a:endParaRPr lang="nl-NL" dirty="0">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dirty="0">
                <a:effectLst/>
                <a:latin typeface="Arial" panose="020B0604020202020204" pitchFamily="34" charset="0"/>
                <a:ea typeface="Calibri" panose="020F0502020204030204" pitchFamily="34" charset="0"/>
                <a:cs typeface="Arial" panose="020B0604020202020204" pitchFamily="34" charset="0"/>
              </a:rPr>
              <a:t>Intervisie</a:t>
            </a:r>
          </a:p>
          <a:p>
            <a:pPr>
              <a:lnSpc>
                <a:spcPct val="107000"/>
              </a:lnSpc>
            </a:pPr>
            <a:endParaRPr lang="nl-NL" dirty="0">
              <a:latin typeface="Arial" panose="020B0604020202020204" pitchFamily="34" charset="0"/>
              <a:ea typeface="Calibri" panose="020F0502020204030204" pitchFamily="34" charset="0"/>
              <a:cs typeface="Arial" panose="020B0604020202020204" pitchFamily="34" charset="0"/>
            </a:endParaRPr>
          </a:p>
          <a:p>
            <a:pPr>
              <a:lnSpc>
                <a:spcPct val="107000"/>
              </a:lnSpc>
            </a:pPr>
            <a:endParaRPr lang="nl-NL" dirty="0">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dirty="0">
                <a:effectLst/>
                <a:latin typeface="Arial" panose="020B0604020202020204" pitchFamily="34" charset="0"/>
                <a:ea typeface="Calibri" panose="020F0502020204030204" pitchFamily="34" charset="0"/>
                <a:cs typeface="Arial" panose="020B0604020202020204" pitchFamily="34" charset="0"/>
              </a:rPr>
              <a:t>Digitale </a:t>
            </a:r>
            <a:r>
              <a:rPr lang="nl-NL" dirty="0" err="1">
                <a:effectLst/>
                <a:latin typeface="Arial" panose="020B0604020202020204" pitchFamily="34" charset="0"/>
                <a:ea typeface="Calibri" panose="020F0502020204030204" pitchFamily="34" charset="0"/>
                <a:cs typeface="Arial" panose="020B0604020202020204" pitchFamily="34" charset="0"/>
              </a:rPr>
              <a:t>toolkit</a:t>
            </a:r>
            <a:r>
              <a:rPr lang="nl-NL" dirty="0">
                <a:effectLst/>
                <a:latin typeface="Arial" panose="020B0604020202020204" pitchFamily="34" charset="0"/>
                <a:ea typeface="Calibri" panose="020F0502020204030204" pitchFamily="34" charset="0"/>
                <a:cs typeface="Arial" panose="020B0604020202020204" pitchFamily="34" charset="0"/>
              </a:rPr>
              <a:t> </a:t>
            </a:r>
          </a:p>
        </p:txBody>
      </p:sp>
      <p:pic>
        <p:nvPicPr>
          <p:cNvPr id="5" name="Picture 2" descr="Mentoring concept. Grafiek met trefwoorden en pictogrammen">
            <a:extLst>
              <a:ext uri="{FF2B5EF4-FFF2-40B4-BE49-F238E27FC236}">
                <a16:creationId xmlns:a16="http://schemas.microsoft.com/office/drawing/2014/main" id="{0989FF3E-F383-D18A-2114-A33A7D76F39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52" t="53684" r="88914" b="22940"/>
          <a:stretch/>
        </p:blipFill>
        <p:spPr bwMode="auto">
          <a:xfrm>
            <a:off x="45316" y="1384069"/>
            <a:ext cx="694113" cy="623455"/>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a:extLst>
              <a:ext uri="{FF2B5EF4-FFF2-40B4-BE49-F238E27FC236}">
                <a16:creationId xmlns:a16="http://schemas.microsoft.com/office/drawing/2014/main" id="{FC4D9389-2605-0C30-ED21-073D4584BB45}"/>
              </a:ext>
            </a:extLst>
          </p:cNvPr>
          <p:cNvPicPr>
            <a:picLocks noChangeAspect="1"/>
          </p:cNvPicPr>
          <p:nvPr/>
        </p:nvPicPr>
        <p:blipFill rotWithShape="1">
          <a:blip r:embed="rId3"/>
          <a:srcRect l="53523" t="48091" r="40750" b="40363"/>
          <a:stretch/>
        </p:blipFill>
        <p:spPr>
          <a:xfrm>
            <a:off x="4390501" y="1970116"/>
            <a:ext cx="900000" cy="680357"/>
          </a:xfrm>
          <a:prstGeom prst="rect">
            <a:avLst/>
          </a:prstGeom>
        </p:spPr>
      </p:pic>
      <p:pic>
        <p:nvPicPr>
          <p:cNvPr id="8" name="Picture 2" descr="Banner service concept. Trefwoorden en pictogrammen">
            <a:extLst>
              <a:ext uri="{FF2B5EF4-FFF2-40B4-BE49-F238E27FC236}">
                <a16:creationId xmlns:a16="http://schemas.microsoft.com/office/drawing/2014/main" id="{63C1AF2B-F285-BCAB-326A-82EEA094839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6173" t="56727" r="63943" b="20752"/>
          <a:stretch/>
        </p:blipFill>
        <p:spPr bwMode="auto">
          <a:xfrm>
            <a:off x="4390501" y="4566535"/>
            <a:ext cx="900000" cy="68035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team gebouw. Banner met trefwoorden en pictogrammen">
            <a:extLst>
              <a:ext uri="{FF2B5EF4-FFF2-40B4-BE49-F238E27FC236}">
                <a16:creationId xmlns:a16="http://schemas.microsoft.com/office/drawing/2014/main" id="{FFB35C3B-87E6-9661-16D8-705D930B296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82498" t="51554" r="4479" b="22936"/>
          <a:stretch/>
        </p:blipFill>
        <p:spPr bwMode="auto">
          <a:xfrm>
            <a:off x="4390501" y="3821902"/>
            <a:ext cx="900000" cy="58694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Evaluation banner web icon vector illustration for assessment system of business and organization standard with analysis, performance, plan, improvement, results, and feedback icon">
            <a:extLst>
              <a:ext uri="{FF2B5EF4-FFF2-40B4-BE49-F238E27FC236}">
                <a16:creationId xmlns:a16="http://schemas.microsoft.com/office/drawing/2014/main" id="{C44FA7AF-E92A-D1FB-1D0D-7E99A5F0B635}"/>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1885" t="55922" r="69542" b="21636"/>
          <a:stretch/>
        </p:blipFill>
        <p:spPr bwMode="auto">
          <a:xfrm>
            <a:off x="4472244" y="2967643"/>
            <a:ext cx="694113" cy="598516"/>
          </a:xfrm>
          <a:prstGeom prst="rect">
            <a:avLst/>
          </a:prstGeom>
          <a:noFill/>
          <a:extLst>
            <a:ext uri="{909E8E84-426E-40DD-AFC4-6F175D3DCCD1}">
              <a14:hiddenFill xmlns:a14="http://schemas.microsoft.com/office/drawing/2010/main">
                <a:solidFill>
                  <a:srgbClr val="FFFFFF"/>
                </a:solidFill>
              </a14:hiddenFill>
            </a:ext>
          </a:extLst>
        </p:spPr>
      </p:pic>
      <p:sp>
        <p:nvSpPr>
          <p:cNvPr id="7" name="Pijl: rechts 6">
            <a:extLst>
              <a:ext uri="{FF2B5EF4-FFF2-40B4-BE49-F238E27FC236}">
                <a16:creationId xmlns:a16="http://schemas.microsoft.com/office/drawing/2014/main" id="{4542AE07-3E69-9BF5-A784-0A5817A2259B}"/>
              </a:ext>
            </a:extLst>
          </p:cNvPr>
          <p:cNvSpPr/>
          <p:nvPr/>
        </p:nvSpPr>
        <p:spPr>
          <a:xfrm>
            <a:off x="6325985" y="2443942"/>
            <a:ext cx="1350000" cy="598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latin typeface="Arial" panose="020B0604020202020204" pitchFamily="34" charset="0"/>
                <a:cs typeface="Arial" panose="020B0604020202020204" pitchFamily="34" charset="0"/>
              </a:rPr>
              <a:t>Q4 2023</a:t>
            </a:r>
            <a:endParaRPr lang="nl-BE" dirty="0">
              <a:latin typeface="Arial" panose="020B0604020202020204" pitchFamily="34" charset="0"/>
              <a:cs typeface="Arial" panose="020B0604020202020204" pitchFamily="34" charset="0"/>
            </a:endParaRPr>
          </a:p>
        </p:txBody>
      </p:sp>
      <p:sp>
        <p:nvSpPr>
          <p:cNvPr id="9" name="Pijl: rechts 8">
            <a:extLst>
              <a:ext uri="{FF2B5EF4-FFF2-40B4-BE49-F238E27FC236}">
                <a16:creationId xmlns:a16="http://schemas.microsoft.com/office/drawing/2014/main" id="{FD433214-1E34-68A5-A894-244E3358BFB8}"/>
              </a:ext>
            </a:extLst>
          </p:cNvPr>
          <p:cNvSpPr/>
          <p:nvPr/>
        </p:nvSpPr>
        <p:spPr>
          <a:xfrm>
            <a:off x="6325985" y="3813670"/>
            <a:ext cx="5394960" cy="598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latin typeface="Arial" panose="020B0604020202020204" pitchFamily="34" charset="0"/>
                <a:cs typeface="Arial" panose="020B0604020202020204" pitchFamily="34" charset="0"/>
              </a:rPr>
              <a:t>IMPLEMENTATIE-CYCLUS</a:t>
            </a:r>
            <a:endParaRPr lang="nl-BE" dirty="0">
              <a:latin typeface="Arial" panose="020B0604020202020204" pitchFamily="34" charset="0"/>
              <a:cs typeface="Arial" panose="020B0604020202020204" pitchFamily="34" charset="0"/>
            </a:endParaRPr>
          </a:p>
        </p:txBody>
      </p:sp>
      <p:sp>
        <p:nvSpPr>
          <p:cNvPr id="11" name="Pijl: rechts 10">
            <a:extLst>
              <a:ext uri="{FF2B5EF4-FFF2-40B4-BE49-F238E27FC236}">
                <a16:creationId xmlns:a16="http://schemas.microsoft.com/office/drawing/2014/main" id="{03917F9E-3780-25BE-8380-ECCB0633108B}"/>
              </a:ext>
            </a:extLst>
          </p:cNvPr>
          <p:cNvSpPr/>
          <p:nvPr/>
        </p:nvSpPr>
        <p:spPr>
          <a:xfrm>
            <a:off x="7675985" y="2443942"/>
            <a:ext cx="1350000" cy="598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latin typeface="Arial" panose="020B0604020202020204" pitchFamily="34" charset="0"/>
                <a:cs typeface="Arial" panose="020B0604020202020204" pitchFamily="34" charset="0"/>
              </a:rPr>
              <a:t>Q1 2024</a:t>
            </a:r>
            <a:endParaRPr lang="nl-BE" dirty="0">
              <a:latin typeface="Arial" panose="020B0604020202020204" pitchFamily="34" charset="0"/>
              <a:cs typeface="Arial" panose="020B0604020202020204" pitchFamily="34" charset="0"/>
            </a:endParaRPr>
          </a:p>
        </p:txBody>
      </p:sp>
      <p:sp>
        <p:nvSpPr>
          <p:cNvPr id="13" name="Pijl: rechts 12">
            <a:extLst>
              <a:ext uri="{FF2B5EF4-FFF2-40B4-BE49-F238E27FC236}">
                <a16:creationId xmlns:a16="http://schemas.microsoft.com/office/drawing/2014/main" id="{BA5DE89C-91EF-B3AB-B340-B74064DCEF37}"/>
              </a:ext>
            </a:extLst>
          </p:cNvPr>
          <p:cNvSpPr/>
          <p:nvPr/>
        </p:nvSpPr>
        <p:spPr>
          <a:xfrm>
            <a:off x="9025985" y="2443942"/>
            <a:ext cx="1350000" cy="598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latin typeface="Arial" panose="020B0604020202020204" pitchFamily="34" charset="0"/>
                <a:cs typeface="Arial" panose="020B0604020202020204" pitchFamily="34" charset="0"/>
              </a:rPr>
              <a:t>Q2 2024</a:t>
            </a:r>
            <a:endParaRPr lang="nl-BE" dirty="0">
              <a:latin typeface="Arial" panose="020B0604020202020204" pitchFamily="34" charset="0"/>
              <a:cs typeface="Arial" panose="020B0604020202020204" pitchFamily="34" charset="0"/>
            </a:endParaRPr>
          </a:p>
        </p:txBody>
      </p:sp>
      <p:sp>
        <p:nvSpPr>
          <p:cNvPr id="16" name="Pijl: rechts 15">
            <a:extLst>
              <a:ext uri="{FF2B5EF4-FFF2-40B4-BE49-F238E27FC236}">
                <a16:creationId xmlns:a16="http://schemas.microsoft.com/office/drawing/2014/main" id="{D446154A-F3F9-FDD8-1F12-37E612D39323}"/>
              </a:ext>
            </a:extLst>
          </p:cNvPr>
          <p:cNvSpPr/>
          <p:nvPr/>
        </p:nvSpPr>
        <p:spPr>
          <a:xfrm>
            <a:off x="10370945" y="2443942"/>
            <a:ext cx="1350000" cy="598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latin typeface="Arial" panose="020B0604020202020204" pitchFamily="34" charset="0"/>
                <a:cs typeface="Arial" panose="020B0604020202020204" pitchFamily="34" charset="0"/>
              </a:rPr>
              <a:t>Q3 2024</a:t>
            </a:r>
            <a:endParaRPr lang="nl-BE" dirty="0">
              <a:latin typeface="Arial" panose="020B0604020202020204" pitchFamily="34" charset="0"/>
              <a:cs typeface="Arial" panose="020B0604020202020204" pitchFamily="34" charset="0"/>
            </a:endParaRPr>
          </a:p>
        </p:txBody>
      </p:sp>
      <p:sp>
        <p:nvSpPr>
          <p:cNvPr id="17" name="Tekstvak 16">
            <a:extLst>
              <a:ext uri="{FF2B5EF4-FFF2-40B4-BE49-F238E27FC236}">
                <a16:creationId xmlns:a16="http://schemas.microsoft.com/office/drawing/2014/main" id="{DBD44341-C047-5512-1B14-07349BADE8C0}"/>
              </a:ext>
            </a:extLst>
          </p:cNvPr>
          <p:cNvSpPr txBox="1"/>
          <p:nvPr/>
        </p:nvSpPr>
        <p:spPr>
          <a:xfrm>
            <a:off x="7460665" y="1501875"/>
            <a:ext cx="3125599" cy="369332"/>
          </a:xfrm>
          <a:prstGeom prst="rect">
            <a:avLst/>
          </a:prstGeom>
          <a:noFill/>
        </p:spPr>
        <p:txBody>
          <a:bodyPr wrap="none" rtlCol="0">
            <a:spAutoFit/>
          </a:bodyPr>
          <a:lstStyle/>
          <a:p>
            <a:r>
              <a:rPr lang="nl-NL" dirty="0">
                <a:latin typeface="Arial" panose="020B0604020202020204" pitchFamily="34" charset="0"/>
                <a:cs typeface="Arial" panose="020B0604020202020204" pitchFamily="34" charset="0"/>
              </a:rPr>
              <a:t>IMPLEMENTATIE-TRAJECT</a:t>
            </a:r>
            <a:endParaRPr lang="nl-BE" dirty="0">
              <a:latin typeface="Arial" panose="020B0604020202020204" pitchFamily="34" charset="0"/>
              <a:cs typeface="Arial" panose="020B0604020202020204" pitchFamily="34" charset="0"/>
            </a:endParaRPr>
          </a:p>
        </p:txBody>
      </p:sp>
      <p:pic>
        <p:nvPicPr>
          <p:cNvPr id="23" name="Picture 2" descr="MBA - Master of Business Administration vector illustration concept with icons">
            <a:extLst>
              <a:ext uri="{FF2B5EF4-FFF2-40B4-BE49-F238E27FC236}">
                <a16:creationId xmlns:a16="http://schemas.microsoft.com/office/drawing/2014/main" id="{8A74DA76-4A19-46E1-157F-6A3CC472C079}"/>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41407" t="55591" r="46300" b="22994"/>
          <a:stretch/>
        </p:blipFill>
        <p:spPr bwMode="auto">
          <a:xfrm>
            <a:off x="8299256" y="633194"/>
            <a:ext cx="1244131" cy="719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39513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FC6253A-DA44-8921-1BE5-8EA044AE50B2}"/>
              </a:ext>
            </a:extLst>
          </p:cNvPr>
          <p:cNvSpPr>
            <a:spLocks noGrp="1"/>
          </p:cNvSpPr>
          <p:nvPr>
            <p:ph type="dt" sz="half" idx="2"/>
          </p:nvPr>
        </p:nvSpPr>
        <p:spPr/>
        <p:txBody>
          <a:bodyPr/>
          <a:lstStyle/>
          <a:p>
            <a:fld id="{F3D7DD51-9662-490B-9287-C002A927A4EB}" type="datetime1">
              <a:rPr lang="nl-BE" smtClean="0"/>
              <a:t>19/11/2023</a:t>
            </a:fld>
            <a:endParaRPr lang="nl-BE"/>
          </a:p>
        </p:txBody>
      </p:sp>
      <p:sp>
        <p:nvSpPr>
          <p:cNvPr id="3" name="Tijdelijke aanduiding voor dianummer 2">
            <a:extLst>
              <a:ext uri="{FF2B5EF4-FFF2-40B4-BE49-F238E27FC236}">
                <a16:creationId xmlns:a16="http://schemas.microsoft.com/office/drawing/2014/main" id="{0D130627-71F0-2502-3FAB-3DDB04D52CAF}"/>
              </a:ext>
            </a:extLst>
          </p:cNvPr>
          <p:cNvSpPr>
            <a:spLocks noGrp="1"/>
          </p:cNvSpPr>
          <p:nvPr>
            <p:ph type="sldNum" sz="quarter" idx="4"/>
          </p:nvPr>
        </p:nvSpPr>
        <p:spPr/>
        <p:txBody>
          <a:bodyPr/>
          <a:lstStyle/>
          <a:p>
            <a:fld id="{237A5C56-B9E8-4E46-B944-E20B96CB342D}" type="slidenum">
              <a:rPr lang="nl-BE" smtClean="0"/>
              <a:pPr/>
              <a:t>27</a:t>
            </a:fld>
            <a:endParaRPr lang="nl-BE">
              <a:solidFill>
                <a:schemeClr val="bg1"/>
              </a:solidFill>
            </a:endParaRPr>
          </a:p>
        </p:txBody>
      </p:sp>
      <p:sp>
        <p:nvSpPr>
          <p:cNvPr id="15" name="Titel 14">
            <a:extLst>
              <a:ext uri="{FF2B5EF4-FFF2-40B4-BE49-F238E27FC236}">
                <a16:creationId xmlns:a16="http://schemas.microsoft.com/office/drawing/2014/main" id="{D1C88ABA-9A96-AB86-BABE-698A4A362836}"/>
              </a:ext>
            </a:extLst>
          </p:cNvPr>
          <p:cNvSpPr>
            <a:spLocks noGrp="1"/>
          </p:cNvSpPr>
          <p:nvPr>
            <p:ph type="ctrTitle"/>
          </p:nvPr>
        </p:nvSpPr>
        <p:spPr/>
        <p:txBody>
          <a:bodyPr/>
          <a:lstStyle/>
          <a:p>
            <a:r>
              <a:rPr lang="nl-NL" dirty="0"/>
              <a:t>PROJECT-INHOUD</a:t>
            </a:r>
            <a:endParaRPr lang="nl-BE" dirty="0"/>
          </a:p>
        </p:txBody>
      </p:sp>
      <p:sp>
        <p:nvSpPr>
          <p:cNvPr id="4" name="Tekstvak 3">
            <a:extLst>
              <a:ext uri="{FF2B5EF4-FFF2-40B4-BE49-F238E27FC236}">
                <a16:creationId xmlns:a16="http://schemas.microsoft.com/office/drawing/2014/main" id="{AB6925AB-2A76-87D4-72C1-678F7878AB96}"/>
              </a:ext>
            </a:extLst>
          </p:cNvPr>
          <p:cNvSpPr txBox="1"/>
          <p:nvPr/>
        </p:nvSpPr>
        <p:spPr>
          <a:xfrm>
            <a:off x="739429" y="1501875"/>
            <a:ext cx="5191702" cy="3627211"/>
          </a:xfrm>
          <a:prstGeom prst="rect">
            <a:avLst/>
          </a:prstGeom>
          <a:noFill/>
        </p:spPr>
        <p:txBody>
          <a:bodyPr wrap="square">
            <a:spAutoFit/>
          </a:bodyPr>
          <a:lstStyle/>
          <a:p>
            <a:pPr>
              <a:lnSpc>
                <a:spcPct val="107000"/>
              </a:lnSpc>
            </a:pPr>
            <a:r>
              <a:rPr lang="nl-NL" dirty="0">
                <a:latin typeface="Arial" panose="020B0604020202020204" pitchFamily="34" charset="0"/>
                <a:ea typeface="Calibri" panose="020F0502020204030204" pitchFamily="34" charset="0"/>
                <a:cs typeface="Arial" panose="020B0604020202020204" pitchFamily="34" charset="0"/>
              </a:rPr>
              <a:t>Om doel te bereiken</a:t>
            </a:r>
            <a:r>
              <a:rPr lang="nl-NL" dirty="0">
                <a:effectLst/>
                <a:latin typeface="Arial" panose="020B0604020202020204" pitchFamily="34" charset="0"/>
                <a:ea typeface="Calibri" panose="020F0502020204030204" pitchFamily="34" charset="0"/>
                <a:cs typeface="Arial" panose="020B0604020202020204" pitchFamily="34" charset="0"/>
              </a:rPr>
              <a:t>: </a:t>
            </a:r>
          </a:p>
          <a:p>
            <a:pPr>
              <a:lnSpc>
                <a:spcPct val="107000"/>
              </a:lnSpc>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dirty="0">
                <a:effectLst/>
                <a:latin typeface="Arial" panose="020B0604020202020204" pitchFamily="34" charset="0"/>
                <a:ea typeface="Calibri" panose="020F0502020204030204" pitchFamily="34" charset="0"/>
                <a:cs typeface="Arial" panose="020B0604020202020204" pitchFamily="34" charset="0"/>
              </a:rPr>
              <a:t>Training voor “</a:t>
            </a:r>
            <a:r>
              <a:rPr lang="nl-NL" dirty="0" err="1">
                <a:effectLst/>
                <a:latin typeface="Arial" panose="020B0604020202020204" pitchFamily="34" charset="0"/>
                <a:ea typeface="Calibri" panose="020F0502020204030204" pitchFamily="34" charset="0"/>
                <a:cs typeface="Arial" panose="020B0604020202020204" pitchFamily="34" charset="0"/>
              </a:rPr>
              <a:t>local</a:t>
            </a:r>
            <a:r>
              <a:rPr lang="nl-NL" dirty="0">
                <a:effectLst/>
                <a:latin typeface="Arial" panose="020B0604020202020204" pitchFamily="34" charset="0"/>
                <a:ea typeface="Calibri" panose="020F0502020204030204" pitchFamily="34" charset="0"/>
                <a:cs typeface="Arial" panose="020B0604020202020204" pitchFamily="34" charset="0"/>
              </a:rPr>
              <a:t> </a:t>
            </a:r>
            <a:r>
              <a:rPr lang="nl-NL" dirty="0" err="1">
                <a:effectLst/>
                <a:latin typeface="Arial" panose="020B0604020202020204" pitchFamily="34" charset="0"/>
                <a:ea typeface="Calibri" panose="020F0502020204030204" pitchFamily="34" charset="0"/>
                <a:cs typeface="Arial" panose="020B0604020202020204" pitchFamily="34" charset="0"/>
              </a:rPr>
              <a:t>champions</a:t>
            </a:r>
            <a:r>
              <a:rPr lang="nl-NL" dirty="0">
                <a:effectLst/>
                <a:latin typeface="Arial" panose="020B0604020202020204" pitchFamily="34" charset="0"/>
                <a:ea typeface="Calibri" panose="020F0502020204030204" pitchFamily="34" charset="0"/>
                <a:cs typeface="Arial" panose="020B0604020202020204" pitchFamily="34" charset="0"/>
              </a:rPr>
              <a:t>”</a:t>
            </a:r>
          </a:p>
          <a:p>
            <a:pPr>
              <a:lnSpc>
                <a:spcPct val="107000"/>
              </a:lnSpc>
            </a:pPr>
            <a:endParaRPr lang="nl-NL" dirty="0">
              <a:latin typeface="Arial" panose="020B0604020202020204" pitchFamily="34" charset="0"/>
              <a:ea typeface="Calibri" panose="020F0502020204030204" pitchFamily="34" charset="0"/>
              <a:cs typeface="Arial" panose="020B0604020202020204" pitchFamily="34" charset="0"/>
            </a:endParaRPr>
          </a:p>
          <a:p>
            <a:pPr>
              <a:lnSpc>
                <a:spcPct val="107000"/>
              </a:lnSpc>
            </a:pPr>
            <a:endParaRPr lang="nl-NL" dirty="0">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dirty="0">
                <a:effectLst/>
                <a:latin typeface="Arial" panose="020B0604020202020204" pitchFamily="34" charset="0"/>
                <a:ea typeface="Calibri" panose="020F0502020204030204" pitchFamily="34" charset="0"/>
                <a:cs typeface="Arial" panose="020B0604020202020204" pitchFamily="34" charset="0"/>
              </a:rPr>
              <a:t>Audit- en feedback module </a:t>
            </a:r>
          </a:p>
          <a:p>
            <a:pPr>
              <a:lnSpc>
                <a:spcPct val="107000"/>
              </a:lnSpc>
            </a:pPr>
            <a:endParaRPr lang="nl-NL" dirty="0">
              <a:latin typeface="Arial" panose="020B0604020202020204" pitchFamily="34" charset="0"/>
              <a:ea typeface="Calibri" panose="020F0502020204030204" pitchFamily="34" charset="0"/>
              <a:cs typeface="Arial" panose="020B0604020202020204" pitchFamily="34" charset="0"/>
            </a:endParaRPr>
          </a:p>
          <a:p>
            <a:pPr>
              <a:lnSpc>
                <a:spcPct val="107000"/>
              </a:lnSpc>
            </a:pPr>
            <a:endParaRPr lang="nl-NL" dirty="0">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dirty="0">
                <a:effectLst/>
                <a:latin typeface="Arial" panose="020B0604020202020204" pitchFamily="34" charset="0"/>
                <a:ea typeface="Calibri" panose="020F0502020204030204" pitchFamily="34" charset="0"/>
                <a:cs typeface="Arial" panose="020B0604020202020204" pitchFamily="34" charset="0"/>
              </a:rPr>
              <a:t>Intervisie</a:t>
            </a:r>
          </a:p>
          <a:p>
            <a:pPr>
              <a:lnSpc>
                <a:spcPct val="107000"/>
              </a:lnSpc>
            </a:pPr>
            <a:endParaRPr lang="nl-NL" dirty="0">
              <a:latin typeface="Arial" panose="020B0604020202020204" pitchFamily="34" charset="0"/>
              <a:ea typeface="Calibri" panose="020F0502020204030204" pitchFamily="34" charset="0"/>
              <a:cs typeface="Arial" panose="020B0604020202020204" pitchFamily="34" charset="0"/>
            </a:endParaRPr>
          </a:p>
          <a:p>
            <a:pPr>
              <a:lnSpc>
                <a:spcPct val="107000"/>
              </a:lnSpc>
            </a:pPr>
            <a:endParaRPr lang="nl-NL" dirty="0">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dirty="0">
                <a:effectLst/>
                <a:latin typeface="Arial" panose="020B0604020202020204" pitchFamily="34" charset="0"/>
                <a:ea typeface="Calibri" panose="020F0502020204030204" pitchFamily="34" charset="0"/>
                <a:cs typeface="Arial" panose="020B0604020202020204" pitchFamily="34" charset="0"/>
              </a:rPr>
              <a:t>Digitale </a:t>
            </a:r>
            <a:r>
              <a:rPr lang="nl-NL" dirty="0" err="1">
                <a:effectLst/>
                <a:latin typeface="Arial" panose="020B0604020202020204" pitchFamily="34" charset="0"/>
                <a:ea typeface="Calibri" panose="020F0502020204030204" pitchFamily="34" charset="0"/>
                <a:cs typeface="Arial" panose="020B0604020202020204" pitchFamily="34" charset="0"/>
              </a:rPr>
              <a:t>toolkit</a:t>
            </a:r>
            <a:r>
              <a:rPr lang="nl-NL" dirty="0">
                <a:effectLst/>
                <a:latin typeface="Arial" panose="020B0604020202020204" pitchFamily="34" charset="0"/>
                <a:ea typeface="Calibri" panose="020F0502020204030204" pitchFamily="34" charset="0"/>
                <a:cs typeface="Arial" panose="020B0604020202020204" pitchFamily="34" charset="0"/>
              </a:rPr>
              <a:t> </a:t>
            </a:r>
          </a:p>
        </p:txBody>
      </p:sp>
      <p:pic>
        <p:nvPicPr>
          <p:cNvPr id="5" name="Picture 2" descr="Mentoring concept. Grafiek met trefwoorden en pictogrammen">
            <a:extLst>
              <a:ext uri="{FF2B5EF4-FFF2-40B4-BE49-F238E27FC236}">
                <a16:creationId xmlns:a16="http://schemas.microsoft.com/office/drawing/2014/main" id="{0989FF3E-F383-D18A-2114-A33A7D76F39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52" t="53684" r="88914" b="22940"/>
          <a:stretch/>
        </p:blipFill>
        <p:spPr bwMode="auto">
          <a:xfrm>
            <a:off x="45316" y="1384069"/>
            <a:ext cx="694113" cy="623455"/>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a:extLst>
              <a:ext uri="{FF2B5EF4-FFF2-40B4-BE49-F238E27FC236}">
                <a16:creationId xmlns:a16="http://schemas.microsoft.com/office/drawing/2014/main" id="{FC4D9389-2605-0C30-ED21-073D4584BB45}"/>
              </a:ext>
            </a:extLst>
          </p:cNvPr>
          <p:cNvPicPr>
            <a:picLocks noChangeAspect="1"/>
          </p:cNvPicPr>
          <p:nvPr/>
        </p:nvPicPr>
        <p:blipFill rotWithShape="1">
          <a:blip r:embed="rId3"/>
          <a:srcRect l="53523" t="48091" r="40750" b="40363"/>
          <a:stretch/>
        </p:blipFill>
        <p:spPr>
          <a:xfrm>
            <a:off x="4390501" y="1970116"/>
            <a:ext cx="900000" cy="680357"/>
          </a:xfrm>
          <a:prstGeom prst="rect">
            <a:avLst/>
          </a:prstGeom>
        </p:spPr>
      </p:pic>
      <p:pic>
        <p:nvPicPr>
          <p:cNvPr id="8" name="Picture 2" descr="Banner service concept. Trefwoorden en pictogrammen">
            <a:extLst>
              <a:ext uri="{FF2B5EF4-FFF2-40B4-BE49-F238E27FC236}">
                <a16:creationId xmlns:a16="http://schemas.microsoft.com/office/drawing/2014/main" id="{63C1AF2B-F285-BCAB-326A-82EEA094839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6173" t="56727" r="63943" b="20752"/>
          <a:stretch/>
        </p:blipFill>
        <p:spPr bwMode="auto">
          <a:xfrm>
            <a:off x="4390501" y="4566535"/>
            <a:ext cx="900000" cy="68035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team gebouw. Banner met trefwoorden en pictogrammen">
            <a:extLst>
              <a:ext uri="{FF2B5EF4-FFF2-40B4-BE49-F238E27FC236}">
                <a16:creationId xmlns:a16="http://schemas.microsoft.com/office/drawing/2014/main" id="{FFB35C3B-87E6-9661-16D8-705D930B296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82498" t="51554" r="4479" b="22936"/>
          <a:stretch/>
        </p:blipFill>
        <p:spPr bwMode="auto">
          <a:xfrm>
            <a:off x="4390501" y="3821902"/>
            <a:ext cx="900000" cy="58694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Evaluation banner web icon vector illustration for assessment system of business and organization standard with analysis, performance, plan, improvement, results, and feedback icon">
            <a:extLst>
              <a:ext uri="{FF2B5EF4-FFF2-40B4-BE49-F238E27FC236}">
                <a16:creationId xmlns:a16="http://schemas.microsoft.com/office/drawing/2014/main" id="{C44FA7AF-E92A-D1FB-1D0D-7E99A5F0B635}"/>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1885" t="55922" r="69542" b="21636"/>
          <a:stretch/>
        </p:blipFill>
        <p:spPr bwMode="auto">
          <a:xfrm>
            <a:off x="4472244" y="2967643"/>
            <a:ext cx="694113" cy="598516"/>
          </a:xfrm>
          <a:prstGeom prst="rect">
            <a:avLst/>
          </a:prstGeom>
          <a:noFill/>
          <a:extLst>
            <a:ext uri="{909E8E84-426E-40DD-AFC4-6F175D3DCCD1}">
              <a14:hiddenFill xmlns:a14="http://schemas.microsoft.com/office/drawing/2010/main">
                <a:solidFill>
                  <a:srgbClr val="FFFFFF"/>
                </a:solidFill>
              </a14:hiddenFill>
            </a:ext>
          </a:extLst>
        </p:spPr>
      </p:pic>
      <p:sp>
        <p:nvSpPr>
          <p:cNvPr id="7" name="Pijl: rechts 6">
            <a:extLst>
              <a:ext uri="{FF2B5EF4-FFF2-40B4-BE49-F238E27FC236}">
                <a16:creationId xmlns:a16="http://schemas.microsoft.com/office/drawing/2014/main" id="{4542AE07-3E69-9BF5-A784-0A5817A2259B}"/>
              </a:ext>
            </a:extLst>
          </p:cNvPr>
          <p:cNvSpPr/>
          <p:nvPr/>
        </p:nvSpPr>
        <p:spPr>
          <a:xfrm>
            <a:off x="6325985" y="2443942"/>
            <a:ext cx="1350000" cy="598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latin typeface="Arial" panose="020B0604020202020204" pitchFamily="34" charset="0"/>
                <a:cs typeface="Arial" panose="020B0604020202020204" pitchFamily="34" charset="0"/>
              </a:rPr>
              <a:t>Q4 2023</a:t>
            </a:r>
            <a:endParaRPr lang="nl-BE" dirty="0">
              <a:latin typeface="Arial" panose="020B0604020202020204" pitchFamily="34" charset="0"/>
              <a:cs typeface="Arial" panose="020B0604020202020204" pitchFamily="34" charset="0"/>
            </a:endParaRPr>
          </a:p>
        </p:txBody>
      </p:sp>
      <p:sp>
        <p:nvSpPr>
          <p:cNvPr id="9" name="Pijl: rechts 8">
            <a:extLst>
              <a:ext uri="{FF2B5EF4-FFF2-40B4-BE49-F238E27FC236}">
                <a16:creationId xmlns:a16="http://schemas.microsoft.com/office/drawing/2014/main" id="{FD433214-1E34-68A5-A894-244E3358BFB8}"/>
              </a:ext>
            </a:extLst>
          </p:cNvPr>
          <p:cNvSpPr/>
          <p:nvPr/>
        </p:nvSpPr>
        <p:spPr>
          <a:xfrm>
            <a:off x="6325985" y="3813670"/>
            <a:ext cx="5394960" cy="598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latin typeface="Arial" panose="020B0604020202020204" pitchFamily="34" charset="0"/>
                <a:cs typeface="Arial" panose="020B0604020202020204" pitchFamily="34" charset="0"/>
              </a:rPr>
              <a:t>IMPLEMENTATIE-CYCLUS</a:t>
            </a:r>
            <a:endParaRPr lang="nl-BE" dirty="0">
              <a:latin typeface="Arial" panose="020B0604020202020204" pitchFamily="34" charset="0"/>
              <a:cs typeface="Arial" panose="020B0604020202020204" pitchFamily="34" charset="0"/>
            </a:endParaRPr>
          </a:p>
        </p:txBody>
      </p:sp>
      <p:sp>
        <p:nvSpPr>
          <p:cNvPr id="11" name="Pijl: rechts 10">
            <a:extLst>
              <a:ext uri="{FF2B5EF4-FFF2-40B4-BE49-F238E27FC236}">
                <a16:creationId xmlns:a16="http://schemas.microsoft.com/office/drawing/2014/main" id="{03917F9E-3780-25BE-8380-ECCB0633108B}"/>
              </a:ext>
            </a:extLst>
          </p:cNvPr>
          <p:cNvSpPr/>
          <p:nvPr/>
        </p:nvSpPr>
        <p:spPr>
          <a:xfrm>
            <a:off x="7675985" y="2443942"/>
            <a:ext cx="1350000" cy="598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latin typeface="Arial" panose="020B0604020202020204" pitchFamily="34" charset="0"/>
                <a:cs typeface="Arial" panose="020B0604020202020204" pitchFamily="34" charset="0"/>
              </a:rPr>
              <a:t>Q1 2024</a:t>
            </a:r>
            <a:endParaRPr lang="nl-BE" dirty="0">
              <a:latin typeface="Arial" panose="020B0604020202020204" pitchFamily="34" charset="0"/>
              <a:cs typeface="Arial" panose="020B0604020202020204" pitchFamily="34" charset="0"/>
            </a:endParaRPr>
          </a:p>
        </p:txBody>
      </p:sp>
      <p:sp>
        <p:nvSpPr>
          <p:cNvPr id="13" name="Pijl: rechts 12">
            <a:extLst>
              <a:ext uri="{FF2B5EF4-FFF2-40B4-BE49-F238E27FC236}">
                <a16:creationId xmlns:a16="http://schemas.microsoft.com/office/drawing/2014/main" id="{BA5DE89C-91EF-B3AB-B340-B74064DCEF37}"/>
              </a:ext>
            </a:extLst>
          </p:cNvPr>
          <p:cNvSpPr/>
          <p:nvPr/>
        </p:nvSpPr>
        <p:spPr>
          <a:xfrm>
            <a:off x="9025985" y="2443942"/>
            <a:ext cx="1350000" cy="598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latin typeface="Arial" panose="020B0604020202020204" pitchFamily="34" charset="0"/>
                <a:cs typeface="Arial" panose="020B0604020202020204" pitchFamily="34" charset="0"/>
              </a:rPr>
              <a:t>Q2 2024</a:t>
            </a:r>
            <a:endParaRPr lang="nl-BE" dirty="0">
              <a:latin typeface="Arial" panose="020B0604020202020204" pitchFamily="34" charset="0"/>
              <a:cs typeface="Arial" panose="020B0604020202020204" pitchFamily="34" charset="0"/>
            </a:endParaRPr>
          </a:p>
        </p:txBody>
      </p:sp>
      <p:sp>
        <p:nvSpPr>
          <p:cNvPr id="16" name="Pijl: rechts 15">
            <a:extLst>
              <a:ext uri="{FF2B5EF4-FFF2-40B4-BE49-F238E27FC236}">
                <a16:creationId xmlns:a16="http://schemas.microsoft.com/office/drawing/2014/main" id="{D446154A-F3F9-FDD8-1F12-37E612D39323}"/>
              </a:ext>
            </a:extLst>
          </p:cNvPr>
          <p:cNvSpPr/>
          <p:nvPr/>
        </p:nvSpPr>
        <p:spPr>
          <a:xfrm>
            <a:off x="10370945" y="2443942"/>
            <a:ext cx="1350000" cy="598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latin typeface="Arial" panose="020B0604020202020204" pitchFamily="34" charset="0"/>
                <a:cs typeface="Arial" panose="020B0604020202020204" pitchFamily="34" charset="0"/>
              </a:rPr>
              <a:t>Q3 2024</a:t>
            </a:r>
            <a:endParaRPr lang="nl-BE" dirty="0">
              <a:latin typeface="Arial" panose="020B0604020202020204" pitchFamily="34" charset="0"/>
              <a:cs typeface="Arial" panose="020B0604020202020204" pitchFamily="34" charset="0"/>
            </a:endParaRPr>
          </a:p>
        </p:txBody>
      </p:sp>
      <p:sp>
        <p:nvSpPr>
          <p:cNvPr id="17" name="Tekstvak 16">
            <a:extLst>
              <a:ext uri="{FF2B5EF4-FFF2-40B4-BE49-F238E27FC236}">
                <a16:creationId xmlns:a16="http://schemas.microsoft.com/office/drawing/2014/main" id="{DBD44341-C047-5512-1B14-07349BADE8C0}"/>
              </a:ext>
            </a:extLst>
          </p:cNvPr>
          <p:cNvSpPr txBox="1"/>
          <p:nvPr/>
        </p:nvSpPr>
        <p:spPr>
          <a:xfrm>
            <a:off x="7460665" y="1501875"/>
            <a:ext cx="3125599" cy="369332"/>
          </a:xfrm>
          <a:prstGeom prst="rect">
            <a:avLst/>
          </a:prstGeom>
          <a:noFill/>
        </p:spPr>
        <p:txBody>
          <a:bodyPr wrap="none" rtlCol="0">
            <a:spAutoFit/>
          </a:bodyPr>
          <a:lstStyle/>
          <a:p>
            <a:r>
              <a:rPr lang="nl-NL" dirty="0">
                <a:latin typeface="Arial" panose="020B0604020202020204" pitchFamily="34" charset="0"/>
                <a:cs typeface="Arial" panose="020B0604020202020204" pitchFamily="34" charset="0"/>
              </a:rPr>
              <a:t>IMPLEMENTATIE-TRAJECT</a:t>
            </a:r>
            <a:endParaRPr lang="nl-BE" dirty="0">
              <a:latin typeface="Arial" panose="020B0604020202020204" pitchFamily="34" charset="0"/>
              <a:cs typeface="Arial" panose="020B0604020202020204" pitchFamily="34" charset="0"/>
            </a:endParaRPr>
          </a:p>
        </p:txBody>
      </p:sp>
      <p:pic>
        <p:nvPicPr>
          <p:cNvPr id="23" name="Picture 2" descr="MBA - Master of Business Administration vector illustration concept with icons">
            <a:extLst>
              <a:ext uri="{FF2B5EF4-FFF2-40B4-BE49-F238E27FC236}">
                <a16:creationId xmlns:a16="http://schemas.microsoft.com/office/drawing/2014/main" id="{8A74DA76-4A19-46E1-157F-6A3CC472C079}"/>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41407" t="55591" r="46300" b="22994"/>
          <a:stretch/>
        </p:blipFill>
        <p:spPr bwMode="auto">
          <a:xfrm>
            <a:off x="8299256" y="633194"/>
            <a:ext cx="1244131" cy="719052"/>
          </a:xfrm>
          <a:prstGeom prst="rect">
            <a:avLst/>
          </a:prstGeom>
          <a:noFill/>
          <a:extLst>
            <a:ext uri="{909E8E84-426E-40DD-AFC4-6F175D3DCCD1}">
              <a14:hiddenFill xmlns:a14="http://schemas.microsoft.com/office/drawing/2010/main">
                <a:solidFill>
                  <a:srgbClr val="FFFFFF"/>
                </a:solidFill>
              </a14:hiddenFill>
            </a:ext>
          </a:extLst>
        </p:spPr>
      </p:pic>
      <p:cxnSp>
        <p:nvCxnSpPr>
          <p:cNvPr id="25" name="Rechte verbindingslijn 24">
            <a:extLst>
              <a:ext uri="{FF2B5EF4-FFF2-40B4-BE49-F238E27FC236}">
                <a16:creationId xmlns:a16="http://schemas.microsoft.com/office/drawing/2014/main" id="{7EBEC81A-CD86-8F08-F7A4-87542FED080E}"/>
              </a:ext>
            </a:extLst>
          </p:cNvPr>
          <p:cNvCxnSpPr/>
          <p:nvPr/>
        </p:nvCxnSpPr>
        <p:spPr>
          <a:xfrm>
            <a:off x="6355080" y="2899063"/>
            <a:ext cx="0" cy="1059873"/>
          </a:xfrm>
          <a:prstGeom prst="line">
            <a:avLst/>
          </a:prstGeom>
          <a:ln>
            <a:prstDash val="lgDash"/>
          </a:ln>
        </p:spPr>
        <p:style>
          <a:lnRef idx="1">
            <a:schemeClr val="accent1"/>
          </a:lnRef>
          <a:fillRef idx="0">
            <a:schemeClr val="accent1"/>
          </a:fillRef>
          <a:effectRef idx="0">
            <a:schemeClr val="accent1"/>
          </a:effectRef>
          <a:fontRef idx="minor">
            <a:schemeClr val="tx1"/>
          </a:fontRef>
        </p:style>
      </p:cxnSp>
      <p:sp>
        <p:nvSpPr>
          <p:cNvPr id="33" name="Ovaal 32">
            <a:extLst>
              <a:ext uri="{FF2B5EF4-FFF2-40B4-BE49-F238E27FC236}">
                <a16:creationId xmlns:a16="http://schemas.microsoft.com/office/drawing/2014/main" id="{ECA843DE-D370-20E7-A1B9-988AF54E9303}"/>
              </a:ext>
            </a:extLst>
          </p:cNvPr>
          <p:cNvSpPr/>
          <p:nvPr/>
        </p:nvSpPr>
        <p:spPr>
          <a:xfrm>
            <a:off x="7818233" y="4503261"/>
            <a:ext cx="2693210" cy="2034746"/>
          </a:xfrm>
          <a:prstGeom prst="ellipse">
            <a:avLst/>
          </a:prstGeom>
          <a:noFill/>
          <a:ln w="38100">
            <a:solidFill>
              <a:srgbClr val="0121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0" name="Tekstvak 29">
            <a:extLst>
              <a:ext uri="{FF2B5EF4-FFF2-40B4-BE49-F238E27FC236}">
                <a16:creationId xmlns:a16="http://schemas.microsoft.com/office/drawing/2014/main" id="{02A40CB9-9F02-5769-5CEB-C88510CF223C}"/>
              </a:ext>
            </a:extLst>
          </p:cNvPr>
          <p:cNvSpPr txBox="1"/>
          <p:nvPr/>
        </p:nvSpPr>
        <p:spPr>
          <a:xfrm>
            <a:off x="10085620" y="4767899"/>
            <a:ext cx="534121" cy="307777"/>
          </a:xfrm>
          <a:prstGeom prst="rect">
            <a:avLst/>
          </a:prstGeom>
          <a:solidFill>
            <a:schemeClr val="bg1"/>
          </a:solidFill>
        </p:spPr>
        <p:txBody>
          <a:bodyPr wrap="none" rtlCol="0">
            <a:spAutoFit/>
          </a:bodyPr>
          <a:lstStyle/>
          <a:p>
            <a:pPr algn="ctr"/>
            <a:r>
              <a:rPr lang="nl-NL" sz="1400" dirty="0">
                <a:latin typeface="Arial" panose="020B0604020202020204" pitchFamily="34" charset="0"/>
                <a:cs typeface="Arial" panose="020B0604020202020204" pitchFamily="34" charset="0"/>
              </a:rPr>
              <a:t>A&amp;F</a:t>
            </a:r>
            <a:endParaRPr lang="nl-BE" sz="1400" dirty="0">
              <a:latin typeface="Arial" panose="020B0604020202020204" pitchFamily="34" charset="0"/>
              <a:cs typeface="Arial" panose="020B0604020202020204" pitchFamily="34" charset="0"/>
            </a:endParaRPr>
          </a:p>
        </p:txBody>
      </p:sp>
      <p:sp>
        <p:nvSpPr>
          <p:cNvPr id="31" name="Tekstvak 30">
            <a:extLst>
              <a:ext uri="{FF2B5EF4-FFF2-40B4-BE49-F238E27FC236}">
                <a16:creationId xmlns:a16="http://schemas.microsoft.com/office/drawing/2014/main" id="{8A9621DC-7959-C1D7-9C29-ED9E232DBDF1}"/>
              </a:ext>
            </a:extLst>
          </p:cNvPr>
          <p:cNvSpPr txBox="1"/>
          <p:nvPr/>
        </p:nvSpPr>
        <p:spPr>
          <a:xfrm>
            <a:off x="8730887" y="6256983"/>
            <a:ext cx="922047" cy="307777"/>
          </a:xfrm>
          <a:prstGeom prst="rect">
            <a:avLst/>
          </a:prstGeom>
          <a:solidFill>
            <a:schemeClr val="bg1"/>
          </a:solidFill>
        </p:spPr>
        <p:txBody>
          <a:bodyPr wrap="none" rtlCol="0">
            <a:spAutoFit/>
          </a:bodyPr>
          <a:lstStyle/>
          <a:p>
            <a:pPr algn="ctr"/>
            <a:r>
              <a:rPr lang="nl-NL" sz="1400" dirty="0">
                <a:latin typeface="Arial" panose="020B0604020202020204" pitchFamily="34" charset="0"/>
                <a:cs typeface="Arial" panose="020B0604020202020204" pitchFamily="34" charset="0"/>
              </a:rPr>
              <a:t>Actieplan</a:t>
            </a:r>
            <a:endParaRPr lang="nl-BE" sz="1400" dirty="0">
              <a:latin typeface="Arial" panose="020B0604020202020204" pitchFamily="34" charset="0"/>
              <a:cs typeface="Arial" panose="020B0604020202020204" pitchFamily="34" charset="0"/>
            </a:endParaRPr>
          </a:p>
        </p:txBody>
      </p:sp>
      <p:sp>
        <p:nvSpPr>
          <p:cNvPr id="32" name="Tekstvak 31">
            <a:extLst>
              <a:ext uri="{FF2B5EF4-FFF2-40B4-BE49-F238E27FC236}">
                <a16:creationId xmlns:a16="http://schemas.microsoft.com/office/drawing/2014/main" id="{2552EC19-D402-1479-EC32-C202EE12D445}"/>
              </a:ext>
            </a:extLst>
          </p:cNvPr>
          <p:cNvSpPr txBox="1"/>
          <p:nvPr/>
        </p:nvSpPr>
        <p:spPr>
          <a:xfrm>
            <a:off x="7604094" y="4660178"/>
            <a:ext cx="740907" cy="523220"/>
          </a:xfrm>
          <a:prstGeom prst="rect">
            <a:avLst/>
          </a:prstGeom>
          <a:solidFill>
            <a:schemeClr val="bg1"/>
          </a:solidFill>
        </p:spPr>
        <p:txBody>
          <a:bodyPr wrap="none" rtlCol="0">
            <a:spAutoFit/>
          </a:bodyPr>
          <a:lstStyle/>
          <a:p>
            <a:pPr algn="ctr"/>
            <a:r>
              <a:rPr lang="nl-NL" sz="1400" dirty="0">
                <a:latin typeface="Arial" panose="020B0604020202020204" pitchFamily="34" charset="0"/>
                <a:cs typeface="Arial" panose="020B0604020202020204" pitchFamily="34" charset="0"/>
              </a:rPr>
              <a:t>AB-VS</a:t>
            </a:r>
          </a:p>
          <a:p>
            <a:pPr algn="ctr"/>
            <a:r>
              <a:rPr lang="nl-NL" sz="1400" dirty="0">
                <a:latin typeface="Arial" panose="020B0604020202020204" pitchFamily="34" charset="0"/>
                <a:cs typeface="Arial" panose="020B0604020202020204" pitchFamily="34" charset="0"/>
              </a:rPr>
              <a:t>gedrag</a:t>
            </a:r>
            <a:endParaRPr lang="nl-BE" sz="1400" dirty="0">
              <a:latin typeface="Arial" panose="020B0604020202020204" pitchFamily="34" charset="0"/>
              <a:cs typeface="Arial" panose="020B0604020202020204" pitchFamily="34" charset="0"/>
            </a:endParaRPr>
          </a:p>
        </p:txBody>
      </p:sp>
      <p:cxnSp>
        <p:nvCxnSpPr>
          <p:cNvPr id="10" name="Rechte verbindingslijn 9">
            <a:extLst>
              <a:ext uri="{FF2B5EF4-FFF2-40B4-BE49-F238E27FC236}">
                <a16:creationId xmlns:a16="http://schemas.microsoft.com/office/drawing/2014/main" id="{33A02F02-5864-D945-2959-750D3F216D66}"/>
              </a:ext>
            </a:extLst>
          </p:cNvPr>
          <p:cNvCxnSpPr>
            <a:cxnSpLocks/>
            <a:stCxn id="11" idx="1"/>
            <a:endCxn id="9" idx="3"/>
          </p:cNvCxnSpPr>
          <p:nvPr/>
        </p:nvCxnSpPr>
        <p:spPr>
          <a:xfrm>
            <a:off x="7675985" y="2743200"/>
            <a:ext cx="4044960" cy="1369728"/>
          </a:xfrm>
          <a:prstGeom prst="line">
            <a:avLst/>
          </a:prstGeom>
          <a:ln>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77715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FC6253A-DA44-8921-1BE5-8EA044AE50B2}"/>
              </a:ext>
            </a:extLst>
          </p:cNvPr>
          <p:cNvSpPr>
            <a:spLocks noGrp="1"/>
          </p:cNvSpPr>
          <p:nvPr>
            <p:ph type="dt" sz="half" idx="2"/>
          </p:nvPr>
        </p:nvSpPr>
        <p:spPr/>
        <p:txBody>
          <a:bodyPr/>
          <a:lstStyle/>
          <a:p>
            <a:fld id="{F3D7DD51-9662-490B-9287-C002A927A4EB}" type="datetime1">
              <a:rPr lang="nl-BE" smtClean="0"/>
              <a:t>19/11/2023</a:t>
            </a:fld>
            <a:endParaRPr lang="nl-BE"/>
          </a:p>
        </p:txBody>
      </p:sp>
      <p:sp>
        <p:nvSpPr>
          <p:cNvPr id="3" name="Tijdelijke aanduiding voor dianummer 2">
            <a:extLst>
              <a:ext uri="{FF2B5EF4-FFF2-40B4-BE49-F238E27FC236}">
                <a16:creationId xmlns:a16="http://schemas.microsoft.com/office/drawing/2014/main" id="{0D130627-71F0-2502-3FAB-3DDB04D52CAF}"/>
              </a:ext>
            </a:extLst>
          </p:cNvPr>
          <p:cNvSpPr>
            <a:spLocks noGrp="1"/>
          </p:cNvSpPr>
          <p:nvPr>
            <p:ph type="sldNum" sz="quarter" idx="4"/>
          </p:nvPr>
        </p:nvSpPr>
        <p:spPr/>
        <p:txBody>
          <a:bodyPr/>
          <a:lstStyle/>
          <a:p>
            <a:fld id="{237A5C56-B9E8-4E46-B944-E20B96CB342D}" type="slidenum">
              <a:rPr lang="nl-BE" smtClean="0"/>
              <a:pPr/>
              <a:t>28</a:t>
            </a:fld>
            <a:endParaRPr lang="nl-BE">
              <a:solidFill>
                <a:schemeClr val="bg1"/>
              </a:solidFill>
            </a:endParaRPr>
          </a:p>
        </p:txBody>
      </p:sp>
      <p:sp>
        <p:nvSpPr>
          <p:cNvPr id="15" name="Titel 14">
            <a:extLst>
              <a:ext uri="{FF2B5EF4-FFF2-40B4-BE49-F238E27FC236}">
                <a16:creationId xmlns:a16="http://schemas.microsoft.com/office/drawing/2014/main" id="{D1C88ABA-9A96-AB86-BABE-698A4A362836}"/>
              </a:ext>
            </a:extLst>
          </p:cNvPr>
          <p:cNvSpPr>
            <a:spLocks noGrp="1"/>
          </p:cNvSpPr>
          <p:nvPr>
            <p:ph type="ctrTitle"/>
          </p:nvPr>
        </p:nvSpPr>
        <p:spPr/>
        <p:txBody>
          <a:bodyPr/>
          <a:lstStyle/>
          <a:p>
            <a:r>
              <a:rPr lang="nl-NL" dirty="0"/>
              <a:t>PROJECT-INHOUD</a:t>
            </a:r>
            <a:endParaRPr lang="nl-BE" dirty="0"/>
          </a:p>
        </p:txBody>
      </p:sp>
      <p:sp>
        <p:nvSpPr>
          <p:cNvPr id="4" name="Tekstvak 3">
            <a:extLst>
              <a:ext uri="{FF2B5EF4-FFF2-40B4-BE49-F238E27FC236}">
                <a16:creationId xmlns:a16="http://schemas.microsoft.com/office/drawing/2014/main" id="{AB6925AB-2A76-87D4-72C1-678F7878AB96}"/>
              </a:ext>
            </a:extLst>
          </p:cNvPr>
          <p:cNvSpPr txBox="1"/>
          <p:nvPr/>
        </p:nvSpPr>
        <p:spPr>
          <a:xfrm>
            <a:off x="739429" y="1501875"/>
            <a:ext cx="5191702" cy="3627211"/>
          </a:xfrm>
          <a:prstGeom prst="rect">
            <a:avLst/>
          </a:prstGeom>
          <a:noFill/>
        </p:spPr>
        <p:txBody>
          <a:bodyPr wrap="square">
            <a:spAutoFit/>
          </a:bodyPr>
          <a:lstStyle/>
          <a:p>
            <a:pPr>
              <a:lnSpc>
                <a:spcPct val="107000"/>
              </a:lnSpc>
            </a:pPr>
            <a:r>
              <a:rPr lang="nl-NL" dirty="0">
                <a:latin typeface="Arial" panose="020B0604020202020204" pitchFamily="34" charset="0"/>
                <a:ea typeface="Calibri" panose="020F0502020204030204" pitchFamily="34" charset="0"/>
                <a:cs typeface="Arial" panose="020B0604020202020204" pitchFamily="34" charset="0"/>
              </a:rPr>
              <a:t>Om doel te bereiken</a:t>
            </a:r>
            <a:r>
              <a:rPr lang="nl-NL" dirty="0">
                <a:effectLst/>
                <a:latin typeface="Arial" panose="020B0604020202020204" pitchFamily="34" charset="0"/>
                <a:ea typeface="Calibri" panose="020F0502020204030204" pitchFamily="34" charset="0"/>
                <a:cs typeface="Arial" panose="020B0604020202020204" pitchFamily="34" charset="0"/>
              </a:rPr>
              <a:t>: </a:t>
            </a:r>
          </a:p>
          <a:p>
            <a:pPr>
              <a:lnSpc>
                <a:spcPct val="107000"/>
              </a:lnSpc>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dirty="0">
                <a:effectLst/>
                <a:latin typeface="Arial" panose="020B0604020202020204" pitchFamily="34" charset="0"/>
                <a:ea typeface="Calibri" panose="020F0502020204030204" pitchFamily="34" charset="0"/>
                <a:cs typeface="Arial" panose="020B0604020202020204" pitchFamily="34" charset="0"/>
              </a:rPr>
              <a:t>Training voor “</a:t>
            </a:r>
            <a:r>
              <a:rPr lang="nl-NL" dirty="0" err="1">
                <a:effectLst/>
                <a:latin typeface="Arial" panose="020B0604020202020204" pitchFamily="34" charset="0"/>
                <a:ea typeface="Calibri" panose="020F0502020204030204" pitchFamily="34" charset="0"/>
                <a:cs typeface="Arial" panose="020B0604020202020204" pitchFamily="34" charset="0"/>
              </a:rPr>
              <a:t>local</a:t>
            </a:r>
            <a:r>
              <a:rPr lang="nl-NL" dirty="0">
                <a:effectLst/>
                <a:latin typeface="Arial" panose="020B0604020202020204" pitchFamily="34" charset="0"/>
                <a:ea typeface="Calibri" panose="020F0502020204030204" pitchFamily="34" charset="0"/>
                <a:cs typeface="Arial" panose="020B0604020202020204" pitchFamily="34" charset="0"/>
              </a:rPr>
              <a:t> </a:t>
            </a:r>
            <a:r>
              <a:rPr lang="nl-NL" dirty="0" err="1">
                <a:effectLst/>
                <a:latin typeface="Arial" panose="020B0604020202020204" pitchFamily="34" charset="0"/>
                <a:ea typeface="Calibri" panose="020F0502020204030204" pitchFamily="34" charset="0"/>
                <a:cs typeface="Arial" panose="020B0604020202020204" pitchFamily="34" charset="0"/>
              </a:rPr>
              <a:t>champions</a:t>
            </a:r>
            <a:r>
              <a:rPr lang="nl-NL" dirty="0">
                <a:effectLst/>
                <a:latin typeface="Arial" panose="020B0604020202020204" pitchFamily="34" charset="0"/>
                <a:ea typeface="Calibri" panose="020F0502020204030204" pitchFamily="34" charset="0"/>
                <a:cs typeface="Arial" panose="020B0604020202020204" pitchFamily="34" charset="0"/>
              </a:rPr>
              <a:t>”</a:t>
            </a:r>
          </a:p>
          <a:p>
            <a:pPr>
              <a:lnSpc>
                <a:spcPct val="107000"/>
              </a:lnSpc>
            </a:pPr>
            <a:endParaRPr lang="nl-NL" dirty="0">
              <a:latin typeface="Arial" panose="020B0604020202020204" pitchFamily="34" charset="0"/>
              <a:ea typeface="Calibri" panose="020F0502020204030204" pitchFamily="34" charset="0"/>
              <a:cs typeface="Arial" panose="020B0604020202020204" pitchFamily="34" charset="0"/>
            </a:endParaRPr>
          </a:p>
          <a:p>
            <a:pPr>
              <a:lnSpc>
                <a:spcPct val="107000"/>
              </a:lnSpc>
            </a:pPr>
            <a:endParaRPr lang="nl-NL" dirty="0">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dirty="0">
                <a:effectLst/>
                <a:latin typeface="Arial" panose="020B0604020202020204" pitchFamily="34" charset="0"/>
                <a:ea typeface="Calibri" panose="020F0502020204030204" pitchFamily="34" charset="0"/>
                <a:cs typeface="Arial" panose="020B0604020202020204" pitchFamily="34" charset="0"/>
              </a:rPr>
              <a:t>Audit- en feedback module </a:t>
            </a:r>
          </a:p>
          <a:p>
            <a:pPr>
              <a:lnSpc>
                <a:spcPct val="107000"/>
              </a:lnSpc>
            </a:pPr>
            <a:endParaRPr lang="nl-NL" dirty="0">
              <a:latin typeface="Arial" panose="020B0604020202020204" pitchFamily="34" charset="0"/>
              <a:ea typeface="Calibri" panose="020F0502020204030204" pitchFamily="34" charset="0"/>
              <a:cs typeface="Arial" panose="020B0604020202020204" pitchFamily="34" charset="0"/>
            </a:endParaRPr>
          </a:p>
          <a:p>
            <a:pPr>
              <a:lnSpc>
                <a:spcPct val="107000"/>
              </a:lnSpc>
            </a:pPr>
            <a:endParaRPr lang="nl-NL" dirty="0">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dirty="0">
                <a:effectLst/>
                <a:latin typeface="Arial" panose="020B0604020202020204" pitchFamily="34" charset="0"/>
                <a:ea typeface="Calibri" panose="020F0502020204030204" pitchFamily="34" charset="0"/>
                <a:cs typeface="Arial" panose="020B0604020202020204" pitchFamily="34" charset="0"/>
              </a:rPr>
              <a:t>Intervisie</a:t>
            </a:r>
          </a:p>
          <a:p>
            <a:pPr>
              <a:lnSpc>
                <a:spcPct val="107000"/>
              </a:lnSpc>
            </a:pPr>
            <a:endParaRPr lang="nl-NL" dirty="0">
              <a:latin typeface="Arial" panose="020B0604020202020204" pitchFamily="34" charset="0"/>
              <a:ea typeface="Calibri" panose="020F0502020204030204" pitchFamily="34" charset="0"/>
              <a:cs typeface="Arial" panose="020B0604020202020204" pitchFamily="34" charset="0"/>
            </a:endParaRPr>
          </a:p>
          <a:p>
            <a:pPr>
              <a:lnSpc>
                <a:spcPct val="107000"/>
              </a:lnSpc>
            </a:pPr>
            <a:endParaRPr lang="nl-NL" dirty="0">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dirty="0">
                <a:effectLst/>
                <a:latin typeface="Arial" panose="020B0604020202020204" pitchFamily="34" charset="0"/>
                <a:ea typeface="Calibri" panose="020F0502020204030204" pitchFamily="34" charset="0"/>
                <a:cs typeface="Arial" panose="020B0604020202020204" pitchFamily="34" charset="0"/>
              </a:rPr>
              <a:t>Digitale </a:t>
            </a:r>
            <a:r>
              <a:rPr lang="nl-NL" dirty="0" err="1">
                <a:effectLst/>
                <a:latin typeface="Arial" panose="020B0604020202020204" pitchFamily="34" charset="0"/>
                <a:ea typeface="Calibri" panose="020F0502020204030204" pitchFamily="34" charset="0"/>
                <a:cs typeface="Arial" panose="020B0604020202020204" pitchFamily="34" charset="0"/>
              </a:rPr>
              <a:t>toolkit</a:t>
            </a:r>
            <a:r>
              <a:rPr lang="nl-NL" dirty="0">
                <a:effectLst/>
                <a:latin typeface="Arial" panose="020B0604020202020204" pitchFamily="34" charset="0"/>
                <a:ea typeface="Calibri" panose="020F0502020204030204" pitchFamily="34" charset="0"/>
                <a:cs typeface="Arial" panose="020B0604020202020204" pitchFamily="34" charset="0"/>
              </a:rPr>
              <a:t> </a:t>
            </a:r>
          </a:p>
        </p:txBody>
      </p:sp>
      <p:pic>
        <p:nvPicPr>
          <p:cNvPr id="5" name="Picture 2" descr="Mentoring concept. Grafiek met trefwoorden en pictogrammen">
            <a:extLst>
              <a:ext uri="{FF2B5EF4-FFF2-40B4-BE49-F238E27FC236}">
                <a16:creationId xmlns:a16="http://schemas.microsoft.com/office/drawing/2014/main" id="{0989FF3E-F383-D18A-2114-A33A7D76F39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52" t="53684" r="88914" b="22940"/>
          <a:stretch/>
        </p:blipFill>
        <p:spPr bwMode="auto">
          <a:xfrm>
            <a:off x="45316" y="1384069"/>
            <a:ext cx="694113" cy="623455"/>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a:extLst>
              <a:ext uri="{FF2B5EF4-FFF2-40B4-BE49-F238E27FC236}">
                <a16:creationId xmlns:a16="http://schemas.microsoft.com/office/drawing/2014/main" id="{FC4D9389-2605-0C30-ED21-073D4584BB45}"/>
              </a:ext>
            </a:extLst>
          </p:cNvPr>
          <p:cNvPicPr>
            <a:picLocks noChangeAspect="1"/>
          </p:cNvPicPr>
          <p:nvPr/>
        </p:nvPicPr>
        <p:blipFill rotWithShape="1">
          <a:blip r:embed="rId3"/>
          <a:srcRect l="53523" t="48091" r="40750" b="40363"/>
          <a:stretch/>
        </p:blipFill>
        <p:spPr>
          <a:xfrm>
            <a:off x="4390501" y="1970116"/>
            <a:ext cx="900000" cy="680357"/>
          </a:xfrm>
          <a:prstGeom prst="rect">
            <a:avLst/>
          </a:prstGeom>
        </p:spPr>
      </p:pic>
      <p:pic>
        <p:nvPicPr>
          <p:cNvPr id="8" name="Picture 2" descr="Banner service concept. Trefwoorden en pictogrammen">
            <a:extLst>
              <a:ext uri="{FF2B5EF4-FFF2-40B4-BE49-F238E27FC236}">
                <a16:creationId xmlns:a16="http://schemas.microsoft.com/office/drawing/2014/main" id="{63C1AF2B-F285-BCAB-326A-82EEA094839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6173" t="56727" r="63943" b="20752"/>
          <a:stretch/>
        </p:blipFill>
        <p:spPr bwMode="auto">
          <a:xfrm>
            <a:off x="4390501" y="4566535"/>
            <a:ext cx="900000" cy="68035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team gebouw. Banner met trefwoorden en pictogrammen">
            <a:extLst>
              <a:ext uri="{FF2B5EF4-FFF2-40B4-BE49-F238E27FC236}">
                <a16:creationId xmlns:a16="http://schemas.microsoft.com/office/drawing/2014/main" id="{FFB35C3B-87E6-9661-16D8-705D930B296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82498" t="51554" r="4479" b="22936"/>
          <a:stretch/>
        </p:blipFill>
        <p:spPr bwMode="auto">
          <a:xfrm>
            <a:off x="4390501" y="3821902"/>
            <a:ext cx="900000" cy="58694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Evaluation banner web icon vector illustration for assessment system of business and organization standard with analysis, performance, plan, improvement, results, and feedback icon">
            <a:extLst>
              <a:ext uri="{FF2B5EF4-FFF2-40B4-BE49-F238E27FC236}">
                <a16:creationId xmlns:a16="http://schemas.microsoft.com/office/drawing/2014/main" id="{C44FA7AF-E92A-D1FB-1D0D-7E99A5F0B635}"/>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1885" t="55922" r="69542" b="21636"/>
          <a:stretch/>
        </p:blipFill>
        <p:spPr bwMode="auto">
          <a:xfrm>
            <a:off x="4472244" y="2967643"/>
            <a:ext cx="694113" cy="598516"/>
          </a:xfrm>
          <a:prstGeom prst="rect">
            <a:avLst/>
          </a:prstGeom>
          <a:noFill/>
          <a:extLst>
            <a:ext uri="{909E8E84-426E-40DD-AFC4-6F175D3DCCD1}">
              <a14:hiddenFill xmlns:a14="http://schemas.microsoft.com/office/drawing/2010/main">
                <a:solidFill>
                  <a:srgbClr val="FFFFFF"/>
                </a:solidFill>
              </a14:hiddenFill>
            </a:ext>
          </a:extLst>
        </p:spPr>
      </p:pic>
      <p:sp>
        <p:nvSpPr>
          <p:cNvPr id="7" name="Pijl: rechts 6">
            <a:extLst>
              <a:ext uri="{FF2B5EF4-FFF2-40B4-BE49-F238E27FC236}">
                <a16:creationId xmlns:a16="http://schemas.microsoft.com/office/drawing/2014/main" id="{4542AE07-3E69-9BF5-A784-0A5817A2259B}"/>
              </a:ext>
            </a:extLst>
          </p:cNvPr>
          <p:cNvSpPr/>
          <p:nvPr/>
        </p:nvSpPr>
        <p:spPr>
          <a:xfrm>
            <a:off x="6325985" y="2443942"/>
            <a:ext cx="1350000" cy="598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latin typeface="Arial" panose="020B0604020202020204" pitchFamily="34" charset="0"/>
                <a:cs typeface="Arial" panose="020B0604020202020204" pitchFamily="34" charset="0"/>
              </a:rPr>
              <a:t>Q4 2023</a:t>
            </a:r>
            <a:endParaRPr lang="nl-BE" dirty="0">
              <a:latin typeface="Arial" panose="020B0604020202020204" pitchFamily="34" charset="0"/>
              <a:cs typeface="Arial" panose="020B0604020202020204" pitchFamily="34" charset="0"/>
            </a:endParaRPr>
          </a:p>
        </p:txBody>
      </p:sp>
      <p:sp>
        <p:nvSpPr>
          <p:cNvPr id="9" name="Pijl: rechts 8">
            <a:extLst>
              <a:ext uri="{FF2B5EF4-FFF2-40B4-BE49-F238E27FC236}">
                <a16:creationId xmlns:a16="http://schemas.microsoft.com/office/drawing/2014/main" id="{FD433214-1E34-68A5-A894-244E3358BFB8}"/>
              </a:ext>
            </a:extLst>
          </p:cNvPr>
          <p:cNvSpPr/>
          <p:nvPr/>
        </p:nvSpPr>
        <p:spPr>
          <a:xfrm>
            <a:off x="6325985" y="3813670"/>
            <a:ext cx="5394960" cy="598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latin typeface="Arial" panose="020B0604020202020204" pitchFamily="34" charset="0"/>
                <a:cs typeface="Arial" panose="020B0604020202020204" pitchFamily="34" charset="0"/>
              </a:rPr>
              <a:t>IMPLEMENTATIE-CYCLUS</a:t>
            </a:r>
            <a:endParaRPr lang="nl-BE" dirty="0">
              <a:latin typeface="Arial" panose="020B0604020202020204" pitchFamily="34" charset="0"/>
              <a:cs typeface="Arial" panose="020B0604020202020204" pitchFamily="34" charset="0"/>
            </a:endParaRPr>
          </a:p>
        </p:txBody>
      </p:sp>
      <p:sp>
        <p:nvSpPr>
          <p:cNvPr id="11" name="Pijl: rechts 10">
            <a:extLst>
              <a:ext uri="{FF2B5EF4-FFF2-40B4-BE49-F238E27FC236}">
                <a16:creationId xmlns:a16="http://schemas.microsoft.com/office/drawing/2014/main" id="{03917F9E-3780-25BE-8380-ECCB0633108B}"/>
              </a:ext>
            </a:extLst>
          </p:cNvPr>
          <p:cNvSpPr/>
          <p:nvPr/>
        </p:nvSpPr>
        <p:spPr>
          <a:xfrm>
            <a:off x="7675985" y="2443942"/>
            <a:ext cx="1350000" cy="598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latin typeface="Arial" panose="020B0604020202020204" pitchFamily="34" charset="0"/>
                <a:cs typeface="Arial" panose="020B0604020202020204" pitchFamily="34" charset="0"/>
              </a:rPr>
              <a:t>Q1 2024</a:t>
            </a:r>
            <a:endParaRPr lang="nl-BE" dirty="0">
              <a:latin typeface="Arial" panose="020B0604020202020204" pitchFamily="34" charset="0"/>
              <a:cs typeface="Arial" panose="020B0604020202020204" pitchFamily="34" charset="0"/>
            </a:endParaRPr>
          </a:p>
        </p:txBody>
      </p:sp>
      <p:sp>
        <p:nvSpPr>
          <p:cNvPr id="13" name="Pijl: rechts 12">
            <a:extLst>
              <a:ext uri="{FF2B5EF4-FFF2-40B4-BE49-F238E27FC236}">
                <a16:creationId xmlns:a16="http://schemas.microsoft.com/office/drawing/2014/main" id="{BA5DE89C-91EF-B3AB-B340-B74064DCEF37}"/>
              </a:ext>
            </a:extLst>
          </p:cNvPr>
          <p:cNvSpPr/>
          <p:nvPr/>
        </p:nvSpPr>
        <p:spPr>
          <a:xfrm>
            <a:off x="9025985" y="2443942"/>
            <a:ext cx="1350000" cy="598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latin typeface="Arial" panose="020B0604020202020204" pitchFamily="34" charset="0"/>
                <a:cs typeface="Arial" panose="020B0604020202020204" pitchFamily="34" charset="0"/>
              </a:rPr>
              <a:t>Q2 2024</a:t>
            </a:r>
            <a:endParaRPr lang="nl-BE" dirty="0">
              <a:latin typeface="Arial" panose="020B0604020202020204" pitchFamily="34" charset="0"/>
              <a:cs typeface="Arial" panose="020B0604020202020204" pitchFamily="34" charset="0"/>
            </a:endParaRPr>
          </a:p>
        </p:txBody>
      </p:sp>
      <p:sp>
        <p:nvSpPr>
          <p:cNvPr id="16" name="Pijl: rechts 15">
            <a:extLst>
              <a:ext uri="{FF2B5EF4-FFF2-40B4-BE49-F238E27FC236}">
                <a16:creationId xmlns:a16="http://schemas.microsoft.com/office/drawing/2014/main" id="{D446154A-F3F9-FDD8-1F12-37E612D39323}"/>
              </a:ext>
            </a:extLst>
          </p:cNvPr>
          <p:cNvSpPr/>
          <p:nvPr/>
        </p:nvSpPr>
        <p:spPr>
          <a:xfrm>
            <a:off x="10370945" y="2443942"/>
            <a:ext cx="1350000" cy="598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latin typeface="Arial" panose="020B0604020202020204" pitchFamily="34" charset="0"/>
                <a:cs typeface="Arial" panose="020B0604020202020204" pitchFamily="34" charset="0"/>
              </a:rPr>
              <a:t>Q3 2024</a:t>
            </a:r>
            <a:endParaRPr lang="nl-BE" dirty="0">
              <a:latin typeface="Arial" panose="020B0604020202020204" pitchFamily="34" charset="0"/>
              <a:cs typeface="Arial" panose="020B0604020202020204" pitchFamily="34" charset="0"/>
            </a:endParaRPr>
          </a:p>
        </p:txBody>
      </p:sp>
      <p:sp>
        <p:nvSpPr>
          <p:cNvPr id="17" name="Tekstvak 16">
            <a:extLst>
              <a:ext uri="{FF2B5EF4-FFF2-40B4-BE49-F238E27FC236}">
                <a16:creationId xmlns:a16="http://schemas.microsoft.com/office/drawing/2014/main" id="{DBD44341-C047-5512-1B14-07349BADE8C0}"/>
              </a:ext>
            </a:extLst>
          </p:cNvPr>
          <p:cNvSpPr txBox="1"/>
          <p:nvPr/>
        </p:nvSpPr>
        <p:spPr>
          <a:xfrm>
            <a:off x="7460665" y="1501875"/>
            <a:ext cx="3125599" cy="369332"/>
          </a:xfrm>
          <a:prstGeom prst="rect">
            <a:avLst/>
          </a:prstGeom>
          <a:noFill/>
        </p:spPr>
        <p:txBody>
          <a:bodyPr wrap="none" rtlCol="0">
            <a:spAutoFit/>
          </a:bodyPr>
          <a:lstStyle/>
          <a:p>
            <a:r>
              <a:rPr lang="nl-NL" dirty="0">
                <a:latin typeface="Arial" panose="020B0604020202020204" pitchFamily="34" charset="0"/>
                <a:cs typeface="Arial" panose="020B0604020202020204" pitchFamily="34" charset="0"/>
              </a:rPr>
              <a:t>IMPLEMENTATIE-TRAJECT</a:t>
            </a:r>
            <a:endParaRPr lang="nl-BE" dirty="0">
              <a:latin typeface="Arial" panose="020B0604020202020204" pitchFamily="34" charset="0"/>
              <a:cs typeface="Arial" panose="020B0604020202020204" pitchFamily="34" charset="0"/>
            </a:endParaRPr>
          </a:p>
        </p:txBody>
      </p:sp>
      <p:pic>
        <p:nvPicPr>
          <p:cNvPr id="23" name="Picture 2" descr="MBA - Master of Business Administration vector illustration concept with icons">
            <a:extLst>
              <a:ext uri="{FF2B5EF4-FFF2-40B4-BE49-F238E27FC236}">
                <a16:creationId xmlns:a16="http://schemas.microsoft.com/office/drawing/2014/main" id="{8A74DA76-4A19-46E1-157F-6A3CC472C079}"/>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41407" t="55591" r="46300" b="22994"/>
          <a:stretch/>
        </p:blipFill>
        <p:spPr bwMode="auto">
          <a:xfrm>
            <a:off x="8299256" y="633194"/>
            <a:ext cx="1244131" cy="719052"/>
          </a:xfrm>
          <a:prstGeom prst="rect">
            <a:avLst/>
          </a:prstGeom>
          <a:noFill/>
          <a:extLst>
            <a:ext uri="{909E8E84-426E-40DD-AFC4-6F175D3DCCD1}">
              <a14:hiddenFill xmlns:a14="http://schemas.microsoft.com/office/drawing/2010/main">
                <a:solidFill>
                  <a:srgbClr val="FFFFFF"/>
                </a:solidFill>
              </a14:hiddenFill>
            </a:ext>
          </a:extLst>
        </p:spPr>
      </p:pic>
      <p:sp>
        <p:nvSpPr>
          <p:cNvPr id="33" name="Ovaal 32">
            <a:extLst>
              <a:ext uri="{FF2B5EF4-FFF2-40B4-BE49-F238E27FC236}">
                <a16:creationId xmlns:a16="http://schemas.microsoft.com/office/drawing/2014/main" id="{ECA843DE-D370-20E7-A1B9-988AF54E9303}"/>
              </a:ext>
            </a:extLst>
          </p:cNvPr>
          <p:cNvSpPr/>
          <p:nvPr/>
        </p:nvSpPr>
        <p:spPr>
          <a:xfrm>
            <a:off x="7818233" y="4503261"/>
            <a:ext cx="2693210" cy="2034746"/>
          </a:xfrm>
          <a:prstGeom prst="ellipse">
            <a:avLst/>
          </a:prstGeom>
          <a:noFill/>
          <a:ln w="38100">
            <a:solidFill>
              <a:srgbClr val="0121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0" name="Tekstvak 29">
            <a:extLst>
              <a:ext uri="{FF2B5EF4-FFF2-40B4-BE49-F238E27FC236}">
                <a16:creationId xmlns:a16="http://schemas.microsoft.com/office/drawing/2014/main" id="{02A40CB9-9F02-5769-5CEB-C88510CF223C}"/>
              </a:ext>
            </a:extLst>
          </p:cNvPr>
          <p:cNvSpPr txBox="1"/>
          <p:nvPr/>
        </p:nvSpPr>
        <p:spPr>
          <a:xfrm>
            <a:off x="10085620" y="4767899"/>
            <a:ext cx="534121" cy="307777"/>
          </a:xfrm>
          <a:prstGeom prst="rect">
            <a:avLst/>
          </a:prstGeom>
          <a:solidFill>
            <a:schemeClr val="bg1"/>
          </a:solidFill>
        </p:spPr>
        <p:txBody>
          <a:bodyPr wrap="none" rtlCol="0">
            <a:spAutoFit/>
          </a:bodyPr>
          <a:lstStyle/>
          <a:p>
            <a:pPr algn="ctr"/>
            <a:r>
              <a:rPr lang="nl-NL" sz="1400" dirty="0">
                <a:latin typeface="Arial" panose="020B0604020202020204" pitchFamily="34" charset="0"/>
                <a:cs typeface="Arial" panose="020B0604020202020204" pitchFamily="34" charset="0"/>
              </a:rPr>
              <a:t>A&amp;F</a:t>
            </a:r>
            <a:endParaRPr lang="nl-BE" sz="1400" dirty="0">
              <a:latin typeface="Arial" panose="020B0604020202020204" pitchFamily="34" charset="0"/>
              <a:cs typeface="Arial" panose="020B0604020202020204" pitchFamily="34" charset="0"/>
            </a:endParaRPr>
          </a:p>
        </p:txBody>
      </p:sp>
      <p:sp>
        <p:nvSpPr>
          <p:cNvPr id="31" name="Tekstvak 30">
            <a:extLst>
              <a:ext uri="{FF2B5EF4-FFF2-40B4-BE49-F238E27FC236}">
                <a16:creationId xmlns:a16="http://schemas.microsoft.com/office/drawing/2014/main" id="{8A9621DC-7959-C1D7-9C29-ED9E232DBDF1}"/>
              </a:ext>
            </a:extLst>
          </p:cNvPr>
          <p:cNvSpPr txBox="1"/>
          <p:nvPr/>
        </p:nvSpPr>
        <p:spPr>
          <a:xfrm>
            <a:off x="8730887" y="6256983"/>
            <a:ext cx="922047" cy="307777"/>
          </a:xfrm>
          <a:prstGeom prst="rect">
            <a:avLst/>
          </a:prstGeom>
          <a:solidFill>
            <a:schemeClr val="bg1"/>
          </a:solidFill>
        </p:spPr>
        <p:txBody>
          <a:bodyPr wrap="none" rtlCol="0">
            <a:spAutoFit/>
          </a:bodyPr>
          <a:lstStyle/>
          <a:p>
            <a:pPr algn="ctr"/>
            <a:r>
              <a:rPr lang="nl-NL" sz="1400" dirty="0">
                <a:latin typeface="Arial" panose="020B0604020202020204" pitchFamily="34" charset="0"/>
                <a:cs typeface="Arial" panose="020B0604020202020204" pitchFamily="34" charset="0"/>
              </a:rPr>
              <a:t>Actieplan</a:t>
            </a:r>
            <a:endParaRPr lang="nl-BE" sz="1400" dirty="0">
              <a:latin typeface="Arial" panose="020B0604020202020204" pitchFamily="34" charset="0"/>
              <a:cs typeface="Arial" panose="020B0604020202020204" pitchFamily="34" charset="0"/>
            </a:endParaRPr>
          </a:p>
        </p:txBody>
      </p:sp>
      <p:sp>
        <p:nvSpPr>
          <p:cNvPr id="32" name="Tekstvak 31">
            <a:extLst>
              <a:ext uri="{FF2B5EF4-FFF2-40B4-BE49-F238E27FC236}">
                <a16:creationId xmlns:a16="http://schemas.microsoft.com/office/drawing/2014/main" id="{2552EC19-D402-1479-EC32-C202EE12D445}"/>
              </a:ext>
            </a:extLst>
          </p:cNvPr>
          <p:cNvSpPr txBox="1"/>
          <p:nvPr/>
        </p:nvSpPr>
        <p:spPr>
          <a:xfrm>
            <a:off x="7604094" y="4660178"/>
            <a:ext cx="740907" cy="523220"/>
          </a:xfrm>
          <a:prstGeom prst="rect">
            <a:avLst/>
          </a:prstGeom>
          <a:solidFill>
            <a:schemeClr val="bg1"/>
          </a:solidFill>
        </p:spPr>
        <p:txBody>
          <a:bodyPr wrap="none" rtlCol="0">
            <a:spAutoFit/>
          </a:bodyPr>
          <a:lstStyle/>
          <a:p>
            <a:pPr algn="ctr"/>
            <a:r>
              <a:rPr lang="nl-NL" sz="1400" dirty="0">
                <a:latin typeface="Arial" panose="020B0604020202020204" pitchFamily="34" charset="0"/>
                <a:cs typeface="Arial" panose="020B0604020202020204" pitchFamily="34" charset="0"/>
              </a:rPr>
              <a:t>AB-VS</a:t>
            </a:r>
          </a:p>
          <a:p>
            <a:pPr algn="ctr"/>
            <a:r>
              <a:rPr lang="nl-NL" sz="1400" dirty="0">
                <a:latin typeface="Arial" panose="020B0604020202020204" pitchFamily="34" charset="0"/>
                <a:cs typeface="Arial" panose="020B0604020202020204" pitchFamily="34" charset="0"/>
              </a:rPr>
              <a:t>gedrag</a:t>
            </a:r>
            <a:endParaRPr lang="nl-BE" sz="1400" dirty="0">
              <a:latin typeface="Arial" panose="020B0604020202020204" pitchFamily="34" charset="0"/>
              <a:cs typeface="Arial" panose="020B0604020202020204" pitchFamily="34" charset="0"/>
            </a:endParaRPr>
          </a:p>
        </p:txBody>
      </p:sp>
      <p:sp>
        <p:nvSpPr>
          <p:cNvPr id="44" name="Ovaal 43">
            <a:extLst>
              <a:ext uri="{FF2B5EF4-FFF2-40B4-BE49-F238E27FC236}">
                <a16:creationId xmlns:a16="http://schemas.microsoft.com/office/drawing/2014/main" id="{CCE50937-0799-1F85-68D2-242780E1CFBE}"/>
              </a:ext>
            </a:extLst>
          </p:cNvPr>
          <p:cNvSpPr/>
          <p:nvPr/>
        </p:nvSpPr>
        <p:spPr>
          <a:xfrm>
            <a:off x="8322748" y="4866736"/>
            <a:ext cx="1672964" cy="1267690"/>
          </a:xfrm>
          <a:prstGeom prst="ellipse">
            <a:avLst/>
          </a:prstGeom>
          <a:solidFill>
            <a:srgbClr val="012169"/>
          </a:solidFill>
          <a:ln w="38100">
            <a:solidFill>
              <a:srgbClr val="0121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solidFill>
                <a:schemeClr val="bg1"/>
              </a:solidFill>
            </a:endParaRPr>
          </a:p>
        </p:txBody>
      </p:sp>
      <p:sp>
        <p:nvSpPr>
          <p:cNvPr id="34" name="Tekstvak 33">
            <a:extLst>
              <a:ext uri="{FF2B5EF4-FFF2-40B4-BE49-F238E27FC236}">
                <a16:creationId xmlns:a16="http://schemas.microsoft.com/office/drawing/2014/main" id="{CF34CADE-F269-0A80-D1AD-93978A7F7A29}"/>
              </a:ext>
            </a:extLst>
          </p:cNvPr>
          <p:cNvSpPr txBox="1"/>
          <p:nvPr/>
        </p:nvSpPr>
        <p:spPr>
          <a:xfrm>
            <a:off x="8440743" y="4969127"/>
            <a:ext cx="1502334" cy="954107"/>
          </a:xfrm>
          <a:prstGeom prst="rect">
            <a:avLst/>
          </a:prstGeom>
          <a:noFill/>
        </p:spPr>
        <p:txBody>
          <a:bodyPr wrap="none" rtlCol="0">
            <a:spAutoFit/>
          </a:bodyPr>
          <a:lstStyle/>
          <a:p>
            <a:pPr algn="ctr"/>
            <a:r>
              <a:rPr lang="nl-NL" sz="1400" dirty="0">
                <a:solidFill>
                  <a:schemeClr val="bg1"/>
                </a:solidFill>
                <a:latin typeface="Arial" panose="020B0604020202020204" pitchFamily="34" charset="0"/>
                <a:cs typeface="Arial" panose="020B0604020202020204" pitchFamily="34" charset="0"/>
              </a:rPr>
              <a:t>intervisie</a:t>
            </a:r>
          </a:p>
          <a:p>
            <a:pPr algn="ctr"/>
            <a:r>
              <a:rPr lang="nl-NL" sz="1400" dirty="0" err="1">
                <a:solidFill>
                  <a:schemeClr val="bg1"/>
                </a:solidFill>
                <a:latin typeface="Arial" panose="020B0604020202020204" pitchFamily="34" charset="0"/>
                <a:cs typeface="Arial" panose="020B0604020202020204" pitchFamily="34" charset="0"/>
              </a:rPr>
              <a:t>toolkit</a:t>
            </a:r>
            <a:endParaRPr lang="nl-NL" sz="1400" dirty="0">
              <a:solidFill>
                <a:schemeClr val="bg1"/>
              </a:solidFill>
              <a:latin typeface="Arial" panose="020B0604020202020204" pitchFamily="34" charset="0"/>
              <a:cs typeface="Arial" panose="020B0604020202020204" pitchFamily="34" charset="0"/>
            </a:endParaRPr>
          </a:p>
          <a:p>
            <a:pPr algn="ctr"/>
            <a:r>
              <a:rPr lang="nl-NL" sz="1400" dirty="0">
                <a:solidFill>
                  <a:schemeClr val="bg1"/>
                </a:solidFill>
                <a:latin typeface="Arial" panose="020B0604020202020204" pitchFamily="34" charset="0"/>
                <a:cs typeface="Arial" panose="020B0604020202020204" pitchFamily="34" charset="0"/>
              </a:rPr>
              <a:t>+</a:t>
            </a:r>
          </a:p>
          <a:p>
            <a:pPr algn="ctr"/>
            <a:r>
              <a:rPr lang="nl-NL" sz="1400" dirty="0">
                <a:solidFill>
                  <a:schemeClr val="bg1"/>
                </a:solidFill>
                <a:latin typeface="Arial" panose="020B0604020202020204" pitchFamily="34" charset="0"/>
                <a:cs typeface="Arial" panose="020B0604020202020204" pitchFamily="34" charset="0"/>
              </a:rPr>
              <a:t>“</a:t>
            </a:r>
            <a:r>
              <a:rPr lang="nl-NL" sz="1400" dirty="0" err="1">
                <a:solidFill>
                  <a:schemeClr val="bg1"/>
                </a:solidFill>
                <a:latin typeface="Arial" panose="020B0604020202020204" pitchFamily="34" charset="0"/>
                <a:cs typeface="Arial" panose="020B0604020202020204" pitchFamily="34" charset="0"/>
              </a:rPr>
              <a:t>local</a:t>
            </a:r>
            <a:r>
              <a:rPr lang="nl-NL" sz="1400" dirty="0">
                <a:solidFill>
                  <a:schemeClr val="bg1"/>
                </a:solidFill>
                <a:latin typeface="Arial" panose="020B0604020202020204" pitchFamily="34" charset="0"/>
                <a:cs typeface="Arial" panose="020B0604020202020204" pitchFamily="34" charset="0"/>
              </a:rPr>
              <a:t> </a:t>
            </a:r>
            <a:r>
              <a:rPr lang="nl-NL" sz="1400" dirty="0" err="1">
                <a:solidFill>
                  <a:schemeClr val="bg1"/>
                </a:solidFill>
                <a:latin typeface="Arial" panose="020B0604020202020204" pitchFamily="34" charset="0"/>
                <a:cs typeface="Arial" panose="020B0604020202020204" pitchFamily="34" charset="0"/>
              </a:rPr>
              <a:t>champion</a:t>
            </a:r>
            <a:r>
              <a:rPr lang="nl-NL" sz="1400" dirty="0">
                <a:solidFill>
                  <a:schemeClr val="bg1"/>
                </a:solidFill>
                <a:latin typeface="Arial" panose="020B0604020202020204" pitchFamily="34" charset="0"/>
                <a:cs typeface="Arial" panose="020B0604020202020204" pitchFamily="34" charset="0"/>
              </a:rPr>
              <a:t>”</a:t>
            </a:r>
          </a:p>
        </p:txBody>
      </p:sp>
      <p:cxnSp>
        <p:nvCxnSpPr>
          <p:cNvPr id="10" name="Rechte verbindingslijn 9">
            <a:extLst>
              <a:ext uri="{FF2B5EF4-FFF2-40B4-BE49-F238E27FC236}">
                <a16:creationId xmlns:a16="http://schemas.microsoft.com/office/drawing/2014/main" id="{847253BB-6BB5-27E3-D0E4-D96EBCEA31F8}"/>
              </a:ext>
            </a:extLst>
          </p:cNvPr>
          <p:cNvCxnSpPr/>
          <p:nvPr/>
        </p:nvCxnSpPr>
        <p:spPr>
          <a:xfrm>
            <a:off x="6355080" y="2899063"/>
            <a:ext cx="0" cy="1059873"/>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18" name="Rechte verbindingslijn 17">
            <a:extLst>
              <a:ext uri="{FF2B5EF4-FFF2-40B4-BE49-F238E27FC236}">
                <a16:creationId xmlns:a16="http://schemas.microsoft.com/office/drawing/2014/main" id="{2AFCE77B-DB32-6DF1-CBE4-DD7004117AE9}"/>
              </a:ext>
            </a:extLst>
          </p:cNvPr>
          <p:cNvCxnSpPr>
            <a:cxnSpLocks/>
          </p:cNvCxnSpPr>
          <p:nvPr/>
        </p:nvCxnSpPr>
        <p:spPr>
          <a:xfrm>
            <a:off x="7675985" y="2743200"/>
            <a:ext cx="4111462" cy="1321724"/>
          </a:xfrm>
          <a:prstGeom prst="line">
            <a:avLst/>
          </a:prstGeom>
          <a:ln>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84132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FC6253A-DA44-8921-1BE5-8EA044AE50B2}"/>
              </a:ext>
            </a:extLst>
          </p:cNvPr>
          <p:cNvSpPr>
            <a:spLocks noGrp="1"/>
          </p:cNvSpPr>
          <p:nvPr>
            <p:ph type="dt" sz="half" idx="2"/>
          </p:nvPr>
        </p:nvSpPr>
        <p:spPr/>
        <p:txBody>
          <a:bodyPr/>
          <a:lstStyle/>
          <a:p>
            <a:fld id="{F3D7DD51-9662-490B-9287-C002A927A4EB}" type="datetime1">
              <a:rPr lang="nl-BE" smtClean="0"/>
              <a:t>19/11/2023</a:t>
            </a:fld>
            <a:endParaRPr lang="nl-BE"/>
          </a:p>
        </p:txBody>
      </p:sp>
      <p:sp>
        <p:nvSpPr>
          <p:cNvPr id="3" name="Tijdelijke aanduiding voor dianummer 2">
            <a:extLst>
              <a:ext uri="{FF2B5EF4-FFF2-40B4-BE49-F238E27FC236}">
                <a16:creationId xmlns:a16="http://schemas.microsoft.com/office/drawing/2014/main" id="{0D130627-71F0-2502-3FAB-3DDB04D52CAF}"/>
              </a:ext>
            </a:extLst>
          </p:cNvPr>
          <p:cNvSpPr>
            <a:spLocks noGrp="1"/>
          </p:cNvSpPr>
          <p:nvPr>
            <p:ph type="sldNum" sz="quarter" idx="4"/>
          </p:nvPr>
        </p:nvSpPr>
        <p:spPr/>
        <p:txBody>
          <a:bodyPr/>
          <a:lstStyle/>
          <a:p>
            <a:fld id="{237A5C56-B9E8-4E46-B944-E20B96CB342D}" type="slidenum">
              <a:rPr lang="nl-BE" smtClean="0"/>
              <a:pPr/>
              <a:t>29</a:t>
            </a:fld>
            <a:endParaRPr lang="nl-BE">
              <a:solidFill>
                <a:schemeClr val="bg1"/>
              </a:solidFill>
            </a:endParaRPr>
          </a:p>
        </p:txBody>
      </p:sp>
      <p:sp>
        <p:nvSpPr>
          <p:cNvPr id="15" name="Titel 14">
            <a:extLst>
              <a:ext uri="{FF2B5EF4-FFF2-40B4-BE49-F238E27FC236}">
                <a16:creationId xmlns:a16="http://schemas.microsoft.com/office/drawing/2014/main" id="{D1C88ABA-9A96-AB86-BABE-698A4A362836}"/>
              </a:ext>
            </a:extLst>
          </p:cNvPr>
          <p:cNvSpPr>
            <a:spLocks noGrp="1"/>
          </p:cNvSpPr>
          <p:nvPr>
            <p:ph type="ctrTitle"/>
          </p:nvPr>
        </p:nvSpPr>
        <p:spPr/>
        <p:txBody>
          <a:bodyPr/>
          <a:lstStyle/>
          <a:p>
            <a:r>
              <a:rPr lang="nl-NL" dirty="0"/>
              <a:t>PROJECT-INHOUD</a:t>
            </a:r>
            <a:endParaRPr lang="nl-BE" dirty="0"/>
          </a:p>
        </p:txBody>
      </p:sp>
      <p:sp>
        <p:nvSpPr>
          <p:cNvPr id="4" name="Tekstvak 3">
            <a:extLst>
              <a:ext uri="{FF2B5EF4-FFF2-40B4-BE49-F238E27FC236}">
                <a16:creationId xmlns:a16="http://schemas.microsoft.com/office/drawing/2014/main" id="{AB6925AB-2A76-87D4-72C1-678F7878AB96}"/>
              </a:ext>
            </a:extLst>
          </p:cNvPr>
          <p:cNvSpPr txBox="1"/>
          <p:nvPr/>
        </p:nvSpPr>
        <p:spPr>
          <a:xfrm>
            <a:off x="739429" y="1501875"/>
            <a:ext cx="5191702" cy="3627211"/>
          </a:xfrm>
          <a:prstGeom prst="rect">
            <a:avLst/>
          </a:prstGeom>
          <a:noFill/>
        </p:spPr>
        <p:txBody>
          <a:bodyPr wrap="square">
            <a:spAutoFit/>
          </a:bodyPr>
          <a:lstStyle/>
          <a:p>
            <a:pPr>
              <a:lnSpc>
                <a:spcPct val="107000"/>
              </a:lnSpc>
            </a:pPr>
            <a:r>
              <a:rPr lang="nl-NL" dirty="0">
                <a:latin typeface="Arial" panose="020B0604020202020204" pitchFamily="34" charset="0"/>
                <a:ea typeface="Calibri" panose="020F0502020204030204" pitchFamily="34" charset="0"/>
                <a:cs typeface="Arial" panose="020B0604020202020204" pitchFamily="34" charset="0"/>
              </a:rPr>
              <a:t>Om doel te bereiken</a:t>
            </a:r>
            <a:r>
              <a:rPr lang="nl-NL" dirty="0">
                <a:effectLst/>
                <a:latin typeface="Arial" panose="020B0604020202020204" pitchFamily="34" charset="0"/>
                <a:ea typeface="Calibri" panose="020F0502020204030204" pitchFamily="34" charset="0"/>
                <a:cs typeface="Arial" panose="020B0604020202020204" pitchFamily="34" charset="0"/>
              </a:rPr>
              <a:t>: </a:t>
            </a:r>
          </a:p>
          <a:p>
            <a:pPr>
              <a:lnSpc>
                <a:spcPct val="107000"/>
              </a:lnSpc>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dirty="0">
                <a:effectLst/>
                <a:latin typeface="Arial" panose="020B0604020202020204" pitchFamily="34" charset="0"/>
                <a:ea typeface="Calibri" panose="020F0502020204030204" pitchFamily="34" charset="0"/>
                <a:cs typeface="Arial" panose="020B0604020202020204" pitchFamily="34" charset="0"/>
              </a:rPr>
              <a:t>Training voor “</a:t>
            </a:r>
            <a:r>
              <a:rPr lang="nl-NL" dirty="0" err="1">
                <a:effectLst/>
                <a:latin typeface="Arial" panose="020B0604020202020204" pitchFamily="34" charset="0"/>
                <a:ea typeface="Calibri" panose="020F0502020204030204" pitchFamily="34" charset="0"/>
                <a:cs typeface="Arial" panose="020B0604020202020204" pitchFamily="34" charset="0"/>
              </a:rPr>
              <a:t>local</a:t>
            </a:r>
            <a:r>
              <a:rPr lang="nl-NL" dirty="0">
                <a:effectLst/>
                <a:latin typeface="Arial" panose="020B0604020202020204" pitchFamily="34" charset="0"/>
                <a:ea typeface="Calibri" panose="020F0502020204030204" pitchFamily="34" charset="0"/>
                <a:cs typeface="Arial" panose="020B0604020202020204" pitchFamily="34" charset="0"/>
              </a:rPr>
              <a:t> </a:t>
            </a:r>
            <a:r>
              <a:rPr lang="nl-NL" dirty="0" err="1">
                <a:effectLst/>
                <a:latin typeface="Arial" panose="020B0604020202020204" pitchFamily="34" charset="0"/>
                <a:ea typeface="Calibri" panose="020F0502020204030204" pitchFamily="34" charset="0"/>
                <a:cs typeface="Arial" panose="020B0604020202020204" pitchFamily="34" charset="0"/>
              </a:rPr>
              <a:t>champions</a:t>
            </a:r>
            <a:r>
              <a:rPr lang="nl-NL" dirty="0">
                <a:effectLst/>
                <a:latin typeface="Arial" panose="020B0604020202020204" pitchFamily="34" charset="0"/>
                <a:ea typeface="Calibri" panose="020F0502020204030204" pitchFamily="34" charset="0"/>
                <a:cs typeface="Arial" panose="020B0604020202020204" pitchFamily="34" charset="0"/>
              </a:rPr>
              <a:t>”</a:t>
            </a:r>
          </a:p>
          <a:p>
            <a:pPr>
              <a:lnSpc>
                <a:spcPct val="107000"/>
              </a:lnSpc>
            </a:pPr>
            <a:endParaRPr lang="nl-NL" dirty="0">
              <a:latin typeface="Arial" panose="020B0604020202020204" pitchFamily="34" charset="0"/>
              <a:ea typeface="Calibri" panose="020F0502020204030204" pitchFamily="34" charset="0"/>
              <a:cs typeface="Arial" panose="020B0604020202020204" pitchFamily="34" charset="0"/>
            </a:endParaRPr>
          </a:p>
          <a:p>
            <a:pPr>
              <a:lnSpc>
                <a:spcPct val="107000"/>
              </a:lnSpc>
            </a:pPr>
            <a:endParaRPr lang="nl-NL" dirty="0">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dirty="0">
                <a:effectLst/>
                <a:latin typeface="Arial" panose="020B0604020202020204" pitchFamily="34" charset="0"/>
                <a:ea typeface="Calibri" panose="020F0502020204030204" pitchFamily="34" charset="0"/>
                <a:cs typeface="Arial" panose="020B0604020202020204" pitchFamily="34" charset="0"/>
              </a:rPr>
              <a:t>Audit- en feedback module </a:t>
            </a:r>
          </a:p>
          <a:p>
            <a:pPr>
              <a:lnSpc>
                <a:spcPct val="107000"/>
              </a:lnSpc>
            </a:pPr>
            <a:endParaRPr lang="nl-NL" dirty="0">
              <a:latin typeface="Arial" panose="020B0604020202020204" pitchFamily="34" charset="0"/>
              <a:ea typeface="Calibri" panose="020F0502020204030204" pitchFamily="34" charset="0"/>
              <a:cs typeface="Arial" panose="020B0604020202020204" pitchFamily="34" charset="0"/>
            </a:endParaRPr>
          </a:p>
          <a:p>
            <a:pPr>
              <a:lnSpc>
                <a:spcPct val="107000"/>
              </a:lnSpc>
            </a:pPr>
            <a:endParaRPr lang="nl-NL" dirty="0">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dirty="0">
                <a:effectLst/>
                <a:latin typeface="Arial" panose="020B0604020202020204" pitchFamily="34" charset="0"/>
                <a:ea typeface="Calibri" panose="020F0502020204030204" pitchFamily="34" charset="0"/>
                <a:cs typeface="Arial" panose="020B0604020202020204" pitchFamily="34" charset="0"/>
              </a:rPr>
              <a:t>Intervisie</a:t>
            </a:r>
          </a:p>
          <a:p>
            <a:pPr>
              <a:lnSpc>
                <a:spcPct val="107000"/>
              </a:lnSpc>
            </a:pPr>
            <a:endParaRPr lang="nl-NL" dirty="0">
              <a:latin typeface="Arial" panose="020B0604020202020204" pitchFamily="34" charset="0"/>
              <a:ea typeface="Calibri" panose="020F0502020204030204" pitchFamily="34" charset="0"/>
              <a:cs typeface="Arial" panose="020B0604020202020204" pitchFamily="34" charset="0"/>
            </a:endParaRPr>
          </a:p>
          <a:p>
            <a:pPr>
              <a:lnSpc>
                <a:spcPct val="107000"/>
              </a:lnSpc>
            </a:pPr>
            <a:endParaRPr lang="nl-NL" dirty="0">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dirty="0">
                <a:effectLst/>
                <a:latin typeface="Arial" panose="020B0604020202020204" pitchFamily="34" charset="0"/>
                <a:ea typeface="Calibri" panose="020F0502020204030204" pitchFamily="34" charset="0"/>
                <a:cs typeface="Arial" panose="020B0604020202020204" pitchFamily="34" charset="0"/>
              </a:rPr>
              <a:t>Digitale </a:t>
            </a:r>
            <a:r>
              <a:rPr lang="nl-NL" dirty="0" err="1">
                <a:effectLst/>
                <a:latin typeface="Arial" panose="020B0604020202020204" pitchFamily="34" charset="0"/>
                <a:ea typeface="Calibri" panose="020F0502020204030204" pitchFamily="34" charset="0"/>
                <a:cs typeface="Arial" panose="020B0604020202020204" pitchFamily="34" charset="0"/>
              </a:rPr>
              <a:t>toolkit</a:t>
            </a:r>
            <a:r>
              <a:rPr lang="nl-NL" dirty="0">
                <a:effectLst/>
                <a:latin typeface="Arial" panose="020B0604020202020204" pitchFamily="34" charset="0"/>
                <a:ea typeface="Calibri" panose="020F0502020204030204" pitchFamily="34" charset="0"/>
                <a:cs typeface="Arial" panose="020B0604020202020204" pitchFamily="34" charset="0"/>
              </a:rPr>
              <a:t> </a:t>
            </a:r>
          </a:p>
        </p:txBody>
      </p:sp>
      <p:pic>
        <p:nvPicPr>
          <p:cNvPr id="5" name="Picture 2" descr="Mentoring concept. Grafiek met trefwoorden en pictogrammen">
            <a:extLst>
              <a:ext uri="{FF2B5EF4-FFF2-40B4-BE49-F238E27FC236}">
                <a16:creationId xmlns:a16="http://schemas.microsoft.com/office/drawing/2014/main" id="{0989FF3E-F383-D18A-2114-A33A7D76F39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52" t="53684" r="88914" b="22940"/>
          <a:stretch/>
        </p:blipFill>
        <p:spPr bwMode="auto">
          <a:xfrm>
            <a:off x="45316" y="1384069"/>
            <a:ext cx="694113" cy="623455"/>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a:extLst>
              <a:ext uri="{FF2B5EF4-FFF2-40B4-BE49-F238E27FC236}">
                <a16:creationId xmlns:a16="http://schemas.microsoft.com/office/drawing/2014/main" id="{FC4D9389-2605-0C30-ED21-073D4584BB45}"/>
              </a:ext>
            </a:extLst>
          </p:cNvPr>
          <p:cNvPicPr>
            <a:picLocks noChangeAspect="1"/>
          </p:cNvPicPr>
          <p:nvPr/>
        </p:nvPicPr>
        <p:blipFill rotWithShape="1">
          <a:blip r:embed="rId3"/>
          <a:srcRect l="53523" t="48091" r="40750" b="40363"/>
          <a:stretch/>
        </p:blipFill>
        <p:spPr>
          <a:xfrm>
            <a:off x="4390501" y="1970116"/>
            <a:ext cx="900000" cy="680357"/>
          </a:xfrm>
          <a:prstGeom prst="rect">
            <a:avLst/>
          </a:prstGeom>
        </p:spPr>
      </p:pic>
      <p:pic>
        <p:nvPicPr>
          <p:cNvPr id="8" name="Picture 2" descr="Banner service concept. Trefwoorden en pictogrammen">
            <a:extLst>
              <a:ext uri="{FF2B5EF4-FFF2-40B4-BE49-F238E27FC236}">
                <a16:creationId xmlns:a16="http://schemas.microsoft.com/office/drawing/2014/main" id="{63C1AF2B-F285-BCAB-326A-82EEA094839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6173" t="56727" r="63943" b="20752"/>
          <a:stretch/>
        </p:blipFill>
        <p:spPr bwMode="auto">
          <a:xfrm>
            <a:off x="4390501" y="4566535"/>
            <a:ext cx="900000" cy="68035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team gebouw. Banner met trefwoorden en pictogrammen">
            <a:extLst>
              <a:ext uri="{FF2B5EF4-FFF2-40B4-BE49-F238E27FC236}">
                <a16:creationId xmlns:a16="http://schemas.microsoft.com/office/drawing/2014/main" id="{FFB35C3B-87E6-9661-16D8-705D930B296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82498" t="51554" r="4479" b="22936"/>
          <a:stretch/>
        </p:blipFill>
        <p:spPr bwMode="auto">
          <a:xfrm>
            <a:off x="4390501" y="3821902"/>
            <a:ext cx="900000" cy="58694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Evaluation banner web icon vector illustration for assessment system of business and organization standard with analysis, performance, plan, improvement, results, and feedback icon">
            <a:extLst>
              <a:ext uri="{FF2B5EF4-FFF2-40B4-BE49-F238E27FC236}">
                <a16:creationId xmlns:a16="http://schemas.microsoft.com/office/drawing/2014/main" id="{C44FA7AF-E92A-D1FB-1D0D-7E99A5F0B635}"/>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1885" t="55922" r="69542" b="21636"/>
          <a:stretch/>
        </p:blipFill>
        <p:spPr bwMode="auto">
          <a:xfrm>
            <a:off x="4472244" y="2967643"/>
            <a:ext cx="694113" cy="598516"/>
          </a:xfrm>
          <a:prstGeom prst="rect">
            <a:avLst/>
          </a:prstGeom>
          <a:noFill/>
          <a:extLst>
            <a:ext uri="{909E8E84-426E-40DD-AFC4-6F175D3DCCD1}">
              <a14:hiddenFill xmlns:a14="http://schemas.microsoft.com/office/drawing/2010/main">
                <a:solidFill>
                  <a:srgbClr val="FFFFFF"/>
                </a:solidFill>
              </a14:hiddenFill>
            </a:ext>
          </a:extLst>
        </p:spPr>
      </p:pic>
      <p:sp>
        <p:nvSpPr>
          <p:cNvPr id="7" name="Pijl: rechts 6">
            <a:extLst>
              <a:ext uri="{FF2B5EF4-FFF2-40B4-BE49-F238E27FC236}">
                <a16:creationId xmlns:a16="http://schemas.microsoft.com/office/drawing/2014/main" id="{4542AE07-3E69-9BF5-A784-0A5817A2259B}"/>
              </a:ext>
            </a:extLst>
          </p:cNvPr>
          <p:cNvSpPr/>
          <p:nvPr/>
        </p:nvSpPr>
        <p:spPr>
          <a:xfrm>
            <a:off x="6325985" y="2443942"/>
            <a:ext cx="1350000" cy="598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latin typeface="Arial" panose="020B0604020202020204" pitchFamily="34" charset="0"/>
                <a:cs typeface="Arial" panose="020B0604020202020204" pitchFamily="34" charset="0"/>
              </a:rPr>
              <a:t>Q4 2023</a:t>
            </a:r>
            <a:endParaRPr lang="nl-BE" dirty="0">
              <a:latin typeface="Arial" panose="020B0604020202020204" pitchFamily="34" charset="0"/>
              <a:cs typeface="Arial" panose="020B0604020202020204" pitchFamily="34" charset="0"/>
            </a:endParaRPr>
          </a:p>
        </p:txBody>
      </p:sp>
      <p:sp>
        <p:nvSpPr>
          <p:cNvPr id="9" name="Pijl: rechts 8">
            <a:extLst>
              <a:ext uri="{FF2B5EF4-FFF2-40B4-BE49-F238E27FC236}">
                <a16:creationId xmlns:a16="http://schemas.microsoft.com/office/drawing/2014/main" id="{FD433214-1E34-68A5-A894-244E3358BFB8}"/>
              </a:ext>
            </a:extLst>
          </p:cNvPr>
          <p:cNvSpPr/>
          <p:nvPr/>
        </p:nvSpPr>
        <p:spPr>
          <a:xfrm>
            <a:off x="6325985" y="3813670"/>
            <a:ext cx="5394960" cy="598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latin typeface="Arial" panose="020B0604020202020204" pitchFamily="34" charset="0"/>
                <a:cs typeface="Arial" panose="020B0604020202020204" pitchFamily="34" charset="0"/>
              </a:rPr>
              <a:t>IMPLEMENTATIE-CYCLUS</a:t>
            </a:r>
            <a:endParaRPr lang="nl-BE" dirty="0">
              <a:latin typeface="Arial" panose="020B0604020202020204" pitchFamily="34" charset="0"/>
              <a:cs typeface="Arial" panose="020B0604020202020204" pitchFamily="34" charset="0"/>
            </a:endParaRPr>
          </a:p>
        </p:txBody>
      </p:sp>
      <p:sp>
        <p:nvSpPr>
          <p:cNvPr id="11" name="Pijl: rechts 10">
            <a:extLst>
              <a:ext uri="{FF2B5EF4-FFF2-40B4-BE49-F238E27FC236}">
                <a16:creationId xmlns:a16="http://schemas.microsoft.com/office/drawing/2014/main" id="{03917F9E-3780-25BE-8380-ECCB0633108B}"/>
              </a:ext>
            </a:extLst>
          </p:cNvPr>
          <p:cNvSpPr/>
          <p:nvPr/>
        </p:nvSpPr>
        <p:spPr>
          <a:xfrm>
            <a:off x="7675985" y="2443942"/>
            <a:ext cx="1350000" cy="598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latin typeface="Arial" panose="020B0604020202020204" pitchFamily="34" charset="0"/>
                <a:cs typeface="Arial" panose="020B0604020202020204" pitchFamily="34" charset="0"/>
              </a:rPr>
              <a:t>Q1 2024</a:t>
            </a:r>
            <a:endParaRPr lang="nl-BE" dirty="0">
              <a:latin typeface="Arial" panose="020B0604020202020204" pitchFamily="34" charset="0"/>
              <a:cs typeface="Arial" panose="020B0604020202020204" pitchFamily="34" charset="0"/>
            </a:endParaRPr>
          </a:p>
        </p:txBody>
      </p:sp>
      <p:sp>
        <p:nvSpPr>
          <p:cNvPr id="13" name="Pijl: rechts 12">
            <a:extLst>
              <a:ext uri="{FF2B5EF4-FFF2-40B4-BE49-F238E27FC236}">
                <a16:creationId xmlns:a16="http://schemas.microsoft.com/office/drawing/2014/main" id="{BA5DE89C-91EF-B3AB-B340-B74064DCEF37}"/>
              </a:ext>
            </a:extLst>
          </p:cNvPr>
          <p:cNvSpPr/>
          <p:nvPr/>
        </p:nvSpPr>
        <p:spPr>
          <a:xfrm>
            <a:off x="9025985" y="2443942"/>
            <a:ext cx="1350000" cy="598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latin typeface="Arial" panose="020B0604020202020204" pitchFamily="34" charset="0"/>
                <a:cs typeface="Arial" panose="020B0604020202020204" pitchFamily="34" charset="0"/>
              </a:rPr>
              <a:t>Q2 2024</a:t>
            </a:r>
            <a:endParaRPr lang="nl-BE" dirty="0">
              <a:latin typeface="Arial" panose="020B0604020202020204" pitchFamily="34" charset="0"/>
              <a:cs typeface="Arial" panose="020B0604020202020204" pitchFamily="34" charset="0"/>
            </a:endParaRPr>
          </a:p>
        </p:txBody>
      </p:sp>
      <p:sp>
        <p:nvSpPr>
          <p:cNvPr id="16" name="Pijl: rechts 15">
            <a:extLst>
              <a:ext uri="{FF2B5EF4-FFF2-40B4-BE49-F238E27FC236}">
                <a16:creationId xmlns:a16="http://schemas.microsoft.com/office/drawing/2014/main" id="{D446154A-F3F9-FDD8-1F12-37E612D39323}"/>
              </a:ext>
            </a:extLst>
          </p:cNvPr>
          <p:cNvSpPr/>
          <p:nvPr/>
        </p:nvSpPr>
        <p:spPr>
          <a:xfrm>
            <a:off x="10370945" y="2443942"/>
            <a:ext cx="1350000" cy="598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latin typeface="Arial" panose="020B0604020202020204" pitchFamily="34" charset="0"/>
                <a:cs typeface="Arial" panose="020B0604020202020204" pitchFamily="34" charset="0"/>
              </a:rPr>
              <a:t>Q3 2024</a:t>
            </a:r>
            <a:endParaRPr lang="nl-BE" dirty="0">
              <a:latin typeface="Arial" panose="020B0604020202020204" pitchFamily="34" charset="0"/>
              <a:cs typeface="Arial" panose="020B0604020202020204" pitchFamily="34" charset="0"/>
            </a:endParaRPr>
          </a:p>
        </p:txBody>
      </p:sp>
      <p:sp>
        <p:nvSpPr>
          <p:cNvPr id="17" name="Tekstvak 16">
            <a:extLst>
              <a:ext uri="{FF2B5EF4-FFF2-40B4-BE49-F238E27FC236}">
                <a16:creationId xmlns:a16="http://schemas.microsoft.com/office/drawing/2014/main" id="{DBD44341-C047-5512-1B14-07349BADE8C0}"/>
              </a:ext>
            </a:extLst>
          </p:cNvPr>
          <p:cNvSpPr txBox="1"/>
          <p:nvPr/>
        </p:nvSpPr>
        <p:spPr>
          <a:xfrm>
            <a:off x="7460665" y="1501875"/>
            <a:ext cx="3125599" cy="369332"/>
          </a:xfrm>
          <a:prstGeom prst="rect">
            <a:avLst/>
          </a:prstGeom>
          <a:noFill/>
        </p:spPr>
        <p:txBody>
          <a:bodyPr wrap="none" rtlCol="0">
            <a:spAutoFit/>
          </a:bodyPr>
          <a:lstStyle/>
          <a:p>
            <a:r>
              <a:rPr lang="nl-NL" dirty="0">
                <a:latin typeface="Arial" panose="020B0604020202020204" pitchFamily="34" charset="0"/>
                <a:cs typeface="Arial" panose="020B0604020202020204" pitchFamily="34" charset="0"/>
              </a:rPr>
              <a:t>IMPLEMENTATIE-TRAJECT</a:t>
            </a:r>
            <a:endParaRPr lang="nl-BE" dirty="0">
              <a:latin typeface="Arial" panose="020B0604020202020204" pitchFamily="34" charset="0"/>
              <a:cs typeface="Arial" panose="020B0604020202020204" pitchFamily="34" charset="0"/>
            </a:endParaRPr>
          </a:p>
        </p:txBody>
      </p:sp>
      <p:pic>
        <p:nvPicPr>
          <p:cNvPr id="23" name="Picture 2" descr="MBA - Master of Business Administration vector illustration concept with icons">
            <a:extLst>
              <a:ext uri="{FF2B5EF4-FFF2-40B4-BE49-F238E27FC236}">
                <a16:creationId xmlns:a16="http://schemas.microsoft.com/office/drawing/2014/main" id="{8A74DA76-4A19-46E1-157F-6A3CC472C079}"/>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41407" t="55591" r="46300" b="22994"/>
          <a:stretch/>
        </p:blipFill>
        <p:spPr bwMode="auto">
          <a:xfrm>
            <a:off x="8299256" y="633194"/>
            <a:ext cx="1244131" cy="719052"/>
          </a:xfrm>
          <a:prstGeom prst="rect">
            <a:avLst/>
          </a:prstGeom>
          <a:noFill/>
          <a:extLst>
            <a:ext uri="{909E8E84-426E-40DD-AFC4-6F175D3DCCD1}">
              <a14:hiddenFill xmlns:a14="http://schemas.microsoft.com/office/drawing/2010/main">
                <a:solidFill>
                  <a:srgbClr val="FFFFFF"/>
                </a:solidFill>
              </a14:hiddenFill>
            </a:ext>
          </a:extLst>
        </p:spPr>
      </p:pic>
      <p:pic>
        <p:nvPicPr>
          <p:cNvPr id="10" name="Afbeelding 9" descr="Afbeelding met Lettertype, Graphics, cirkel, logo&#10;&#10;Automatisch gegenereerde beschrijving">
            <a:extLst>
              <a:ext uri="{FF2B5EF4-FFF2-40B4-BE49-F238E27FC236}">
                <a16:creationId xmlns:a16="http://schemas.microsoft.com/office/drawing/2014/main" id="{988295A9-9899-3BC7-F5F5-EE91018CA24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99723" y="4426527"/>
            <a:ext cx="2671222" cy="1962048"/>
          </a:xfrm>
          <a:prstGeom prst="rect">
            <a:avLst/>
          </a:prstGeom>
        </p:spPr>
      </p:pic>
    </p:spTree>
    <p:extLst>
      <p:ext uri="{BB962C8B-B14F-4D97-AF65-F5344CB8AC3E}">
        <p14:creationId xmlns:p14="http://schemas.microsoft.com/office/powerpoint/2010/main" val="2266773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E2001AA3-A9D6-B55C-D93A-AF9710300C0B}"/>
              </a:ext>
            </a:extLst>
          </p:cNvPr>
          <p:cNvSpPr>
            <a:spLocks noGrp="1"/>
          </p:cNvSpPr>
          <p:nvPr>
            <p:ph type="title"/>
          </p:nvPr>
        </p:nvSpPr>
        <p:spPr/>
        <p:txBody>
          <a:bodyPr>
            <a:normAutofit fontScale="90000"/>
          </a:bodyPr>
          <a:lstStyle/>
          <a:p>
            <a:r>
              <a:rPr lang="nl-NL" dirty="0"/>
              <a:t>INLEIDING </a:t>
            </a:r>
            <a:br>
              <a:rPr lang="nl-NL" dirty="0"/>
            </a:br>
            <a:r>
              <a:rPr lang="nl-NL" dirty="0"/>
              <a:t>[19u30 – 20u]</a:t>
            </a:r>
            <a:endParaRPr lang="nl-BE" dirty="0"/>
          </a:p>
        </p:txBody>
      </p:sp>
      <p:sp>
        <p:nvSpPr>
          <p:cNvPr id="8" name="Tijdelijke aanduiding voor inhoud 7">
            <a:extLst>
              <a:ext uri="{FF2B5EF4-FFF2-40B4-BE49-F238E27FC236}">
                <a16:creationId xmlns:a16="http://schemas.microsoft.com/office/drawing/2014/main" id="{18536957-0846-6EE9-E69B-108354117691}"/>
              </a:ext>
            </a:extLst>
          </p:cNvPr>
          <p:cNvSpPr>
            <a:spLocks noGrp="1"/>
          </p:cNvSpPr>
          <p:nvPr>
            <p:ph idx="1"/>
          </p:nvPr>
        </p:nvSpPr>
        <p:spPr/>
        <p:txBody>
          <a:bodyPr/>
          <a:lstStyle/>
          <a:p>
            <a:r>
              <a:rPr lang="nl-NL" dirty="0"/>
              <a:t>Welkom </a:t>
            </a:r>
          </a:p>
          <a:p>
            <a:pPr lvl="1"/>
            <a:r>
              <a:rPr lang="nl-NL" dirty="0"/>
              <a:t>Praktische afspraken </a:t>
            </a:r>
          </a:p>
          <a:p>
            <a:pPr lvl="1"/>
            <a:r>
              <a:rPr lang="nl-NL" dirty="0"/>
              <a:t>Wie is wie? </a:t>
            </a:r>
          </a:p>
          <a:p>
            <a:pPr lvl="1"/>
            <a:r>
              <a:rPr lang="nl-NL" dirty="0"/>
              <a:t>Programma van de training  </a:t>
            </a:r>
          </a:p>
          <a:p>
            <a:r>
              <a:rPr lang="nl-NL" dirty="0"/>
              <a:t>Implementatieproject “</a:t>
            </a:r>
            <a:r>
              <a:rPr lang="nl-NL" dirty="0" err="1"/>
              <a:t>antibiotic</a:t>
            </a:r>
            <a:r>
              <a:rPr lang="nl-NL" dirty="0"/>
              <a:t> </a:t>
            </a:r>
            <a:r>
              <a:rPr lang="nl-NL" dirty="0" err="1"/>
              <a:t>stewardship</a:t>
            </a:r>
            <a:r>
              <a:rPr lang="nl-NL" dirty="0"/>
              <a:t>”</a:t>
            </a:r>
          </a:p>
          <a:p>
            <a:pPr lvl="1"/>
            <a:r>
              <a:rPr lang="nl-NL" dirty="0"/>
              <a:t>Doel  </a:t>
            </a:r>
          </a:p>
          <a:p>
            <a:pPr lvl="1"/>
            <a:r>
              <a:rPr lang="nl-NL" dirty="0"/>
              <a:t>Inhoud  </a:t>
            </a:r>
          </a:p>
          <a:p>
            <a:pPr lvl="1"/>
            <a:r>
              <a:rPr lang="nl-BE" dirty="0"/>
              <a:t>Rol van “</a:t>
            </a:r>
            <a:r>
              <a:rPr lang="nl-BE" dirty="0" err="1"/>
              <a:t>local</a:t>
            </a:r>
            <a:r>
              <a:rPr lang="nl-BE" dirty="0"/>
              <a:t> </a:t>
            </a:r>
            <a:r>
              <a:rPr lang="nl-BE" dirty="0" err="1"/>
              <a:t>champion</a:t>
            </a:r>
            <a:r>
              <a:rPr lang="nl-BE" dirty="0"/>
              <a:t>”</a:t>
            </a:r>
          </a:p>
          <a:p>
            <a:pPr lvl="1"/>
            <a:r>
              <a:rPr lang="nl-BE" dirty="0"/>
              <a:t>Taken (korter termijn) voor “</a:t>
            </a:r>
            <a:r>
              <a:rPr lang="nl-BE" dirty="0" err="1"/>
              <a:t>local</a:t>
            </a:r>
            <a:r>
              <a:rPr lang="nl-BE" dirty="0"/>
              <a:t> </a:t>
            </a:r>
            <a:r>
              <a:rPr lang="nl-BE" dirty="0" err="1"/>
              <a:t>champion</a:t>
            </a:r>
            <a:r>
              <a:rPr lang="nl-BE" dirty="0"/>
              <a:t>” </a:t>
            </a:r>
          </a:p>
          <a:p>
            <a:pPr marL="0" indent="0">
              <a:buNone/>
            </a:pPr>
            <a:endParaRPr lang="nl-BE" dirty="0"/>
          </a:p>
        </p:txBody>
      </p:sp>
      <p:sp>
        <p:nvSpPr>
          <p:cNvPr id="2" name="Tijdelijke aanduiding voor datum 1">
            <a:extLst>
              <a:ext uri="{FF2B5EF4-FFF2-40B4-BE49-F238E27FC236}">
                <a16:creationId xmlns:a16="http://schemas.microsoft.com/office/drawing/2014/main" id="{16588041-81F6-C103-B226-A90EE81BEDDB}"/>
              </a:ext>
            </a:extLst>
          </p:cNvPr>
          <p:cNvSpPr>
            <a:spLocks noGrp="1"/>
          </p:cNvSpPr>
          <p:nvPr>
            <p:ph type="dt" sz="half" idx="2"/>
          </p:nvPr>
        </p:nvSpPr>
        <p:spPr/>
        <p:txBody>
          <a:bodyPr/>
          <a:lstStyle/>
          <a:p>
            <a:fld id="{8209CF7C-8B9E-4B5A-A9A5-1938ADB3D369}" type="datetime1">
              <a:rPr lang="nl-BE" smtClean="0"/>
              <a:t>19/11/2023</a:t>
            </a:fld>
            <a:endParaRPr lang="nl-BE"/>
          </a:p>
        </p:txBody>
      </p:sp>
      <p:sp>
        <p:nvSpPr>
          <p:cNvPr id="3" name="Tijdelijke aanduiding voor dianummer 2">
            <a:extLst>
              <a:ext uri="{FF2B5EF4-FFF2-40B4-BE49-F238E27FC236}">
                <a16:creationId xmlns:a16="http://schemas.microsoft.com/office/drawing/2014/main" id="{AF6DAE9A-8594-AE50-9D5E-EF8A695C5970}"/>
              </a:ext>
            </a:extLst>
          </p:cNvPr>
          <p:cNvSpPr>
            <a:spLocks noGrp="1"/>
          </p:cNvSpPr>
          <p:nvPr>
            <p:ph type="sldNum" sz="quarter" idx="4"/>
          </p:nvPr>
        </p:nvSpPr>
        <p:spPr/>
        <p:txBody>
          <a:bodyPr/>
          <a:lstStyle/>
          <a:p>
            <a:fld id="{237A5C56-B9E8-4E46-B944-E20B96CB342D}" type="slidenum">
              <a:rPr lang="nl-BE" smtClean="0"/>
              <a:pPr/>
              <a:t>3</a:t>
            </a:fld>
            <a:endParaRPr lang="nl-BE">
              <a:solidFill>
                <a:schemeClr val="bg1"/>
              </a:solidFill>
            </a:endParaRPr>
          </a:p>
        </p:txBody>
      </p:sp>
    </p:spTree>
    <p:extLst>
      <p:ext uri="{BB962C8B-B14F-4D97-AF65-F5344CB8AC3E}">
        <p14:creationId xmlns:p14="http://schemas.microsoft.com/office/powerpoint/2010/main" val="26481893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0">
            <a:extLst>
              <a:ext uri="{FF2B5EF4-FFF2-40B4-BE49-F238E27FC236}">
                <a16:creationId xmlns:a16="http://schemas.microsoft.com/office/drawing/2014/main" id="{5FEF7112-67D3-0C5E-996C-2F45DBBBA774}"/>
              </a:ext>
            </a:extLst>
          </p:cNvPr>
          <p:cNvSpPr>
            <a:spLocks noGrp="1"/>
          </p:cNvSpPr>
          <p:nvPr>
            <p:ph type="title"/>
          </p:nvPr>
        </p:nvSpPr>
        <p:spPr/>
        <p:txBody>
          <a:bodyPr>
            <a:normAutofit fontScale="90000"/>
          </a:bodyPr>
          <a:lstStyle/>
          <a:p>
            <a:r>
              <a:rPr lang="nl-NL" sz="2400" dirty="0">
                <a:effectLst/>
                <a:latin typeface="Arial" panose="020B0604020202020204" pitchFamily="34" charset="0"/>
                <a:cs typeface="Arial" panose="020B0604020202020204" pitchFamily="34" charset="0"/>
              </a:rPr>
              <a:t>I</a:t>
            </a:r>
            <a:r>
              <a:rPr lang="nl-BE" sz="2400" dirty="0" err="1">
                <a:effectLst/>
                <a:latin typeface="Arial" panose="020B0604020202020204" pitchFamily="34" charset="0"/>
                <a:cs typeface="Arial" panose="020B0604020202020204" pitchFamily="34" charset="0"/>
              </a:rPr>
              <a:t>llustratie</a:t>
            </a:r>
            <a:r>
              <a:rPr lang="nl-BE" sz="2400" dirty="0">
                <a:effectLst/>
                <a:latin typeface="Arial" panose="020B0604020202020204" pitchFamily="34" charset="0"/>
                <a:cs typeface="Arial" panose="020B0604020202020204" pitchFamily="34" charset="0"/>
              </a:rPr>
              <a:t> van de BAPCOC-gids via casussen </a:t>
            </a:r>
            <a:br>
              <a:rPr lang="nl-BE" sz="2400" dirty="0">
                <a:effectLst/>
                <a:latin typeface="Arial" panose="020B0604020202020204" pitchFamily="34" charset="0"/>
                <a:cs typeface="Arial" panose="020B0604020202020204" pitchFamily="34" charset="0"/>
              </a:rPr>
            </a:br>
            <a:br>
              <a:rPr lang="nl-BE" sz="2400" dirty="0">
                <a:effectLst/>
                <a:latin typeface="Arial" panose="020B0604020202020204" pitchFamily="34" charset="0"/>
                <a:cs typeface="Arial" panose="020B0604020202020204" pitchFamily="34" charset="0"/>
              </a:rPr>
            </a:br>
            <a:r>
              <a:rPr lang="nl-BE" sz="2400" dirty="0">
                <a:effectLst/>
                <a:latin typeface="Arial" panose="020B0604020202020204" pitchFamily="34" charset="0"/>
                <a:cs typeface="Arial" panose="020B0604020202020204" pitchFamily="34" charset="0"/>
              </a:rPr>
              <a:t>Olivia Vandeput</a:t>
            </a:r>
            <a:br>
              <a:rPr lang="nl-BE" sz="2400" dirty="0">
                <a:effectLst/>
                <a:latin typeface="Arial" panose="020B0604020202020204" pitchFamily="34" charset="0"/>
                <a:cs typeface="Arial" panose="020B0604020202020204" pitchFamily="34" charset="0"/>
              </a:rPr>
            </a:br>
            <a:br>
              <a:rPr lang="nl-BE" sz="2400" dirty="0">
                <a:effectLst/>
                <a:latin typeface="Arial" panose="020B0604020202020204" pitchFamily="34" charset="0"/>
                <a:cs typeface="Arial" panose="020B0604020202020204" pitchFamily="34" charset="0"/>
              </a:rPr>
            </a:br>
            <a:r>
              <a:rPr lang="nl-NL" dirty="0"/>
              <a:t>[20u – 20u30]</a:t>
            </a:r>
            <a:br>
              <a:rPr lang="nl-BE" sz="2400" dirty="0">
                <a:effectLst/>
                <a:latin typeface="Arial" panose="020B0604020202020204" pitchFamily="34" charset="0"/>
                <a:ea typeface="Calibri" panose="020F0502020204030204" pitchFamily="34" charset="0"/>
                <a:cs typeface="Arial" panose="020B0604020202020204" pitchFamily="34" charset="0"/>
              </a:rPr>
            </a:br>
            <a:endParaRPr lang="nl-BE" dirty="0"/>
          </a:p>
        </p:txBody>
      </p:sp>
      <p:sp>
        <p:nvSpPr>
          <p:cNvPr id="2" name="Tijdelijke aanduiding voor datum 1">
            <a:extLst>
              <a:ext uri="{FF2B5EF4-FFF2-40B4-BE49-F238E27FC236}">
                <a16:creationId xmlns:a16="http://schemas.microsoft.com/office/drawing/2014/main" id="{B4720CCC-A72C-AF12-2514-AD701477441F}"/>
              </a:ext>
            </a:extLst>
          </p:cNvPr>
          <p:cNvSpPr>
            <a:spLocks noGrp="1"/>
          </p:cNvSpPr>
          <p:nvPr>
            <p:ph type="dt" sz="half" idx="2"/>
          </p:nvPr>
        </p:nvSpPr>
        <p:spPr/>
        <p:txBody>
          <a:bodyPr/>
          <a:lstStyle/>
          <a:p>
            <a:fld id="{FE7F7C67-48AD-47A0-90DA-CE4E7FE05510}" type="datetime1">
              <a:rPr lang="nl-BE" smtClean="0"/>
              <a:t>19/11/2023</a:t>
            </a:fld>
            <a:endParaRPr lang="nl-BE"/>
          </a:p>
        </p:txBody>
      </p:sp>
      <p:sp>
        <p:nvSpPr>
          <p:cNvPr id="3" name="Tijdelijke aanduiding voor dianummer 2">
            <a:extLst>
              <a:ext uri="{FF2B5EF4-FFF2-40B4-BE49-F238E27FC236}">
                <a16:creationId xmlns:a16="http://schemas.microsoft.com/office/drawing/2014/main" id="{16B63B65-16C9-EE67-618A-C51B480A4533}"/>
              </a:ext>
            </a:extLst>
          </p:cNvPr>
          <p:cNvSpPr>
            <a:spLocks noGrp="1"/>
          </p:cNvSpPr>
          <p:nvPr>
            <p:ph type="sldNum" sz="quarter" idx="4"/>
          </p:nvPr>
        </p:nvSpPr>
        <p:spPr/>
        <p:txBody>
          <a:bodyPr/>
          <a:lstStyle/>
          <a:p>
            <a:fld id="{237A5C56-B9E8-4E46-B944-E20B96CB342D}" type="slidenum">
              <a:rPr lang="nl-BE" smtClean="0"/>
              <a:pPr/>
              <a:t>30</a:t>
            </a:fld>
            <a:endParaRPr lang="nl-BE">
              <a:solidFill>
                <a:schemeClr val="bg1"/>
              </a:solidFill>
            </a:endParaRPr>
          </a:p>
        </p:txBody>
      </p:sp>
    </p:spTree>
    <p:extLst>
      <p:ext uri="{BB962C8B-B14F-4D97-AF65-F5344CB8AC3E}">
        <p14:creationId xmlns:p14="http://schemas.microsoft.com/office/powerpoint/2010/main" val="2254222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inhoud 6">
            <a:extLst>
              <a:ext uri="{FF2B5EF4-FFF2-40B4-BE49-F238E27FC236}">
                <a16:creationId xmlns:a16="http://schemas.microsoft.com/office/drawing/2014/main" id="{AFB45EA4-E964-D6F1-0213-4BCDBCEDB1E9}"/>
              </a:ext>
            </a:extLst>
          </p:cNvPr>
          <p:cNvSpPr>
            <a:spLocks noGrp="1"/>
          </p:cNvSpPr>
          <p:nvPr>
            <p:ph idx="1"/>
          </p:nvPr>
        </p:nvSpPr>
        <p:spPr/>
        <p:txBody>
          <a:bodyPr/>
          <a:lstStyle/>
          <a:p>
            <a:r>
              <a:rPr lang="nl-BE" sz="1800" dirty="0"/>
              <a:t>Roland heeft sinds een week veel last van een storende hoest. Hij is een fervent roker (12tal sigaretten sinds zijn 18 jaar). Slapen is moeilijk omdat hij de hele nacht moet doorhoesten. Hij geeft geelgroen sputum op en heeft hierdoor soms braakneigingen. Hij heeft veel pijn op de borst bij het hoesten. Hij eet normaal en kan nog werken als bankbediende. </a:t>
            </a:r>
          </a:p>
          <a:p>
            <a:endParaRPr lang="nl-BE" dirty="0"/>
          </a:p>
          <a:p>
            <a:r>
              <a:rPr lang="nl-BE" dirty="0"/>
              <a:t>HERKENBAAR?</a:t>
            </a:r>
          </a:p>
          <a:p>
            <a:endParaRPr lang="nl-BE" dirty="0"/>
          </a:p>
          <a:p>
            <a:r>
              <a:rPr lang="nl-BE" b="1" u="sng" dirty="0"/>
              <a:t>Poll</a:t>
            </a:r>
            <a:r>
              <a:rPr lang="nl-BE" b="1" dirty="0"/>
              <a:t>: Bevraag jij ICE bij dit </a:t>
            </a:r>
            <a:r>
              <a:rPr lang="nl-BE" b="1"/>
              <a:t>soort casussen? </a:t>
            </a:r>
            <a:endParaRPr lang="nl-BE" b="1" dirty="0"/>
          </a:p>
        </p:txBody>
      </p:sp>
      <p:sp>
        <p:nvSpPr>
          <p:cNvPr id="3" name="Tijdelijke aanduiding voor datum 2">
            <a:extLst>
              <a:ext uri="{FF2B5EF4-FFF2-40B4-BE49-F238E27FC236}">
                <a16:creationId xmlns:a16="http://schemas.microsoft.com/office/drawing/2014/main" id="{60599939-786F-2C15-3E15-8317EEB75CB8}"/>
              </a:ext>
            </a:extLst>
          </p:cNvPr>
          <p:cNvSpPr>
            <a:spLocks noGrp="1"/>
          </p:cNvSpPr>
          <p:nvPr>
            <p:ph type="dt" sz="half" idx="2"/>
          </p:nvPr>
        </p:nvSpPr>
        <p:spPr/>
        <p:txBody>
          <a:bodyPr/>
          <a:lstStyle/>
          <a:p>
            <a:fld id="{0EB6DD45-8B27-4924-8CF1-B2AD59F0F84B}" type="datetime1">
              <a:rPr lang="nl-BE" smtClean="0"/>
              <a:t>19/11/2023</a:t>
            </a:fld>
            <a:endParaRPr lang="nl-BE">
              <a:solidFill>
                <a:srgbClr val="012169"/>
              </a:solidFill>
            </a:endParaRPr>
          </a:p>
        </p:txBody>
      </p:sp>
      <p:sp>
        <p:nvSpPr>
          <p:cNvPr id="4" name="Tijdelijke aanduiding voor dianummer 3">
            <a:extLst>
              <a:ext uri="{FF2B5EF4-FFF2-40B4-BE49-F238E27FC236}">
                <a16:creationId xmlns:a16="http://schemas.microsoft.com/office/drawing/2014/main" id="{F1D91DC1-024E-4FF1-6F16-4580E602C940}"/>
              </a:ext>
            </a:extLst>
          </p:cNvPr>
          <p:cNvSpPr>
            <a:spLocks noGrp="1"/>
          </p:cNvSpPr>
          <p:nvPr>
            <p:ph type="sldNum" sz="quarter" idx="4"/>
          </p:nvPr>
        </p:nvSpPr>
        <p:spPr/>
        <p:txBody>
          <a:bodyPr/>
          <a:lstStyle/>
          <a:p>
            <a:fld id="{237A5C56-B9E8-4E46-B944-E20B96CB342D}" type="slidenum">
              <a:rPr lang="nl-BE" smtClean="0"/>
              <a:pPr/>
              <a:t>31</a:t>
            </a:fld>
            <a:endParaRPr lang="nl-BE">
              <a:solidFill>
                <a:srgbClr val="012169"/>
              </a:solidFill>
            </a:endParaRPr>
          </a:p>
        </p:txBody>
      </p:sp>
      <p:sp>
        <p:nvSpPr>
          <p:cNvPr id="6" name="Titel 5">
            <a:extLst>
              <a:ext uri="{FF2B5EF4-FFF2-40B4-BE49-F238E27FC236}">
                <a16:creationId xmlns:a16="http://schemas.microsoft.com/office/drawing/2014/main" id="{AD6964D8-D397-6E9F-70F3-D585461C3270}"/>
              </a:ext>
            </a:extLst>
          </p:cNvPr>
          <p:cNvSpPr>
            <a:spLocks noGrp="1"/>
          </p:cNvSpPr>
          <p:nvPr>
            <p:ph type="ctrTitle"/>
          </p:nvPr>
        </p:nvSpPr>
        <p:spPr/>
        <p:txBody>
          <a:bodyPr/>
          <a:lstStyle/>
          <a:p>
            <a:r>
              <a:rPr lang="nl-BE" dirty="0"/>
              <a:t>ROLAND, 58 jaar, acute hoest	</a:t>
            </a:r>
          </a:p>
        </p:txBody>
      </p:sp>
      <p:sp>
        <p:nvSpPr>
          <p:cNvPr id="9" name="Tekstvak 8">
            <a:extLst>
              <a:ext uri="{FF2B5EF4-FFF2-40B4-BE49-F238E27FC236}">
                <a16:creationId xmlns:a16="http://schemas.microsoft.com/office/drawing/2014/main" id="{29CA6D71-7A5F-AEC9-49DD-768E2D269D15}"/>
              </a:ext>
            </a:extLst>
          </p:cNvPr>
          <p:cNvSpPr txBox="1"/>
          <p:nvPr/>
        </p:nvSpPr>
        <p:spPr>
          <a:xfrm>
            <a:off x="7333383" y="5220393"/>
            <a:ext cx="442750" cy="369332"/>
          </a:xfrm>
          <a:prstGeom prst="rect">
            <a:avLst/>
          </a:prstGeom>
          <a:noFill/>
        </p:spPr>
        <p:txBody>
          <a:bodyPr wrap="none" rtlCol="0">
            <a:spAutoFit/>
          </a:bodyPr>
          <a:lstStyle/>
          <a:p>
            <a:r>
              <a:rPr lang="nl-BE" dirty="0"/>
              <a:t>OF</a:t>
            </a:r>
          </a:p>
        </p:txBody>
      </p:sp>
      <p:sp>
        <p:nvSpPr>
          <p:cNvPr id="2" name="Tekstvak 7">
            <a:extLst>
              <a:ext uri="{FF2B5EF4-FFF2-40B4-BE49-F238E27FC236}">
                <a16:creationId xmlns:a16="http://schemas.microsoft.com/office/drawing/2014/main" id="{27E5787D-EB9B-6F34-C310-36DCE1060D67}"/>
              </a:ext>
            </a:extLst>
          </p:cNvPr>
          <p:cNvSpPr txBox="1"/>
          <p:nvPr/>
        </p:nvSpPr>
        <p:spPr>
          <a:xfrm>
            <a:off x="4598631" y="5004881"/>
            <a:ext cx="2279150" cy="646331"/>
          </a:xfrm>
          <a:prstGeom prst="rect">
            <a:avLst/>
          </a:prstGeom>
          <a:noFill/>
        </p:spPr>
        <p:txBody>
          <a:bodyPr wrap="none" rtlCol="0">
            <a:spAutoFit/>
          </a:bodyPr>
          <a:ls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dirty="0">
                <a:hlinkClick r:id="rId2"/>
              </a:rPr>
              <a:t>www.mentimeter.com</a:t>
            </a:r>
            <a:endParaRPr lang="nl-NL" dirty="0"/>
          </a:p>
          <a:p>
            <a:r>
              <a:rPr lang="nl-NL" dirty="0"/>
              <a:t>Code 1750 5129 </a:t>
            </a:r>
            <a:endParaRPr lang="nl-BE" dirty="0"/>
          </a:p>
        </p:txBody>
      </p:sp>
      <p:pic>
        <p:nvPicPr>
          <p:cNvPr id="10" name="Afbeelding 9" descr="Afbeelding met patroon, Graphics, pixel, ontwerp&#10;&#10;Automatisch gegenereerde beschrijving">
            <a:extLst>
              <a:ext uri="{FF2B5EF4-FFF2-40B4-BE49-F238E27FC236}">
                <a16:creationId xmlns:a16="http://schemas.microsoft.com/office/drawing/2014/main" id="{A1409826-551E-B1B2-9927-F9B6654A4B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31735" y="4207718"/>
            <a:ext cx="2025349" cy="2025349"/>
          </a:xfrm>
          <a:prstGeom prst="rect">
            <a:avLst/>
          </a:prstGeom>
        </p:spPr>
      </p:pic>
    </p:spTree>
    <p:extLst>
      <p:ext uri="{BB962C8B-B14F-4D97-AF65-F5344CB8AC3E}">
        <p14:creationId xmlns:p14="http://schemas.microsoft.com/office/powerpoint/2010/main" val="19453008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55327" y="255963"/>
            <a:ext cx="10871200" cy="990600"/>
          </a:xfrm>
        </p:spPr>
        <p:txBody>
          <a:bodyPr>
            <a:normAutofit/>
          </a:bodyPr>
          <a:lstStyle/>
          <a:p>
            <a:r>
              <a:rPr lang="nl-BE" sz="3200" noProof="0" dirty="0">
                <a:latin typeface="Arial" panose="020B0604020202020204" pitchFamily="34" charset="0"/>
                <a:cs typeface="Arial" panose="020B0604020202020204" pitchFamily="34" charset="0"/>
              </a:rPr>
              <a:t>Verwachtingen van patiënten</a:t>
            </a:r>
          </a:p>
        </p:txBody>
      </p:sp>
      <p:sp>
        <p:nvSpPr>
          <p:cNvPr id="8" name="Tijdelijke aanduiding voor tekst 2"/>
          <p:cNvSpPr>
            <a:spLocks noGrp="1"/>
          </p:cNvSpPr>
          <p:nvPr>
            <p:ph type="body" sz="quarter" idx="14"/>
          </p:nvPr>
        </p:nvSpPr>
        <p:spPr>
          <a:xfrm>
            <a:off x="1199456" y="1303253"/>
            <a:ext cx="8514655" cy="4320480"/>
          </a:xfrm>
        </p:spPr>
        <p:txBody>
          <a:bodyPr>
            <a:normAutofit lnSpcReduction="10000"/>
          </a:bodyPr>
          <a:lstStyle/>
          <a:p>
            <a:r>
              <a:rPr lang="nl-BE" noProof="0" dirty="0">
                <a:latin typeface="Arial" panose="020B0604020202020204" pitchFamily="34" charset="0"/>
                <a:cs typeface="Arial" panose="020B0604020202020204" pitchFamily="34" charset="0"/>
              </a:rPr>
              <a:t>Waarom? </a:t>
            </a:r>
          </a:p>
          <a:p>
            <a:pPr lvl="1"/>
            <a:r>
              <a:rPr lang="nl-BE" noProof="0" dirty="0">
                <a:latin typeface="Arial" panose="020B0604020202020204" pitchFamily="34" charset="0"/>
                <a:cs typeface="Arial" panose="020B0604020202020204" pitchFamily="34" charset="0"/>
              </a:rPr>
              <a:t>Huisartsen schatten verwachtingen vaak verkeerd in </a:t>
            </a:r>
          </a:p>
          <a:p>
            <a:pPr lvl="1"/>
            <a:r>
              <a:rPr lang="nl-BE" noProof="0" dirty="0">
                <a:latin typeface="Arial" panose="020B0604020202020204" pitchFamily="34" charset="0"/>
                <a:cs typeface="Arial" panose="020B0604020202020204" pitchFamily="34" charset="0"/>
              </a:rPr>
              <a:t>Patiënten durven niet steeds te zeggen wat ze denken</a:t>
            </a:r>
          </a:p>
          <a:p>
            <a:endParaRPr lang="nl-BE" noProof="0" dirty="0">
              <a:latin typeface="Arial" panose="020B0604020202020204" pitchFamily="34" charset="0"/>
              <a:cs typeface="Arial" panose="020B0604020202020204" pitchFamily="34" charset="0"/>
            </a:endParaRPr>
          </a:p>
          <a:p>
            <a:r>
              <a:rPr lang="nl-BE" noProof="0" dirty="0">
                <a:latin typeface="Arial" panose="020B0604020202020204" pitchFamily="34" charset="0"/>
                <a:cs typeface="Arial" panose="020B0604020202020204" pitchFamily="34" charset="0"/>
              </a:rPr>
              <a:t>Bezorgdheden:</a:t>
            </a:r>
          </a:p>
          <a:p>
            <a:pPr lvl="1"/>
            <a:r>
              <a:rPr lang="nl-BE" noProof="0" dirty="0">
                <a:latin typeface="Arial" panose="020B0604020202020204" pitchFamily="34" charset="0"/>
                <a:cs typeface="Arial" panose="020B0604020202020204" pitchFamily="34" charset="0"/>
              </a:rPr>
              <a:t>Informeren</a:t>
            </a:r>
          </a:p>
          <a:p>
            <a:pPr lvl="1"/>
            <a:r>
              <a:rPr lang="nl-BE" noProof="0" dirty="0">
                <a:latin typeface="Arial" panose="020B0604020202020204" pitchFamily="34" charset="0"/>
                <a:cs typeface="Arial" panose="020B0604020202020204" pitchFamily="34" charset="0"/>
              </a:rPr>
              <a:t>Geruststellen</a:t>
            </a:r>
          </a:p>
          <a:p>
            <a:pPr lvl="1"/>
            <a:endParaRPr lang="nl-BE" noProof="0" dirty="0">
              <a:latin typeface="Arial" panose="020B0604020202020204" pitchFamily="34" charset="0"/>
              <a:cs typeface="Arial" panose="020B0604020202020204" pitchFamily="34" charset="0"/>
            </a:endParaRPr>
          </a:p>
          <a:p>
            <a:r>
              <a:rPr lang="nl-BE" noProof="0" dirty="0">
                <a:latin typeface="Arial" panose="020B0604020202020204" pitchFamily="34" charset="0"/>
                <a:cs typeface="Arial" panose="020B0604020202020204" pitchFamily="34" charset="0"/>
              </a:rPr>
              <a:t>Verwachtingen: </a:t>
            </a:r>
          </a:p>
          <a:p>
            <a:pPr lvl="1"/>
            <a:r>
              <a:rPr lang="nl-BE" noProof="0" dirty="0">
                <a:latin typeface="Arial" panose="020B0604020202020204" pitchFamily="34" charset="0"/>
                <a:cs typeface="Arial" panose="020B0604020202020204" pitchFamily="34" charset="0"/>
              </a:rPr>
              <a:t>Sommige patiënten willen geen antibiotica</a:t>
            </a:r>
          </a:p>
          <a:p>
            <a:pPr lvl="1"/>
            <a:r>
              <a:rPr lang="nl-BE" noProof="0" dirty="0">
                <a:latin typeface="Arial" panose="020B0604020202020204" pitchFamily="34" charset="0"/>
                <a:cs typeface="Arial" panose="020B0604020202020204" pitchFamily="34" charset="0"/>
              </a:rPr>
              <a:t>Enkel patiënten die echt antibiotica willen, kunnen minder tevreden zijn wanneer ze zonder antibiotica behandeld worden, tenzij hun bezorgdheden worden nagegaan en besproken</a:t>
            </a:r>
          </a:p>
          <a:p>
            <a:pPr marL="0" indent="0" algn="just">
              <a:buNone/>
            </a:pPr>
            <a:endParaRPr lang="nl-BE" sz="2400" dirty="0">
              <a:latin typeface="Arial" panose="020B0604020202020204" pitchFamily="34" charset="0"/>
              <a:cs typeface="Arial" panose="020B0604020202020204" pitchFamily="34" charset="0"/>
            </a:endParaRPr>
          </a:p>
          <a:p>
            <a:pPr marL="0" indent="0" algn="just">
              <a:buNone/>
            </a:pPr>
            <a:endParaRPr lang="nl-BE" sz="2400" dirty="0">
              <a:latin typeface="Arial" panose="020B0604020202020204" pitchFamily="34" charset="0"/>
              <a:cs typeface="Arial" panose="020B0604020202020204" pitchFamily="34" charset="0"/>
            </a:endParaRPr>
          </a:p>
        </p:txBody>
      </p:sp>
      <p:sp>
        <p:nvSpPr>
          <p:cNvPr id="22" name="Tijdelijke aanduiding voor tekst 3"/>
          <p:cNvSpPr>
            <a:spLocks noGrp="1"/>
          </p:cNvSpPr>
          <p:nvPr>
            <p:ph type="body" sz="quarter" idx="13"/>
          </p:nvPr>
        </p:nvSpPr>
        <p:spPr/>
        <p:txBody>
          <a:bodyPr/>
          <a:lstStyle/>
          <a:p>
            <a:r>
              <a:rPr lang="nl-BE" noProof="0" dirty="0"/>
              <a:t>Coenen S et </a:t>
            </a:r>
            <a:r>
              <a:rPr lang="nl-BE" noProof="0" dirty="0" err="1"/>
              <a:t>al..Are</a:t>
            </a:r>
            <a:r>
              <a:rPr lang="nl-BE" noProof="0" dirty="0"/>
              <a:t> </a:t>
            </a:r>
            <a:r>
              <a:rPr lang="nl-BE" noProof="0" dirty="0" err="1"/>
              <a:t>patient</a:t>
            </a:r>
            <a:r>
              <a:rPr lang="nl-BE" noProof="0" dirty="0"/>
              <a:t> views </a:t>
            </a:r>
            <a:r>
              <a:rPr lang="nl-BE" noProof="0" dirty="0" err="1"/>
              <a:t>about</a:t>
            </a:r>
            <a:r>
              <a:rPr lang="nl-BE" noProof="0" dirty="0"/>
              <a:t> </a:t>
            </a:r>
            <a:r>
              <a:rPr lang="nl-BE" noProof="0" dirty="0" err="1"/>
              <a:t>antibiotics</a:t>
            </a:r>
            <a:r>
              <a:rPr lang="nl-BE" noProof="0" dirty="0"/>
              <a:t> </a:t>
            </a:r>
            <a:r>
              <a:rPr lang="nl-BE" noProof="0" dirty="0" err="1"/>
              <a:t>related</a:t>
            </a:r>
            <a:r>
              <a:rPr lang="nl-BE" noProof="0" dirty="0"/>
              <a:t> </a:t>
            </a:r>
            <a:r>
              <a:rPr lang="nl-BE" noProof="0" dirty="0" err="1"/>
              <a:t>to</a:t>
            </a:r>
            <a:r>
              <a:rPr lang="nl-BE" noProof="0" dirty="0"/>
              <a:t> </a:t>
            </a:r>
            <a:r>
              <a:rPr lang="nl-BE" noProof="0" dirty="0" err="1"/>
              <a:t>clinician</a:t>
            </a:r>
            <a:r>
              <a:rPr lang="nl-BE" noProof="0" dirty="0"/>
              <a:t> </a:t>
            </a:r>
            <a:r>
              <a:rPr lang="nl-BE" noProof="0" dirty="0" err="1"/>
              <a:t>perceptions</a:t>
            </a:r>
            <a:r>
              <a:rPr lang="nl-BE" noProof="0" dirty="0"/>
              <a:t>, management and </a:t>
            </a:r>
            <a:r>
              <a:rPr lang="nl-BE" noProof="0" dirty="0" err="1"/>
              <a:t>outcome</a:t>
            </a:r>
            <a:r>
              <a:rPr lang="nl-BE" noProof="0" dirty="0"/>
              <a:t>? A </a:t>
            </a:r>
            <a:r>
              <a:rPr lang="nl-BE" noProof="0" dirty="0" err="1"/>
              <a:t>multi</a:t>
            </a:r>
            <a:r>
              <a:rPr lang="nl-BE" noProof="0" dirty="0"/>
              <a:t>-country </a:t>
            </a:r>
            <a:r>
              <a:rPr lang="nl-BE" noProof="0" dirty="0" err="1"/>
              <a:t>study</a:t>
            </a:r>
            <a:r>
              <a:rPr lang="nl-BE" noProof="0" dirty="0"/>
              <a:t> in </a:t>
            </a:r>
            <a:r>
              <a:rPr lang="nl-BE" noProof="0" dirty="0" err="1"/>
              <a:t>outpatients</a:t>
            </a:r>
            <a:r>
              <a:rPr lang="nl-BE" noProof="0" dirty="0"/>
              <a:t> </a:t>
            </a:r>
            <a:r>
              <a:rPr lang="nl-BE" noProof="0" dirty="0" err="1"/>
              <a:t>with</a:t>
            </a:r>
            <a:r>
              <a:rPr lang="nl-BE" noProof="0" dirty="0"/>
              <a:t> acute </a:t>
            </a:r>
            <a:r>
              <a:rPr lang="nl-BE" noProof="0" dirty="0" err="1"/>
              <a:t>cough</a:t>
            </a:r>
            <a:r>
              <a:rPr lang="nl-BE" noProof="0" dirty="0"/>
              <a:t>. </a:t>
            </a:r>
            <a:r>
              <a:rPr lang="nl-BE" b="1" noProof="0" dirty="0" err="1"/>
              <a:t>Plos</a:t>
            </a:r>
            <a:r>
              <a:rPr lang="nl-BE" b="1" noProof="0" dirty="0"/>
              <a:t> </a:t>
            </a:r>
            <a:r>
              <a:rPr lang="nl-BE" b="1" noProof="0" dirty="0" err="1"/>
              <a:t>One</a:t>
            </a:r>
            <a:r>
              <a:rPr lang="nl-BE" b="1" noProof="0" dirty="0"/>
              <a:t> </a:t>
            </a:r>
            <a:r>
              <a:rPr lang="nl-BE" noProof="0" dirty="0"/>
              <a:t>2013; 8(10):e76691. </a:t>
            </a:r>
          </a:p>
        </p:txBody>
      </p:sp>
      <p:sp>
        <p:nvSpPr>
          <p:cNvPr id="3" name="Rechthoek 2">
            <a:extLst>
              <a:ext uri="{FF2B5EF4-FFF2-40B4-BE49-F238E27FC236}">
                <a16:creationId xmlns:a16="http://schemas.microsoft.com/office/drawing/2014/main" id="{6450E1EB-1915-5C9A-4C09-C68C3961AD1C}"/>
              </a:ext>
            </a:extLst>
          </p:cNvPr>
          <p:cNvSpPr/>
          <p:nvPr/>
        </p:nvSpPr>
        <p:spPr>
          <a:xfrm>
            <a:off x="0" y="6053138"/>
            <a:ext cx="1280160" cy="7048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1914393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BE" sz="3600" dirty="0">
                <a:latin typeface="Arial" panose="020B0604020202020204" pitchFamily="34" charset="0"/>
                <a:cs typeface="Arial" panose="020B0604020202020204" pitchFamily="34" charset="0"/>
              </a:rPr>
              <a:t>                       </a:t>
            </a:r>
            <a:br>
              <a:rPr lang="nl-BE" sz="3600" dirty="0">
                <a:latin typeface="Arial" panose="020B0604020202020204" pitchFamily="34" charset="0"/>
                <a:cs typeface="Arial" panose="020B0604020202020204" pitchFamily="34" charset="0"/>
              </a:rPr>
            </a:br>
            <a:r>
              <a:rPr lang="nl-BE" sz="3600" dirty="0">
                <a:latin typeface="Arial" panose="020B0604020202020204" pitchFamily="34" charset="0"/>
                <a:cs typeface="Arial" panose="020B0604020202020204" pitchFamily="34" charset="0"/>
              </a:rPr>
              <a:t>					Verwachtingen</a:t>
            </a:r>
          </a:p>
        </p:txBody>
      </p:sp>
      <p:sp>
        <p:nvSpPr>
          <p:cNvPr id="3" name="Tijdelijke aanduiding voor tekst 2"/>
          <p:cNvSpPr>
            <a:spLocks noGrp="1"/>
          </p:cNvSpPr>
          <p:nvPr>
            <p:ph type="body" sz="quarter" idx="13"/>
          </p:nvPr>
        </p:nvSpPr>
        <p:spPr/>
        <p:txBody>
          <a:bodyPr/>
          <a:lstStyle/>
          <a:p>
            <a:r>
              <a:rPr lang="en-US" dirty="0" err="1"/>
              <a:t>Coenen</a:t>
            </a:r>
            <a:r>
              <a:rPr lang="en-US" dirty="0"/>
              <a:t>, S., Francis, N., Kelly, M., Hood, K., et al., Are Patient Views about Antibiotics Related to Clinician Perceptions, Management and Outcome? A Multi-Country Study in Outpatients with Acute Cough. </a:t>
            </a:r>
            <a:r>
              <a:rPr lang="en-US" dirty="0" err="1"/>
              <a:t>PLoS</a:t>
            </a:r>
            <a:r>
              <a:rPr lang="en-US" dirty="0"/>
              <a:t> One 2013, 8, e76691</a:t>
            </a:r>
            <a:endParaRPr lang="nl-BE" dirty="0"/>
          </a:p>
        </p:txBody>
      </p:sp>
      <p:pic>
        <p:nvPicPr>
          <p:cNvPr id="4" name="Afbeelding 3"/>
          <p:cNvPicPr>
            <a:picLocks noChangeAspect="1"/>
          </p:cNvPicPr>
          <p:nvPr/>
        </p:nvPicPr>
        <p:blipFill rotWithShape="1">
          <a:blip r:embed="rId3">
            <a:clrChange>
              <a:clrFrom>
                <a:srgbClr val="FFFFFF"/>
              </a:clrFrom>
              <a:clrTo>
                <a:srgbClr val="FFFFFF">
                  <a:alpha val="0"/>
                </a:srgbClr>
              </a:clrTo>
            </a:clrChange>
          </a:blip>
          <a:srcRect l="27407" t="27691" r="27162" b="29922"/>
          <a:stretch/>
        </p:blipFill>
        <p:spPr>
          <a:xfrm>
            <a:off x="7479717" y="3949235"/>
            <a:ext cx="2731082" cy="1798980"/>
          </a:xfrm>
          <a:prstGeom prst="rect">
            <a:avLst/>
          </a:prstGeom>
        </p:spPr>
      </p:pic>
      <p:pic>
        <p:nvPicPr>
          <p:cNvPr id="5" name="Afbeelding 4"/>
          <p:cNvPicPr>
            <a:picLocks noChangeAspect="1"/>
          </p:cNvPicPr>
          <p:nvPr/>
        </p:nvPicPr>
        <p:blipFill>
          <a:blip r:embed="rId4">
            <a:clrChange>
              <a:clrFrom>
                <a:srgbClr val="FFFFFF"/>
              </a:clrFrom>
              <a:clrTo>
                <a:srgbClr val="FFFFFF">
                  <a:alpha val="0"/>
                </a:srgbClr>
              </a:clrTo>
            </a:clrChange>
          </a:blip>
          <a:stretch>
            <a:fillRect/>
          </a:stretch>
        </p:blipFill>
        <p:spPr>
          <a:xfrm>
            <a:off x="1887060" y="2228933"/>
            <a:ext cx="5256584" cy="3519283"/>
          </a:xfrm>
          <a:prstGeom prst="rect">
            <a:avLst/>
          </a:prstGeom>
        </p:spPr>
      </p:pic>
      <p:sp>
        <p:nvSpPr>
          <p:cNvPr id="6" name="Tekstvak 5"/>
          <p:cNvSpPr txBox="1"/>
          <p:nvPr/>
        </p:nvSpPr>
        <p:spPr>
          <a:xfrm>
            <a:off x="1602971" y="1665612"/>
            <a:ext cx="8986058" cy="707886"/>
          </a:xfrm>
          <a:prstGeom prst="rect">
            <a:avLst/>
          </a:prstGeom>
          <a:noFill/>
        </p:spPr>
        <p:txBody>
          <a:bodyPr wrap="square" rtlCol="0">
            <a:spAutoFit/>
          </a:bodyPr>
          <a:lstStyle/>
          <a:p>
            <a:r>
              <a:rPr lang="nl-BE" sz="2000" dirty="0">
                <a:latin typeface="Arial" panose="020B0604020202020204" pitchFamily="34" charset="0"/>
                <a:cs typeface="Arial" panose="020B0604020202020204" pitchFamily="34" charset="0"/>
              </a:rPr>
              <a:t>“Huisartsen denken gemiddeld dat 1 op 3 patiënten antibiotica wil, maar hun inschattingen blijken vaak niet te kloppen met wat patiënten echt willen”</a:t>
            </a:r>
          </a:p>
        </p:txBody>
      </p:sp>
      <p:sp>
        <p:nvSpPr>
          <p:cNvPr id="7" name="Rechthoek 6">
            <a:extLst>
              <a:ext uri="{FF2B5EF4-FFF2-40B4-BE49-F238E27FC236}">
                <a16:creationId xmlns:a16="http://schemas.microsoft.com/office/drawing/2014/main" id="{3E1196B4-76C3-3AA4-221A-DD2BD8EC088F}"/>
              </a:ext>
            </a:extLst>
          </p:cNvPr>
          <p:cNvSpPr/>
          <p:nvPr/>
        </p:nvSpPr>
        <p:spPr>
          <a:xfrm>
            <a:off x="0" y="6053138"/>
            <a:ext cx="1199456" cy="7048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23217069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inhoud 6">
            <a:extLst>
              <a:ext uri="{FF2B5EF4-FFF2-40B4-BE49-F238E27FC236}">
                <a16:creationId xmlns:a16="http://schemas.microsoft.com/office/drawing/2014/main" id="{7DD2E1A8-FF3C-F734-F963-42F8722516B5}"/>
              </a:ext>
            </a:extLst>
          </p:cNvPr>
          <p:cNvSpPr>
            <a:spLocks noGrp="1"/>
          </p:cNvSpPr>
          <p:nvPr>
            <p:ph idx="1"/>
          </p:nvPr>
        </p:nvSpPr>
        <p:spPr/>
        <p:txBody>
          <a:bodyPr/>
          <a:lstStyle/>
          <a:p>
            <a:r>
              <a:rPr lang="nl-BE" dirty="0"/>
              <a:t>ICE van Roland is dat hij 2 jaar geleden een pneumonie gehad heeft.</a:t>
            </a:r>
          </a:p>
          <a:p>
            <a:r>
              <a:rPr lang="nl-BE" dirty="0"/>
              <a:t>Hij is bezorgd om dit opnieuw te hebben.</a:t>
            </a:r>
          </a:p>
          <a:p>
            <a:r>
              <a:rPr lang="nl-BE" dirty="0"/>
              <a:t>Toen ging het snel beter met antibiotica.</a:t>
            </a:r>
          </a:p>
          <a:p>
            <a:r>
              <a:rPr lang="nl-BE" dirty="0"/>
              <a:t>Misschien is dit opnieuw nodig.</a:t>
            </a:r>
          </a:p>
          <a:p>
            <a:pPr marL="0" indent="0">
              <a:buNone/>
            </a:pPr>
            <a:endParaRPr lang="nl-BE" dirty="0"/>
          </a:p>
          <a:p>
            <a:r>
              <a:rPr lang="nl-BE" dirty="0"/>
              <a:t>KO: </a:t>
            </a:r>
          </a:p>
          <a:p>
            <a:pPr marL="0" indent="0">
              <a:buNone/>
            </a:pPr>
            <a:r>
              <a:rPr lang="nl-BE" sz="1800" dirty="0"/>
              <a:t>Bij het klinisch onderzoek stelt u een temperatuur van 37.1°C vast, een normale ademhalingsfrequentie, een iets verlengd </a:t>
            </a:r>
            <a:r>
              <a:rPr lang="nl-BE" sz="1800" dirty="0" err="1"/>
              <a:t>expirium</a:t>
            </a:r>
            <a:r>
              <a:rPr lang="nl-BE" sz="1800" dirty="0"/>
              <a:t>, grove </a:t>
            </a:r>
            <a:r>
              <a:rPr lang="nl-BE" sz="1800" dirty="0" err="1"/>
              <a:t>ronchi</a:t>
            </a:r>
            <a:r>
              <a:rPr lang="nl-BE" sz="1800" dirty="0"/>
              <a:t> over beide longvelden. Er zijn geen </a:t>
            </a:r>
            <a:r>
              <a:rPr lang="nl-BE" sz="1800" dirty="0" err="1"/>
              <a:t>crepitaties</a:t>
            </a:r>
            <a:r>
              <a:rPr lang="nl-BE" sz="1800" dirty="0"/>
              <a:t>.  De bloeddruk is normaal: 120/83 mm Hg, hij heeft een hartslag van 72 slagen per minuut. </a:t>
            </a:r>
          </a:p>
          <a:p>
            <a:pPr marL="0" indent="0">
              <a:buNone/>
            </a:pPr>
            <a:endParaRPr lang="nl-BE" sz="1800" dirty="0"/>
          </a:p>
          <a:p>
            <a:pPr marL="0" indent="0">
              <a:buNone/>
            </a:pPr>
            <a:r>
              <a:rPr lang="nl-BE" sz="1800" dirty="0"/>
              <a:t>U stelt de diagnose van acute lage luchtweginfectie (=LLWI) (“bronchitis”)</a:t>
            </a:r>
          </a:p>
          <a:p>
            <a:pPr marL="0" indent="0">
              <a:buNone/>
            </a:pPr>
            <a:endParaRPr lang="nl-BE" sz="1800" dirty="0"/>
          </a:p>
          <a:p>
            <a:pPr marL="0" indent="0">
              <a:buNone/>
            </a:pPr>
            <a:r>
              <a:rPr lang="nl-BE" sz="1800" b="1" u="sng" dirty="0"/>
              <a:t>POLL: Gaat u AB voorschrijven? Zo ja, welk antibioticum, in welke dosis?</a:t>
            </a:r>
          </a:p>
          <a:p>
            <a:endParaRPr lang="nl-BE" dirty="0"/>
          </a:p>
        </p:txBody>
      </p:sp>
      <p:sp>
        <p:nvSpPr>
          <p:cNvPr id="3" name="Tijdelijke aanduiding voor datum 2">
            <a:extLst>
              <a:ext uri="{FF2B5EF4-FFF2-40B4-BE49-F238E27FC236}">
                <a16:creationId xmlns:a16="http://schemas.microsoft.com/office/drawing/2014/main" id="{332F06C8-7017-208E-4F33-4CDFAD26F320}"/>
              </a:ext>
            </a:extLst>
          </p:cNvPr>
          <p:cNvSpPr>
            <a:spLocks noGrp="1"/>
          </p:cNvSpPr>
          <p:nvPr>
            <p:ph type="dt" sz="half" idx="2"/>
          </p:nvPr>
        </p:nvSpPr>
        <p:spPr/>
        <p:txBody>
          <a:bodyPr/>
          <a:lstStyle/>
          <a:p>
            <a:fld id="{84E43A75-C55C-487B-8A39-FB2B7032BE3A}" type="datetime1">
              <a:rPr lang="nl-BE" smtClean="0"/>
              <a:t>19/11/2023</a:t>
            </a:fld>
            <a:endParaRPr lang="nl-BE">
              <a:solidFill>
                <a:srgbClr val="012169"/>
              </a:solidFill>
            </a:endParaRPr>
          </a:p>
        </p:txBody>
      </p:sp>
      <p:sp>
        <p:nvSpPr>
          <p:cNvPr id="4" name="Tijdelijke aanduiding voor dianummer 3">
            <a:extLst>
              <a:ext uri="{FF2B5EF4-FFF2-40B4-BE49-F238E27FC236}">
                <a16:creationId xmlns:a16="http://schemas.microsoft.com/office/drawing/2014/main" id="{C5CDD862-7AF1-CD68-4F4C-94893F61839A}"/>
              </a:ext>
            </a:extLst>
          </p:cNvPr>
          <p:cNvSpPr>
            <a:spLocks noGrp="1"/>
          </p:cNvSpPr>
          <p:nvPr>
            <p:ph type="sldNum" sz="quarter" idx="4"/>
          </p:nvPr>
        </p:nvSpPr>
        <p:spPr/>
        <p:txBody>
          <a:bodyPr/>
          <a:lstStyle/>
          <a:p>
            <a:fld id="{237A5C56-B9E8-4E46-B944-E20B96CB342D}" type="slidenum">
              <a:rPr lang="nl-BE" smtClean="0"/>
              <a:pPr/>
              <a:t>34</a:t>
            </a:fld>
            <a:endParaRPr lang="nl-BE">
              <a:solidFill>
                <a:srgbClr val="012169"/>
              </a:solidFill>
            </a:endParaRPr>
          </a:p>
        </p:txBody>
      </p:sp>
      <p:sp>
        <p:nvSpPr>
          <p:cNvPr id="6" name="Titel 5">
            <a:extLst>
              <a:ext uri="{FF2B5EF4-FFF2-40B4-BE49-F238E27FC236}">
                <a16:creationId xmlns:a16="http://schemas.microsoft.com/office/drawing/2014/main" id="{1911D77D-1D16-D711-8473-58DE2FB9A34E}"/>
              </a:ext>
            </a:extLst>
          </p:cNvPr>
          <p:cNvSpPr>
            <a:spLocks noGrp="1"/>
          </p:cNvSpPr>
          <p:nvPr>
            <p:ph type="ctrTitle"/>
          </p:nvPr>
        </p:nvSpPr>
        <p:spPr/>
        <p:txBody>
          <a:bodyPr/>
          <a:lstStyle/>
          <a:p>
            <a:r>
              <a:rPr lang="nl-BE" dirty="0"/>
              <a:t>ICE en KO</a:t>
            </a:r>
          </a:p>
        </p:txBody>
      </p:sp>
      <p:sp>
        <p:nvSpPr>
          <p:cNvPr id="8" name="Tekstvak 7">
            <a:extLst>
              <a:ext uri="{FF2B5EF4-FFF2-40B4-BE49-F238E27FC236}">
                <a16:creationId xmlns:a16="http://schemas.microsoft.com/office/drawing/2014/main" id="{8641978C-2471-56E0-35DB-6DB6677B95A0}"/>
              </a:ext>
            </a:extLst>
          </p:cNvPr>
          <p:cNvSpPr txBox="1"/>
          <p:nvPr/>
        </p:nvSpPr>
        <p:spPr>
          <a:xfrm>
            <a:off x="11345352" y="4262763"/>
            <a:ext cx="442750" cy="369332"/>
          </a:xfrm>
          <a:prstGeom prst="rect">
            <a:avLst/>
          </a:prstGeom>
          <a:noFill/>
        </p:spPr>
        <p:txBody>
          <a:bodyPr wrap="none" rtlCol="0">
            <a:spAutoFit/>
          </a:bodyPr>
          <a:lstStyle/>
          <a:p>
            <a:r>
              <a:rPr lang="nl-BE" dirty="0"/>
              <a:t>OF</a:t>
            </a:r>
          </a:p>
        </p:txBody>
      </p:sp>
      <p:sp>
        <p:nvSpPr>
          <p:cNvPr id="9" name="Tekstvak 7">
            <a:extLst>
              <a:ext uri="{FF2B5EF4-FFF2-40B4-BE49-F238E27FC236}">
                <a16:creationId xmlns:a16="http://schemas.microsoft.com/office/drawing/2014/main" id="{1563A91B-1AB0-D709-94F9-EE691F847CBB}"/>
              </a:ext>
            </a:extLst>
          </p:cNvPr>
          <p:cNvSpPr txBox="1"/>
          <p:nvPr/>
        </p:nvSpPr>
        <p:spPr>
          <a:xfrm>
            <a:off x="8482519" y="5359941"/>
            <a:ext cx="3709481" cy="646331"/>
          </a:xfrm>
          <a:prstGeom prst="rect">
            <a:avLst/>
          </a:prstGeom>
          <a:solidFill>
            <a:schemeClr val="bg1"/>
          </a:solidFill>
        </p:spPr>
        <p:txBody>
          <a:bodyPr wrap="square" rtlCol="0">
            <a:spAutoFit/>
          </a:bodyPr>
          <a:ls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nl-NL" dirty="0">
                <a:hlinkClick r:id="rId2"/>
              </a:rPr>
              <a:t>www.mentimeter.com</a:t>
            </a:r>
            <a:endParaRPr lang="nl-NL" dirty="0"/>
          </a:p>
          <a:p>
            <a:pPr algn="ctr"/>
            <a:r>
              <a:rPr lang="nl-NL" dirty="0"/>
              <a:t>Code 1750 5129 </a:t>
            </a:r>
            <a:endParaRPr lang="nl-BE" dirty="0"/>
          </a:p>
        </p:txBody>
      </p:sp>
    </p:spTree>
    <p:extLst>
      <p:ext uri="{BB962C8B-B14F-4D97-AF65-F5344CB8AC3E}">
        <p14:creationId xmlns:p14="http://schemas.microsoft.com/office/powerpoint/2010/main" val="2912251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sz="3200" noProof="0" dirty="0">
                <a:latin typeface="Arial" panose="020B0604020202020204" pitchFamily="34" charset="0"/>
                <a:cs typeface="Arial" panose="020B0604020202020204" pitchFamily="34" charset="0"/>
              </a:rPr>
              <a:t>  </a:t>
            </a:r>
            <a:br>
              <a:rPr lang="nl-BE" sz="3200" noProof="0" dirty="0">
                <a:latin typeface="Arial" panose="020B0604020202020204" pitchFamily="34" charset="0"/>
                <a:cs typeface="Arial" panose="020B0604020202020204" pitchFamily="34" charset="0"/>
              </a:rPr>
            </a:br>
            <a:r>
              <a:rPr lang="nl-BE" sz="3200" noProof="0" dirty="0">
                <a:latin typeface="Arial" panose="020B0604020202020204" pitchFamily="34" charset="0"/>
                <a:cs typeface="Arial" panose="020B0604020202020204" pitchFamily="34" charset="0"/>
              </a:rPr>
              <a:t> 			</a:t>
            </a:r>
          </a:p>
        </p:txBody>
      </p:sp>
      <p:sp>
        <p:nvSpPr>
          <p:cNvPr id="3" name="Tijdelijke aanduiding voor tekst 2"/>
          <p:cNvSpPr>
            <a:spLocks noGrp="1"/>
          </p:cNvSpPr>
          <p:nvPr>
            <p:ph type="body" sz="quarter" idx="13"/>
          </p:nvPr>
        </p:nvSpPr>
        <p:spPr/>
        <p:txBody>
          <a:bodyPr>
            <a:normAutofit/>
          </a:bodyPr>
          <a:lstStyle/>
          <a:p>
            <a:r>
              <a:rPr lang="nl-BE" noProof="0" dirty="0"/>
              <a:t>Ieven M et al. </a:t>
            </a:r>
            <a:r>
              <a:rPr lang="nl-BE" noProof="0" dirty="0" err="1"/>
              <a:t>Aetiology</a:t>
            </a:r>
            <a:r>
              <a:rPr lang="nl-BE" noProof="0" dirty="0"/>
              <a:t> of </a:t>
            </a:r>
            <a:r>
              <a:rPr lang="nl-BE" noProof="0" dirty="0" err="1"/>
              <a:t>lower</a:t>
            </a:r>
            <a:r>
              <a:rPr lang="nl-BE" noProof="0" dirty="0"/>
              <a:t> </a:t>
            </a:r>
            <a:r>
              <a:rPr lang="nl-BE" noProof="0" dirty="0" err="1"/>
              <a:t>respiratory</a:t>
            </a:r>
            <a:r>
              <a:rPr lang="nl-BE" noProof="0" dirty="0"/>
              <a:t> </a:t>
            </a:r>
            <a:r>
              <a:rPr lang="nl-BE" noProof="0" dirty="0" err="1"/>
              <a:t>tract</a:t>
            </a:r>
            <a:r>
              <a:rPr lang="nl-BE" noProof="0" dirty="0"/>
              <a:t> </a:t>
            </a:r>
            <a:r>
              <a:rPr lang="nl-BE" noProof="0" dirty="0" err="1"/>
              <a:t>infections</a:t>
            </a:r>
            <a:r>
              <a:rPr lang="nl-BE" noProof="0" dirty="0"/>
              <a:t> in </a:t>
            </a:r>
            <a:r>
              <a:rPr lang="nl-BE" noProof="0" dirty="0" err="1"/>
              <a:t>primary</a:t>
            </a:r>
            <a:r>
              <a:rPr lang="nl-BE" noProof="0" dirty="0"/>
              <a:t> care: a </a:t>
            </a:r>
            <a:r>
              <a:rPr lang="nl-BE" noProof="0" dirty="0" err="1"/>
              <a:t>prospective</a:t>
            </a:r>
            <a:r>
              <a:rPr lang="nl-BE" noProof="0" dirty="0"/>
              <a:t> </a:t>
            </a:r>
            <a:r>
              <a:rPr lang="nl-BE" noProof="0" dirty="0" err="1"/>
              <a:t>study</a:t>
            </a:r>
            <a:r>
              <a:rPr lang="nl-BE" noProof="0" dirty="0"/>
              <a:t> in 11 </a:t>
            </a:r>
            <a:r>
              <a:rPr lang="nl-BE" noProof="0" dirty="0" err="1"/>
              <a:t>european</a:t>
            </a:r>
            <a:r>
              <a:rPr lang="nl-BE" noProof="0" dirty="0"/>
              <a:t> </a:t>
            </a:r>
            <a:r>
              <a:rPr lang="nl-BE" noProof="0" dirty="0" err="1"/>
              <a:t>countries</a:t>
            </a:r>
            <a:r>
              <a:rPr lang="nl-BE" noProof="0" dirty="0"/>
              <a:t>. </a:t>
            </a:r>
            <a:r>
              <a:rPr lang="nl-BE" b="1" noProof="0" dirty="0" err="1"/>
              <a:t>Clin</a:t>
            </a:r>
            <a:r>
              <a:rPr lang="nl-BE" b="1" noProof="0" dirty="0"/>
              <a:t> </a:t>
            </a:r>
            <a:r>
              <a:rPr lang="nl-BE" b="1" noProof="0" dirty="0" err="1"/>
              <a:t>Microb</a:t>
            </a:r>
            <a:r>
              <a:rPr lang="nl-BE" b="1" noProof="0" dirty="0"/>
              <a:t> Infect </a:t>
            </a:r>
            <a:r>
              <a:rPr lang="nl-BE" noProof="0" dirty="0"/>
              <a:t>2018; 24:1158-63.  </a:t>
            </a:r>
          </a:p>
        </p:txBody>
      </p:sp>
      <p:sp>
        <p:nvSpPr>
          <p:cNvPr id="7" name="Afgeronde rechthoek 6"/>
          <p:cNvSpPr/>
          <p:nvPr/>
        </p:nvSpPr>
        <p:spPr>
          <a:xfrm>
            <a:off x="1856594" y="2538414"/>
            <a:ext cx="4320479" cy="1023863"/>
          </a:xfrm>
          <a:prstGeom prst="roundRect">
            <a:avLst/>
          </a:prstGeom>
          <a:solidFill>
            <a:srgbClr val="FFDE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solidFill>
                  <a:schemeClr val="tx1"/>
                </a:solidFill>
                <a:latin typeface="Arial" panose="020B0604020202020204" pitchFamily="34" charset="0"/>
                <a:cs typeface="Arial" panose="020B0604020202020204" pitchFamily="34" charset="0"/>
              </a:rPr>
              <a:t>Bij alle LLWI (95%) </a:t>
            </a:r>
          </a:p>
          <a:p>
            <a:pPr algn="ctr"/>
            <a:r>
              <a:rPr lang="nl-BE" dirty="0">
                <a:solidFill>
                  <a:schemeClr val="tx1"/>
                </a:solidFill>
                <a:latin typeface="Arial" panose="020B0604020202020204" pitchFamily="34" charset="0"/>
                <a:cs typeface="Arial" panose="020B0604020202020204" pitchFamily="34" charset="0"/>
              </a:rPr>
              <a:t>1/5 bacterieel </a:t>
            </a:r>
            <a:r>
              <a:rPr lang="nl-BE" dirty="0">
                <a:solidFill>
                  <a:schemeClr val="tx1"/>
                </a:solidFill>
                <a:latin typeface="Arial" panose="020B0604020202020204" pitchFamily="34" charset="0"/>
                <a:cs typeface="Arial" panose="020B0604020202020204" pitchFamily="34" charset="0"/>
                <a:sym typeface="Wingdings" panose="05000000000000000000" pitchFamily="2" charset="2"/>
              </a:rPr>
              <a:t> terughoudend met voorschrijven antibiotica</a:t>
            </a:r>
            <a:endParaRPr lang="nl-BE" sz="1400" dirty="0">
              <a:solidFill>
                <a:schemeClr val="tx1"/>
              </a:solidFill>
              <a:latin typeface="Arial" panose="020B0604020202020204" pitchFamily="34" charset="0"/>
              <a:cs typeface="Arial" panose="020B0604020202020204" pitchFamily="34" charset="0"/>
            </a:endParaRPr>
          </a:p>
        </p:txBody>
      </p:sp>
      <p:sp>
        <p:nvSpPr>
          <p:cNvPr id="10" name="Afgeronde rechthoek 9"/>
          <p:cNvSpPr/>
          <p:nvPr/>
        </p:nvSpPr>
        <p:spPr>
          <a:xfrm>
            <a:off x="6096001" y="4369558"/>
            <a:ext cx="4320479" cy="1023863"/>
          </a:xfrm>
          <a:prstGeom prst="roundRect">
            <a:avLst/>
          </a:prstGeom>
          <a:solidFill>
            <a:srgbClr val="3E59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solidFill>
                  <a:schemeClr val="bg1"/>
                </a:solidFill>
                <a:latin typeface="Arial" panose="020B0604020202020204" pitchFamily="34" charset="0"/>
                <a:cs typeface="Arial" panose="020B0604020202020204" pitchFamily="34" charset="0"/>
              </a:rPr>
              <a:t>Bij pneumonie (5%) </a:t>
            </a:r>
            <a:r>
              <a:rPr lang="nl-BE" dirty="0">
                <a:solidFill>
                  <a:schemeClr val="bg1"/>
                </a:solidFill>
                <a:latin typeface="Arial" panose="020B0604020202020204" pitchFamily="34" charset="0"/>
                <a:cs typeface="Arial" panose="020B0604020202020204" pitchFamily="34" charset="0"/>
                <a:sym typeface="Wingdings" panose="05000000000000000000" pitchFamily="2" charset="2"/>
              </a:rPr>
              <a:t> risico-inschatting: antibiotica of opname</a:t>
            </a:r>
            <a:endParaRPr lang="nl-BE" sz="1400" dirty="0">
              <a:solidFill>
                <a:schemeClr val="bg1"/>
              </a:solidFill>
              <a:latin typeface="Arial" panose="020B0604020202020204" pitchFamily="34" charset="0"/>
              <a:cs typeface="Arial" panose="020B0604020202020204" pitchFamily="34" charset="0"/>
            </a:endParaRPr>
          </a:p>
        </p:txBody>
      </p:sp>
      <p:sp>
        <p:nvSpPr>
          <p:cNvPr id="4" name="Rechthoek 3">
            <a:extLst>
              <a:ext uri="{FF2B5EF4-FFF2-40B4-BE49-F238E27FC236}">
                <a16:creationId xmlns:a16="http://schemas.microsoft.com/office/drawing/2014/main" id="{BB84E4FF-53AB-058B-58C9-87938E5B346F}"/>
              </a:ext>
            </a:extLst>
          </p:cNvPr>
          <p:cNvSpPr/>
          <p:nvPr/>
        </p:nvSpPr>
        <p:spPr>
          <a:xfrm>
            <a:off x="0" y="6053138"/>
            <a:ext cx="1290320" cy="8048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6" name="Titel 14">
            <a:extLst>
              <a:ext uri="{FF2B5EF4-FFF2-40B4-BE49-F238E27FC236}">
                <a16:creationId xmlns:a16="http://schemas.microsoft.com/office/drawing/2014/main" id="{344AE04F-1FE1-5CDD-C120-9CD915D00655}"/>
              </a:ext>
            </a:extLst>
          </p:cNvPr>
          <p:cNvSpPr txBox="1">
            <a:spLocks/>
          </p:cNvSpPr>
          <p:nvPr/>
        </p:nvSpPr>
        <p:spPr>
          <a:xfrm>
            <a:off x="996950" y="262890"/>
            <a:ext cx="10890252" cy="589280"/>
          </a:xfr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BE" sz="3200" dirty="0">
                <a:latin typeface="Arial" panose="020B0604020202020204" pitchFamily="34" charset="0"/>
                <a:cs typeface="Arial" panose="020B0604020202020204" pitchFamily="34" charset="0"/>
              </a:rPr>
              <a:t>LLWI: bacterieel of viraal? </a:t>
            </a:r>
          </a:p>
        </p:txBody>
      </p:sp>
    </p:spTree>
    <p:extLst>
      <p:ext uri="{BB962C8B-B14F-4D97-AF65-F5344CB8AC3E}">
        <p14:creationId xmlns:p14="http://schemas.microsoft.com/office/powerpoint/2010/main" val="36229241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p:cNvSpPr>
            <a:spLocks noGrp="1"/>
          </p:cNvSpPr>
          <p:nvPr>
            <p:ph type="body" sz="quarter" idx="13"/>
          </p:nvPr>
        </p:nvSpPr>
        <p:spPr/>
        <p:txBody>
          <a:bodyPr>
            <a:normAutofit/>
          </a:bodyPr>
          <a:lstStyle/>
          <a:p>
            <a:r>
              <a:rPr lang="nl-BE" noProof="0" dirty="0"/>
              <a:t>van Vugt S et al. </a:t>
            </a:r>
            <a:r>
              <a:rPr lang="nl-BE" noProof="0" dirty="0" err="1"/>
              <a:t>Use</a:t>
            </a:r>
            <a:r>
              <a:rPr lang="nl-BE" noProof="0" dirty="0"/>
              <a:t> of serum C </a:t>
            </a:r>
            <a:r>
              <a:rPr lang="nl-BE" noProof="0" dirty="0" err="1"/>
              <a:t>reactive</a:t>
            </a:r>
            <a:r>
              <a:rPr lang="nl-BE" noProof="0" dirty="0"/>
              <a:t> </a:t>
            </a:r>
            <a:r>
              <a:rPr lang="nl-BE" noProof="0" dirty="0" err="1"/>
              <a:t>protein</a:t>
            </a:r>
            <a:r>
              <a:rPr lang="nl-BE" noProof="0" dirty="0"/>
              <a:t> and </a:t>
            </a:r>
            <a:r>
              <a:rPr lang="nl-BE" noProof="0" dirty="0" err="1"/>
              <a:t>procalcitonin</a:t>
            </a:r>
            <a:r>
              <a:rPr lang="nl-BE" noProof="0" dirty="0"/>
              <a:t> </a:t>
            </a:r>
            <a:r>
              <a:rPr lang="nl-BE" noProof="0" dirty="0" err="1"/>
              <a:t>concentrations</a:t>
            </a:r>
            <a:r>
              <a:rPr lang="nl-BE" noProof="0" dirty="0"/>
              <a:t> in </a:t>
            </a:r>
            <a:r>
              <a:rPr lang="nl-BE" noProof="0" dirty="0" err="1"/>
              <a:t>addition</a:t>
            </a:r>
            <a:r>
              <a:rPr lang="nl-BE" noProof="0" dirty="0"/>
              <a:t> </a:t>
            </a:r>
            <a:r>
              <a:rPr lang="nl-BE" noProof="0" dirty="0" err="1"/>
              <a:t>to</a:t>
            </a:r>
            <a:r>
              <a:rPr lang="nl-BE" noProof="0" dirty="0"/>
              <a:t> </a:t>
            </a:r>
            <a:r>
              <a:rPr lang="nl-BE" noProof="0" dirty="0" err="1"/>
              <a:t>symptoms</a:t>
            </a:r>
            <a:r>
              <a:rPr lang="nl-BE" noProof="0" dirty="0"/>
              <a:t> and </a:t>
            </a:r>
            <a:r>
              <a:rPr lang="nl-BE" noProof="0" dirty="0" err="1"/>
              <a:t>signs</a:t>
            </a:r>
            <a:r>
              <a:rPr lang="nl-BE" noProof="0" dirty="0"/>
              <a:t> </a:t>
            </a:r>
            <a:r>
              <a:rPr lang="nl-BE" noProof="0" dirty="0" err="1"/>
              <a:t>to</a:t>
            </a:r>
            <a:r>
              <a:rPr lang="nl-BE" noProof="0" dirty="0"/>
              <a:t> </a:t>
            </a:r>
            <a:r>
              <a:rPr lang="nl-BE" noProof="0" dirty="0" err="1"/>
              <a:t>predict</a:t>
            </a:r>
            <a:r>
              <a:rPr lang="nl-BE" noProof="0" dirty="0"/>
              <a:t> </a:t>
            </a:r>
            <a:r>
              <a:rPr lang="nl-BE" noProof="0" dirty="0" err="1"/>
              <a:t>pneumonia</a:t>
            </a:r>
            <a:r>
              <a:rPr lang="nl-BE" noProof="0" dirty="0"/>
              <a:t> in </a:t>
            </a:r>
            <a:r>
              <a:rPr lang="nl-BE" noProof="0" dirty="0" err="1"/>
              <a:t>patients</a:t>
            </a:r>
            <a:r>
              <a:rPr lang="nl-BE" noProof="0" dirty="0"/>
              <a:t> presenting </a:t>
            </a:r>
            <a:r>
              <a:rPr lang="nl-BE" noProof="0" dirty="0" err="1"/>
              <a:t>to</a:t>
            </a:r>
            <a:r>
              <a:rPr lang="nl-BE" noProof="0" dirty="0"/>
              <a:t> </a:t>
            </a:r>
            <a:r>
              <a:rPr lang="nl-BE" noProof="0" dirty="0" err="1"/>
              <a:t>primary</a:t>
            </a:r>
            <a:r>
              <a:rPr lang="nl-BE" noProof="0" dirty="0"/>
              <a:t> care </a:t>
            </a:r>
            <a:r>
              <a:rPr lang="nl-BE" noProof="0" dirty="0" err="1"/>
              <a:t>with</a:t>
            </a:r>
            <a:r>
              <a:rPr lang="nl-BE" noProof="0" dirty="0"/>
              <a:t> acute </a:t>
            </a:r>
            <a:r>
              <a:rPr lang="nl-BE" noProof="0" dirty="0" err="1"/>
              <a:t>cough</a:t>
            </a:r>
            <a:r>
              <a:rPr lang="nl-BE" noProof="0" dirty="0"/>
              <a:t>: </a:t>
            </a:r>
            <a:r>
              <a:rPr lang="nl-BE" noProof="0" dirty="0" err="1"/>
              <a:t>diagnostic</a:t>
            </a:r>
            <a:r>
              <a:rPr lang="nl-BE" noProof="0" dirty="0"/>
              <a:t> </a:t>
            </a:r>
            <a:r>
              <a:rPr lang="nl-BE" noProof="0" dirty="0" err="1"/>
              <a:t>study</a:t>
            </a:r>
            <a:r>
              <a:rPr lang="nl-BE" noProof="0" dirty="0"/>
              <a:t>. </a:t>
            </a:r>
            <a:r>
              <a:rPr lang="nl-BE" b="1" noProof="0" dirty="0"/>
              <a:t>BMJ</a:t>
            </a:r>
            <a:r>
              <a:rPr lang="nl-BE" noProof="0" dirty="0"/>
              <a:t> 2013;346:f2450 </a:t>
            </a:r>
          </a:p>
          <a:p>
            <a:r>
              <a:rPr lang="nl-BE" noProof="0" dirty="0"/>
              <a:t>van Vugt SF et al. </a:t>
            </a:r>
            <a:r>
              <a:rPr lang="nl-BE" noProof="0" dirty="0" err="1"/>
              <a:t>Diagnosing</a:t>
            </a:r>
            <a:r>
              <a:rPr lang="nl-BE" noProof="0" dirty="0"/>
              <a:t> </a:t>
            </a:r>
            <a:r>
              <a:rPr lang="nl-BE" noProof="0" dirty="0" err="1"/>
              <a:t>pneumonia</a:t>
            </a:r>
            <a:r>
              <a:rPr lang="nl-BE" noProof="0" dirty="0"/>
              <a:t> in </a:t>
            </a:r>
            <a:r>
              <a:rPr lang="nl-BE" noProof="0" dirty="0" err="1"/>
              <a:t>patients</a:t>
            </a:r>
            <a:r>
              <a:rPr lang="nl-BE" noProof="0" dirty="0"/>
              <a:t> </a:t>
            </a:r>
            <a:r>
              <a:rPr lang="nl-BE" noProof="0" dirty="0" err="1"/>
              <a:t>with</a:t>
            </a:r>
            <a:r>
              <a:rPr lang="nl-BE" noProof="0" dirty="0"/>
              <a:t> acute </a:t>
            </a:r>
            <a:r>
              <a:rPr lang="nl-BE" noProof="0" dirty="0" err="1"/>
              <a:t>cough</a:t>
            </a:r>
            <a:r>
              <a:rPr lang="nl-BE" noProof="0" dirty="0"/>
              <a:t>: </a:t>
            </a:r>
            <a:r>
              <a:rPr lang="nl-BE" noProof="0" dirty="0" err="1"/>
              <a:t>clinical</a:t>
            </a:r>
            <a:r>
              <a:rPr lang="nl-BE" noProof="0" dirty="0"/>
              <a:t> </a:t>
            </a:r>
            <a:r>
              <a:rPr lang="nl-BE" noProof="0" dirty="0" err="1"/>
              <a:t>judgment</a:t>
            </a:r>
            <a:r>
              <a:rPr lang="nl-BE" noProof="0" dirty="0"/>
              <a:t> </a:t>
            </a:r>
            <a:r>
              <a:rPr lang="nl-BE" noProof="0" dirty="0" err="1"/>
              <a:t>compared</a:t>
            </a:r>
            <a:r>
              <a:rPr lang="nl-BE" noProof="0" dirty="0"/>
              <a:t> </a:t>
            </a:r>
            <a:r>
              <a:rPr lang="nl-BE" noProof="0" dirty="0" err="1"/>
              <a:t>to</a:t>
            </a:r>
            <a:r>
              <a:rPr lang="nl-BE" noProof="0" dirty="0"/>
              <a:t> </a:t>
            </a:r>
            <a:r>
              <a:rPr lang="nl-BE" noProof="0" dirty="0" err="1"/>
              <a:t>chest</a:t>
            </a:r>
            <a:r>
              <a:rPr lang="nl-BE" noProof="0" dirty="0"/>
              <a:t> </a:t>
            </a:r>
            <a:r>
              <a:rPr lang="nl-BE" noProof="0" dirty="0" err="1"/>
              <a:t>radiography</a:t>
            </a:r>
            <a:r>
              <a:rPr lang="nl-BE" noProof="0" dirty="0"/>
              <a:t>. </a:t>
            </a:r>
            <a:r>
              <a:rPr lang="nl-BE" b="1" noProof="0" dirty="0" err="1"/>
              <a:t>Eur</a:t>
            </a:r>
            <a:r>
              <a:rPr lang="nl-BE" b="1" noProof="0" dirty="0"/>
              <a:t> </a:t>
            </a:r>
            <a:r>
              <a:rPr lang="nl-BE" b="1" noProof="0" dirty="0" err="1"/>
              <a:t>Respir</a:t>
            </a:r>
            <a:r>
              <a:rPr lang="nl-BE" b="1" noProof="0" dirty="0"/>
              <a:t> J </a:t>
            </a:r>
            <a:r>
              <a:rPr lang="nl-BE" noProof="0" dirty="0"/>
              <a:t>2013;42:1076-82. </a:t>
            </a:r>
          </a:p>
        </p:txBody>
      </p:sp>
      <p:pic>
        <p:nvPicPr>
          <p:cNvPr id="5" name="Afbeelding 4"/>
          <p:cNvPicPr>
            <a:picLocks noChangeAspect="1"/>
          </p:cNvPicPr>
          <p:nvPr/>
        </p:nvPicPr>
        <p:blipFill>
          <a:blip r:embed="rId3"/>
          <a:stretch>
            <a:fillRect/>
          </a:stretch>
        </p:blipFill>
        <p:spPr>
          <a:xfrm>
            <a:off x="1643973" y="1637113"/>
            <a:ext cx="3987726" cy="2240496"/>
          </a:xfrm>
          <a:prstGeom prst="rect">
            <a:avLst/>
          </a:prstGeom>
        </p:spPr>
      </p:pic>
      <p:sp>
        <p:nvSpPr>
          <p:cNvPr id="6" name="PIJL-RECHTS 5"/>
          <p:cNvSpPr/>
          <p:nvPr/>
        </p:nvSpPr>
        <p:spPr>
          <a:xfrm>
            <a:off x="5015880" y="2852936"/>
            <a:ext cx="1008112" cy="3600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Afgeronde rechthoek 6"/>
          <p:cNvSpPr/>
          <p:nvPr/>
        </p:nvSpPr>
        <p:spPr>
          <a:xfrm>
            <a:off x="6168010" y="1556792"/>
            <a:ext cx="4118990" cy="43924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BE" sz="2400" u="sng" dirty="0"/>
              <a:t>Beste predictiemodel</a:t>
            </a:r>
            <a:br>
              <a:rPr lang="nl-BE" sz="2400" u="sng" dirty="0"/>
            </a:br>
            <a:endParaRPr lang="nl-BE" sz="2400" u="sng" dirty="0"/>
          </a:p>
          <a:p>
            <a:pPr marL="285750" indent="-285750">
              <a:buFont typeface="Arial" panose="020B0604020202020204" pitchFamily="34" charset="0"/>
              <a:buChar char="•"/>
            </a:pPr>
            <a:r>
              <a:rPr lang="nl-BE" dirty="0"/>
              <a:t>Geen lopende neus</a:t>
            </a:r>
          </a:p>
          <a:p>
            <a:pPr marL="285750" indent="-285750">
              <a:buFont typeface="Arial" panose="020B0604020202020204" pitchFamily="34" charset="0"/>
              <a:buChar char="•"/>
            </a:pPr>
            <a:r>
              <a:rPr lang="nl-BE" dirty="0"/>
              <a:t>Dyspnoe</a:t>
            </a:r>
          </a:p>
          <a:p>
            <a:pPr marL="285750" indent="-285750">
              <a:buFont typeface="Arial" panose="020B0604020202020204" pitchFamily="34" charset="0"/>
              <a:buChar char="•"/>
            </a:pPr>
            <a:r>
              <a:rPr lang="nl-BE" dirty="0" err="1"/>
              <a:t>Crepitaties</a:t>
            </a:r>
            <a:r>
              <a:rPr lang="nl-BE" dirty="0"/>
              <a:t> </a:t>
            </a:r>
          </a:p>
          <a:p>
            <a:pPr marL="285750" indent="-285750">
              <a:buFont typeface="Arial" panose="020B0604020202020204" pitchFamily="34" charset="0"/>
              <a:buChar char="•"/>
            </a:pPr>
            <a:r>
              <a:rPr lang="nl-BE" dirty="0"/>
              <a:t>Verminderd </a:t>
            </a:r>
            <a:r>
              <a:rPr lang="nl-BE" dirty="0" err="1"/>
              <a:t>vesiculair</a:t>
            </a:r>
            <a:r>
              <a:rPr lang="nl-BE" dirty="0"/>
              <a:t> ademgeruis</a:t>
            </a:r>
          </a:p>
          <a:p>
            <a:pPr marL="285750" indent="-285750">
              <a:buFont typeface="Arial" panose="020B0604020202020204" pitchFamily="34" charset="0"/>
              <a:buChar char="•"/>
            </a:pPr>
            <a:r>
              <a:rPr lang="nl-BE" dirty="0"/>
              <a:t>Snelle pols (&gt;100/min)</a:t>
            </a:r>
          </a:p>
          <a:p>
            <a:pPr marL="285750" indent="-285750">
              <a:buFont typeface="Arial" panose="020B0604020202020204" pitchFamily="34" charset="0"/>
              <a:buChar char="•"/>
            </a:pPr>
            <a:r>
              <a:rPr lang="nl-BE" dirty="0"/>
              <a:t>Koorts &gt; 37,8°C</a:t>
            </a:r>
          </a:p>
          <a:p>
            <a:r>
              <a:rPr lang="nl-BE" dirty="0"/>
              <a:t>	</a:t>
            </a:r>
          </a:p>
          <a:p>
            <a:r>
              <a:rPr lang="nl-BE" dirty="0"/>
              <a:t>	EN	</a:t>
            </a:r>
          </a:p>
          <a:p>
            <a:endParaRPr lang="nl-BE" dirty="0"/>
          </a:p>
          <a:p>
            <a:pPr marL="285750" indent="-285750">
              <a:buFont typeface="Arial" panose="020B0604020202020204" pitchFamily="34" charset="0"/>
              <a:buChar char="•"/>
            </a:pPr>
            <a:r>
              <a:rPr lang="nl-BE" dirty="0"/>
              <a:t>Bij twijfel CRP bepalen </a:t>
            </a:r>
            <a:br>
              <a:rPr lang="nl-BE" dirty="0"/>
            </a:br>
            <a:r>
              <a:rPr lang="nl-BE" dirty="0"/>
              <a:t>(niet routinematig)</a:t>
            </a:r>
          </a:p>
        </p:txBody>
      </p:sp>
      <p:sp>
        <p:nvSpPr>
          <p:cNvPr id="4" name="Rechthoek 3">
            <a:extLst>
              <a:ext uri="{FF2B5EF4-FFF2-40B4-BE49-F238E27FC236}">
                <a16:creationId xmlns:a16="http://schemas.microsoft.com/office/drawing/2014/main" id="{879398A1-0C13-F29A-5B53-95A0516E2758}"/>
              </a:ext>
            </a:extLst>
          </p:cNvPr>
          <p:cNvSpPr/>
          <p:nvPr/>
        </p:nvSpPr>
        <p:spPr>
          <a:xfrm>
            <a:off x="0" y="6053138"/>
            <a:ext cx="1199456" cy="8048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cxnSp>
        <p:nvCxnSpPr>
          <p:cNvPr id="9" name="Rechte verbindingslijn met pijl 8">
            <a:extLst>
              <a:ext uri="{FF2B5EF4-FFF2-40B4-BE49-F238E27FC236}">
                <a16:creationId xmlns:a16="http://schemas.microsoft.com/office/drawing/2014/main" id="{44850B3E-91F0-F1D2-2032-C3AA3BD24208}"/>
              </a:ext>
            </a:extLst>
          </p:cNvPr>
          <p:cNvCxnSpPr>
            <a:cxnSpLocks/>
          </p:cNvCxnSpPr>
          <p:nvPr/>
        </p:nvCxnSpPr>
        <p:spPr>
          <a:xfrm flipV="1">
            <a:off x="4531360" y="4439920"/>
            <a:ext cx="1188720" cy="568960"/>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2" name="Tekstvak 11">
            <a:extLst>
              <a:ext uri="{FF2B5EF4-FFF2-40B4-BE49-F238E27FC236}">
                <a16:creationId xmlns:a16="http://schemas.microsoft.com/office/drawing/2014/main" id="{6E3A4B32-4C47-5F07-6285-FAD57109A67B}"/>
              </a:ext>
            </a:extLst>
          </p:cNvPr>
          <p:cNvSpPr txBox="1"/>
          <p:nvPr/>
        </p:nvSpPr>
        <p:spPr>
          <a:xfrm>
            <a:off x="1159625" y="4816028"/>
            <a:ext cx="3331540" cy="369332"/>
          </a:xfrm>
          <a:prstGeom prst="rect">
            <a:avLst/>
          </a:prstGeom>
          <a:noFill/>
        </p:spPr>
        <p:txBody>
          <a:bodyPr wrap="square" rtlCol="0">
            <a:spAutoFit/>
          </a:bodyPr>
          <a:lstStyle/>
          <a:p>
            <a:r>
              <a:rPr lang="nl-BE" dirty="0">
                <a:solidFill>
                  <a:srgbClr val="00B050"/>
                </a:solidFill>
                <a:latin typeface="Arial" panose="020B0604020202020204" pitchFamily="34" charset="0"/>
                <a:cs typeface="Arial" panose="020B0604020202020204" pitchFamily="34" charset="0"/>
              </a:rPr>
              <a:t>In deze casus niet aanwezig!</a:t>
            </a:r>
          </a:p>
        </p:txBody>
      </p:sp>
      <p:sp>
        <p:nvSpPr>
          <p:cNvPr id="8" name="Titel 14">
            <a:extLst>
              <a:ext uri="{FF2B5EF4-FFF2-40B4-BE49-F238E27FC236}">
                <a16:creationId xmlns:a16="http://schemas.microsoft.com/office/drawing/2014/main" id="{CFD44331-3CBE-D019-8861-B770E9603F6F}"/>
              </a:ext>
            </a:extLst>
          </p:cNvPr>
          <p:cNvSpPr txBox="1">
            <a:spLocks noGrp="1"/>
          </p:cNvSpPr>
          <p:nvPr>
            <p:ph type="title"/>
          </p:nvPr>
        </p:nvSpPr>
        <p:spPr>
          <a:xfrm>
            <a:off x="0" y="0"/>
            <a:ext cx="0" cy="0"/>
          </a:xfr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BE" sz="3200" dirty="0">
                <a:latin typeface="Arial" panose="020B0604020202020204" pitchFamily="34" charset="0"/>
                <a:cs typeface="Arial" panose="020B0604020202020204" pitchFamily="34" charset="0"/>
              </a:rPr>
              <a:t>	</a:t>
            </a:r>
            <a:br>
              <a:rPr lang="nl-BE" sz="3200" dirty="0">
                <a:latin typeface="Arial" panose="020B0604020202020204" pitchFamily="34" charset="0"/>
                <a:cs typeface="Arial" panose="020B0604020202020204" pitchFamily="34" charset="0"/>
              </a:rPr>
            </a:br>
            <a:r>
              <a:rPr lang="nl-BE" sz="3200" dirty="0">
                <a:latin typeface="Arial" panose="020B0604020202020204" pitchFamily="34" charset="0"/>
                <a:cs typeface="Arial" panose="020B0604020202020204" pitchFamily="34" charset="0"/>
              </a:rPr>
              <a:t>	  Wanneer denken aan een pneumonie? </a:t>
            </a:r>
          </a:p>
        </p:txBody>
      </p:sp>
    </p:spTree>
    <p:extLst>
      <p:ext uri="{BB962C8B-B14F-4D97-AF65-F5344CB8AC3E}">
        <p14:creationId xmlns:p14="http://schemas.microsoft.com/office/powerpoint/2010/main" val="22881423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br>
              <a:rPr lang="nl-BE" sz="3200" noProof="0" dirty="0">
                <a:latin typeface="Arial" panose="020B0604020202020204" pitchFamily="34" charset="0"/>
                <a:cs typeface="Arial" panose="020B0604020202020204" pitchFamily="34" charset="0"/>
              </a:rPr>
            </a:br>
            <a:r>
              <a:rPr lang="nl-BE" sz="3200" noProof="0" dirty="0">
                <a:latin typeface="Arial" panose="020B0604020202020204" pitchFamily="34" charset="0"/>
                <a:cs typeface="Arial" panose="020B0604020202020204" pitchFamily="34" charset="0"/>
              </a:rPr>
              <a:t>			LLWI: Duur klachten mét en zonder</a:t>
            </a:r>
          </a:p>
        </p:txBody>
      </p:sp>
      <p:sp>
        <p:nvSpPr>
          <p:cNvPr id="3" name="Tijdelijke aanduiding voor tekst 2"/>
          <p:cNvSpPr>
            <a:spLocks noGrp="1"/>
          </p:cNvSpPr>
          <p:nvPr>
            <p:ph type="body" sz="quarter" idx="13"/>
          </p:nvPr>
        </p:nvSpPr>
        <p:spPr/>
        <p:txBody>
          <a:bodyPr>
            <a:normAutofit/>
          </a:bodyPr>
          <a:lstStyle/>
          <a:p>
            <a:r>
              <a:rPr lang="nl-BE" noProof="0" dirty="0"/>
              <a:t>Butler CC et al. Treatment of acute </a:t>
            </a:r>
            <a:r>
              <a:rPr lang="nl-BE" noProof="0" dirty="0" err="1"/>
              <a:t>cough</a:t>
            </a:r>
            <a:r>
              <a:rPr lang="nl-BE" noProof="0" dirty="0"/>
              <a:t>/</a:t>
            </a:r>
            <a:r>
              <a:rPr lang="nl-BE" noProof="0" dirty="0" err="1"/>
              <a:t>lower</a:t>
            </a:r>
            <a:r>
              <a:rPr lang="nl-BE" noProof="0" dirty="0"/>
              <a:t> </a:t>
            </a:r>
            <a:r>
              <a:rPr lang="nl-BE" noProof="0" dirty="0" err="1"/>
              <a:t>respiratory</a:t>
            </a:r>
            <a:r>
              <a:rPr lang="nl-BE" noProof="0" dirty="0"/>
              <a:t> </a:t>
            </a:r>
            <a:r>
              <a:rPr lang="nl-BE" noProof="0" dirty="0" err="1"/>
              <a:t>tract</a:t>
            </a:r>
            <a:r>
              <a:rPr lang="nl-BE" noProof="0" dirty="0"/>
              <a:t> </a:t>
            </a:r>
            <a:r>
              <a:rPr lang="nl-BE" noProof="0" dirty="0" err="1"/>
              <a:t>infection</a:t>
            </a:r>
            <a:r>
              <a:rPr lang="nl-BE" noProof="0" dirty="0"/>
              <a:t> </a:t>
            </a:r>
            <a:r>
              <a:rPr lang="nl-BE" noProof="0" dirty="0" err="1"/>
              <a:t>by</a:t>
            </a:r>
            <a:r>
              <a:rPr lang="nl-BE" noProof="0" dirty="0"/>
              <a:t> </a:t>
            </a:r>
            <a:r>
              <a:rPr lang="nl-BE" noProof="0" dirty="0" err="1"/>
              <a:t>antibiotic</a:t>
            </a:r>
            <a:r>
              <a:rPr lang="nl-BE" noProof="0" dirty="0"/>
              <a:t> class and </a:t>
            </a:r>
            <a:r>
              <a:rPr lang="nl-BE" noProof="0" dirty="0" err="1"/>
              <a:t>associated</a:t>
            </a:r>
            <a:r>
              <a:rPr lang="nl-BE" noProof="0" dirty="0"/>
              <a:t> </a:t>
            </a:r>
            <a:r>
              <a:rPr lang="nl-BE" noProof="0" dirty="0" err="1"/>
              <a:t>outcomes</a:t>
            </a:r>
            <a:r>
              <a:rPr lang="nl-BE" noProof="0" dirty="0"/>
              <a:t>: a 13 European country </a:t>
            </a:r>
            <a:r>
              <a:rPr lang="nl-BE" noProof="0" dirty="0" err="1"/>
              <a:t>observational</a:t>
            </a:r>
            <a:r>
              <a:rPr lang="nl-BE" noProof="0" dirty="0"/>
              <a:t> </a:t>
            </a:r>
            <a:r>
              <a:rPr lang="nl-BE" noProof="0" dirty="0" err="1"/>
              <a:t>study</a:t>
            </a:r>
            <a:r>
              <a:rPr lang="nl-BE" noProof="0" dirty="0"/>
              <a:t> in </a:t>
            </a:r>
            <a:r>
              <a:rPr lang="nl-BE" noProof="0" dirty="0" err="1"/>
              <a:t>primary</a:t>
            </a:r>
            <a:r>
              <a:rPr lang="nl-BE" noProof="0" dirty="0"/>
              <a:t> care </a:t>
            </a:r>
            <a:r>
              <a:rPr lang="nl-BE" b="1" noProof="0" dirty="0"/>
              <a:t>J </a:t>
            </a:r>
            <a:r>
              <a:rPr lang="nl-BE" b="1" noProof="0" dirty="0" err="1"/>
              <a:t>Antimicrob</a:t>
            </a:r>
            <a:r>
              <a:rPr lang="nl-BE" b="1" noProof="0" dirty="0"/>
              <a:t> </a:t>
            </a:r>
            <a:r>
              <a:rPr lang="nl-BE" b="1" noProof="0" dirty="0" err="1"/>
              <a:t>Chemother</a:t>
            </a:r>
            <a:r>
              <a:rPr lang="nl-BE" noProof="0" dirty="0"/>
              <a:t> 2010;65:2472-2478.</a:t>
            </a:r>
          </a:p>
          <a:p>
            <a:r>
              <a:rPr lang="nl-BE" noProof="0" dirty="0"/>
              <a:t>Little P et al. </a:t>
            </a:r>
            <a:r>
              <a:rPr lang="nl-BE" noProof="0" dirty="0" err="1"/>
              <a:t>Amoxicillin</a:t>
            </a:r>
            <a:r>
              <a:rPr lang="nl-BE" noProof="0" dirty="0"/>
              <a:t> </a:t>
            </a:r>
            <a:r>
              <a:rPr lang="nl-BE" noProof="0" dirty="0" err="1"/>
              <a:t>for</a:t>
            </a:r>
            <a:r>
              <a:rPr lang="nl-BE" noProof="0" dirty="0"/>
              <a:t> </a:t>
            </a:r>
            <a:r>
              <a:rPr lang="nl-BE" noProof="0" dirty="0" err="1"/>
              <a:t>uncomplicated</a:t>
            </a:r>
            <a:r>
              <a:rPr lang="nl-BE" noProof="0" dirty="0"/>
              <a:t> acute </a:t>
            </a:r>
            <a:r>
              <a:rPr lang="nl-BE" noProof="0" dirty="0" err="1"/>
              <a:t>lower</a:t>
            </a:r>
            <a:r>
              <a:rPr lang="nl-BE" noProof="0" dirty="0"/>
              <a:t> </a:t>
            </a:r>
            <a:r>
              <a:rPr lang="nl-BE" noProof="0" dirty="0" err="1"/>
              <a:t>respiratory</a:t>
            </a:r>
            <a:r>
              <a:rPr lang="nl-BE" noProof="0" dirty="0"/>
              <a:t> </a:t>
            </a:r>
            <a:r>
              <a:rPr lang="nl-BE" noProof="0" dirty="0" err="1"/>
              <a:t>tract</a:t>
            </a:r>
            <a:r>
              <a:rPr lang="nl-BE" noProof="0" dirty="0"/>
              <a:t> </a:t>
            </a:r>
            <a:r>
              <a:rPr lang="nl-BE" noProof="0" dirty="0" err="1"/>
              <a:t>infection</a:t>
            </a:r>
            <a:r>
              <a:rPr lang="nl-BE" noProof="0" dirty="0"/>
              <a:t> in </a:t>
            </a:r>
            <a:r>
              <a:rPr lang="nl-BE" noProof="0" dirty="0" err="1"/>
              <a:t>primary</a:t>
            </a:r>
            <a:r>
              <a:rPr lang="nl-BE" noProof="0" dirty="0"/>
              <a:t> care: a 12 country </a:t>
            </a:r>
            <a:r>
              <a:rPr lang="nl-BE" noProof="0" dirty="0" err="1"/>
              <a:t>randomised</a:t>
            </a:r>
            <a:r>
              <a:rPr lang="nl-BE" noProof="0" dirty="0"/>
              <a:t> placebo </a:t>
            </a:r>
            <a:r>
              <a:rPr lang="nl-BE" noProof="0" dirty="0" err="1"/>
              <a:t>controlled</a:t>
            </a:r>
            <a:r>
              <a:rPr lang="nl-BE" noProof="0" dirty="0"/>
              <a:t> trial</a:t>
            </a:r>
            <a:r>
              <a:rPr lang="nl-BE" b="1" noProof="0" dirty="0"/>
              <a:t>. Lancet Infect Dis </a:t>
            </a:r>
            <a:r>
              <a:rPr lang="nl-BE" noProof="0" dirty="0"/>
              <a:t>2013;13:123-9. </a:t>
            </a:r>
          </a:p>
        </p:txBody>
      </p:sp>
      <p:pic>
        <p:nvPicPr>
          <p:cNvPr id="5" name="Afbeelding 4"/>
          <p:cNvPicPr>
            <a:picLocks noChangeAspect="1"/>
          </p:cNvPicPr>
          <p:nvPr/>
        </p:nvPicPr>
        <p:blipFill>
          <a:blip r:embed="rId3"/>
          <a:stretch>
            <a:fillRect/>
          </a:stretch>
        </p:blipFill>
        <p:spPr>
          <a:xfrm>
            <a:off x="1703512" y="1939280"/>
            <a:ext cx="5833616" cy="3577952"/>
          </a:xfrm>
          <a:prstGeom prst="rect">
            <a:avLst/>
          </a:prstGeom>
        </p:spPr>
      </p:pic>
      <p:sp>
        <p:nvSpPr>
          <p:cNvPr id="6" name="Tekstvak 5"/>
          <p:cNvSpPr txBox="1"/>
          <p:nvPr/>
        </p:nvSpPr>
        <p:spPr>
          <a:xfrm>
            <a:off x="7633280" y="3933056"/>
            <a:ext cx="2880320" cy="1261884"/>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nl-BE" dirty="0"/>
              <a:t>Geen verschil in ziekteduur mét of zonder AB</a:t>
            </a:r>
          </a:p>
          <a:p>
            <a:endParaRPr lang="nl-BE" sz="400" dirty="0"/>
          </a:p>
          <a:p>
            <a:r>
              <a:rPr lang="nl-BE" dirty="0"/>
              <a:t>Ook type AB maakte geen verschil</a:t>
            </a:r>
          </a:p>
        </p:txBody>
      </p:sp>
      <p:sp>
        <p:nvSpPr>
          <p:cNvPr id="10" name="Afgeronde rechthoek 7">
            <a:extLst>
              <a:ext uri="{FF2B5EF4-FFF2-40B4-BE49-F238E27FC236}">
                <a16:creationId xmlns:a16="http://schemas.microsoft.com/office/drawing/2014/main" id="{D9560147-EACC-4689-83C1-F244882497D0}"/>
              </a:ext>
            </a:extLst>
          </p:cNvPr>
          <p:cNvSpPr/>
          <p:nvPr/>
        </p:nvSpPr>
        <p:spPr>
          <a:xfrm>
            <a:off x="7537128" y="3789040"/>
            <a:ext cx="3062292" cy="1571630"/>
          </a:xfrm>
          <a:prstGeom prst="roundRect">
            <a:avLst/>
          </a:prstGeom>
          <a:solidFill>
            <a:srgbClr val="FF0000">
              <a:alpha val="9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latin typeface="Calibri" panose="020F0502020204030204" pitchFamily="34" charset="0"/>
                <a:cs typeface="Calibri" panose="020F0502020204030204" pitchFamily="34" charset="0"/>
              </a:rPr>
              <a:t>Zelfs patiënten ingeschat als “zeer ernstig ziek” of met geelgroene </a:t>
            </a:r>
            <a:r>
              <a:rPr lang="nl-BE" dirty="0" err="1">
                <a:latin typeface="Calibri" panose="020F0502020204030204" pitchFamily="34" charset="0"/>
                <a:cs typeface="Calibri" panose="020F0502020204030204" pitchFamily="34" charset="0"/>
              </a:rPr>
              <a:t>sputa</a:t>
            </a:r>
            <a:r>
              <a:rPr lang="nl-BE" dirty="0">
                <a:latin typeface="Calibri" panose="020F0502020204030204" pitchFamily="34" charset="0"/>
                <a:cs typeface="Calibri" panose="020F0502020204030204" pitchFamily="34" charset="0"/>
              </a:rPr>
              <a:t> waren niet meer gebaat bij gebruik AB</a:t>
            </a:r>
            <a:endParaRPr lang="nl-BE" dirty="0"/>
          </a:p>
        </p:txBody>
      </p:sp>
      <p:pic>
        <p:nvPicPr>
          <p:cNvPr id="11" name="Afbeelding 10">
            <a:extLst>
              <a:ext uri="{FF2B5EF4-FFF2-40B4-BE49-F238E27FC236}">
                <a16:creationId xmlns:a16="http://schemas.microsoft.com/office/drawing/2014/main" id="{0FBAD961-6F13-4D21-8D82-62DF5C75B86D}"/>
              </a:ext>
            </a:extLst>
          </p:cNvPr>
          <p:cNvPicPr>
            <a:picLocks noChangeAspect="1"/>
          </p:cNvPicPr>
          <p:nvPr/>
        </p:nvPicPr>
        <p:blipFill>
          <a:blip r:embed="rId4"/>
          <a:stretch>
            <a:fillRect/>
          </a:stretch>
        </p:blipFill>
        <p:spPr>
          <a:xfrm>
            <a:off x="1702726" y="1680218"/>
            <a:ext cx="5839615" cy="4142412"/>
          </a:xfrm>
          <a:prstGeom prst="rect">
            <a:avLst/>
          </a:prstGeom>
        </p:spPr>
      </p:pic>
      <p:pic>
        <p:nvPicPr>
          <p:cNvPr id="9" name="Afbeelding 8">
            <a:extLst>
              <a:ext uri="{FF2B5EF4-FFF2-40B4-BE49-F238E27FC236}">
                <a16:creationId xmlns:a16="http://schemas.microsoft.com/office/drawing/2014/main" id="{910613C3-E262-4DF5-8E92-9A137EA62938}"/>
              </a:ext>
            </a:extLst>
          </p:cNvPr>
          <p:cNvPicPr>
            <a:picLocks noChangeAspect="1"/>
          </p:cNvPicPr>
          <p:nvPr/>
        </p:nvPicPr>
        <p:blipFill rotWithShape="1">
          <a:blip r:embed="rId5">
            <a:clrChange>
              <a:clrFrom>
                <a:srgbClr val="FFFFFF"/>
              </a:clrFrom>
              <a:clrTo>
                <a:srgbClr val="FFFFFF">
                  <a:alpha val="0"/>
                </a:srgbClr>
              </a:clrTo>
            </a:clrChange>
          </a:blip>
          <a:srcRect b="11465"/>
          <a:stretch/>
        </p:blipFill>
        <p:spPr>
          <a:xfrm>
            <a:off x="10065579" y="3252170"/>
            <a:ext cx="482310" cy="428920"/>
          </a:xfrm>
          <a:prstGeom prst="rect">
            <a:avLst/>
          </a:prstGeom>
        </p:spPr>
      </p:pic>
      <p:pic>
        <p:nvPicPr>
          <p:cNvPr id="12" name="Tijdelijke aanduiding voor inhoud 7">
            <a:extLst>
              <a:ext uri="{FF2B5EF4-FFF2-40B4-BE49-F238E27FC236}">
                <a16:creationId xmlns:a16="http://schemas.microsoft.com/office/drawing/2014/main" id="{23E9DB5E-AF0D-4C27-BED6-1ACEDC3B18BB}"/>
              </a:ext>
            </a:extLst>
          </p:cNvPr>
          <p:cNvPicPr>
            <a:picLocks noChangeAspect="1"/>
          </p:cNvPicPr>
          <p:nvPr/>
        </p:nvPicPr>
        <p:blipFill rotWithShape="1">
          <a:blip r:embed="rId6"/>
          <a:srcRect l="1" r="-19542"/>
          <a:stretch/>
        </p:blipFill>
        <p:spPr>
          <a:xfrm>
            <a:off x="1727240" y="1547819"/>
            <a:ext cx="8872181" cy="4360874"/>
          </a:xfrm>
          <a:prstGeom prst="rect">
            <a:avLst/>
          </a:prstGeom>
          <a:solidFill>
            <a:schemeClr val="bg1"/>
          </a:solidFill>
        </p:spPr>
      </p:pic>
      <p:sp>
        <p:nvSpPr>
          <p:cNvPr id="4" name="Rechthoek 3">
            <a:extLst>
              <a:ext uri="{FF2B5EF4-FFF2-40B4-BE49-F238E27FC236}">
                <a16:creationId xmlns:a16="http://schemas.microsoft.com/office/drawing/2014/main" id="{3EA23B0A-124E-DEFB-02B7-5AE026EE2981}"/>
              </a:ext>
            </a:extLst>
          </p:cNvPr>
          <p:cNvSpPr/>
          <p:nvPr/>
        </p:nvSpPr>
        <p:spPr>
          <a:xfrm>
            <a:off x="0" y="6053138"/>
            <a:ext cx="1199456" cy="7048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312012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a:picLocks noChangeAspect="1"/>
          </p:cNvPicPr>
          <p:nvPr/>
        </p:nvPicPr>
        <p:blipFill rotWithShape="1">
          <a:blip r:embed="rId3"/>
          <a:srcRect l="26376" t="36000" r="2749" b="31801"/>
          <a:stretch/>
        </p:blipFill>
        <p:spPr>
          <a:xfrm>
            <a:off x="816864" y="1319194"/>
            <a:ext cx="9792684" cy="4219612"/>
          </a:xfrm>
          <a:prstGeom prst="rect">
            <a:avLst/>
          </a:prstGeom>
        </p:spPr>
      </p:pic>
      <p:sp>
        <p:nvSpPr>
          <p:cNvPr id="4" name="Tijdelijke aanduiding voor tekst 3"/>
          <p:cNvSpPr>
            <a:spLocks noGrp="1"/>
          </p:cNvSpPr>
          <p:nvPr>
            <p:ph type="body" sz="quarter" idx="13"/>
          </p:nvPr>
        </p:nvSpPr>
        <p:spPr/>
        <p:txBody>
          <a:bodyPr/>
          <a:lstStyle/>
          <a:p>
            <a:r>
              <a:rPr lang="nl-BE" noProof="0" dirty="0"/>
              <a:t>BAPCOC Antibioticagids: Belgische gids voor anti-infectieuze behandeling in de ambulante praktijk. Online beschikbaar op www.bcfi.be</a:t>
            </a:r>
          </a:p>
        </p:txBody>
      </p:sp>
      <p:sp>
        <p:nvSpPr>
          <p:cNvPr id="2" name="Rechthoek 1"/>
          <p:cNvSpPr/>
          <p:nvPr/>
        </p:nvSpPr>
        <p:spPr>
          <a:xfrm>
            <a:off x="886922" y="1920240"/>
            <a:ext cx="9722626" cy="39624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mc:AlternateContent xmlns:mc="http://schemas.openxmlformats.org/markup-compatibility/2006" xmlns:pslz="http://schemas.microsoft.com/office/powerpoint/2016/slidezoom">
        <mc:Choice Requires="pslz">
          <p:graphicFrame>
            <p:nvGraphicFramePr>
              <p:cNvPr id="6" name="Diazoom 5">
                <a:extLst>
                  <a:ext uri="{FF2B5EF4-FFF2-40B4-BE49-F238E27FC236}">
                    <a16:creationId xmlns:a16="http://schemas.microsoft.com/office/drawing/2014/main" id="{1A63F27D-F79D-5AE6-3CED-D93CF233A04B}"/>
                  </a:ext>
                </a:extLst>
              </p:cNvPr>
              <p:cNvGraphicFramePr>
                <a:graphicFrameLocks noChangeAspect="1"/>
              </p:cNvGraphicFramePr>
              <p:nvPr/>
            </p:nvGraphicFramePr>
            <p:xfrm>
              <a:off x="-3860800" y="-796290"/>
              <a:ext cx="3048000" cy="1714500"/>
            </p:xfrm>
            <a:graphic>
              <a:graphicData uri="http://schemas.microsoft.com/office/powerpoint/2016/slidezoom">
                <pslz:sldZm>
                  <pslz:sldZmObj sldId="753" cId="3131461885">
                    <pslz:zmPr id="{F11EF0AA-FFE9-461F-A65C-71248FC7FA24}" returnToParent="0" transitionDur="1000">
                      <p166:blipFill xmlns:p166="http://schemas.microsoft.com/office/powerpoint/2016/6/main">
                        <a:blip r:embed="rId4"/>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xmlns="">
          <p:pic>
            <p:nvPicPr>
              <p:cNvPr id="6" name="Diazoom 5">
                <a:extLst>
                  <a:ext uri="{FF2B5EF4-FFF2-40B4-BE49-F238E27FC236}">
                    <a16:creationId xmlns:a16="http://schemas.microsoft.com/office/drawing/2014/main" id="{1A63F27D-F79D-5AE6-3CED-D93CF233A04B}"/>
                  </a:ext>
                </a:extLst>
              </p:cNvPr>
              <p:cNvPicPr>
                <a:picLocks noGrp="1" noRot="1" noChangeAspect="1" noMove="1" noResize="1" noEditPoints="1" noAdjustHandles="1" noChangeArrowheads="1" noChangeShapeType="1"/>
              </p:cNvPicPr>
              <p:nvPr/>
            </p:nvPicPr>
            <p:blipFill>
              <a:blip r:embed="rId5"/>
              <a:stretch>
                <a:fillRect/>
              </a:stretch>
            </p:blipFill>
            <p:spPr>
              <a:xfrm>
                <a:off x="-3860800" y="-796290"/>
                <a:ext cx="3048000" cy="1714500"/>
              </a:xfrm>
              <a:prstGeom prst="rect">
                <a:avLst/>
              </a:prstGeom>
              <a:ln w="3175">
                <a:solidFill>
                  <a:prstClr val="ltGray"/>
                </a:solidFill>
              </a:ln>
            </p:spPr>
          </p:pic>
        </mc:Fallback>
      </mc:AlternateContent>
      <p:sp>
        <p:nvSpPr>
          <p:cNvPr id="8" name="Titel 14">
            <a:extLst>
              <a:ext uri="{FF2B5EF4-FFF2-40B4-BE49-F238E27FC236}">
                <a16:creationId xmlns:a16="http://schemas.microsoft.com/office/drawing/2014/main" id="{24601555-B7A8-B412-C341-AA76276EE6D4}"/>
              </a:ext>
            </a:extLst>
          </p:cNvPr>
          <p:cNvSpPr txBox="1">
            <a:spLocks/>
          </p:cNvSpPr>
          <p:nvPr/>
        </p:nvSpPr>
        <p:spPr>
          <a:xfrm>
            <a:off x="996950" y="262890"/>
            <a:ext cx="10890252" cy="589280"/>
          </a:xfr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BE" sz="3200" dirty="0">
                <a:latin typeface="Arial" panose="020B0604020202020204" pitchFamily="34" charset="0"/>
                <a:cs typeface="Arial" panose="020B0604020202020204" pitchFamily="34" charset="0"/>
              </a:rPr>
              <a:t>ROLAND, 58 jaar, acute hoest	</a:t>
            </a:r>
          </a:p>
        </p:txBody>
      </p:sp>
    </p:spTree>
    <p:extLst>
      <p:ext uri="{BB962C8B-B14F-4D97-AF65-F5344CB8AC3E}">
        <p14:creationId xmlns:p14="http://schemas.microsoft.com/office/powerpoint/2010/main" val="4156584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ED694B-A1C4-55B6-F9E9-115143624C80}"/>
              </a:ext>
            </a:extLst>
          </p:cNvPr>
          <p:cNvSpPr>
            <a:spLocks noGrp="1"/>
          </p:cNvSpPr>
          <p:nvPr>
            <p:ph type="title"/>
          </p:nvPr>
        </p:nvSpPr>
        <p:spPr/>
        <p:txBody>
          <a:bodyPr/>
          <a:lstStyle/>
          <a:p>
            <a:r>
              <a:rPr lang="nl-BE" sz="3200" dirty="0">
                <a:latin typeface="Arial" panose="020B0604020202020204" pitchFamily="34" charset="0"/>
                <a:cs typeface="Arial" panose="020B0604020202020204" pitchFamily="34" charset="0"/>
              </a:rPr>
              <a:t>  Beleid</a:t>
            </a:r>
          </a:p>
        </p:txBody>
      </p:sp>
      <p:sp>
        <p:nvSpPr>
          <p:cNvPr id="3" name="Tijdelijke aanduiding voor dianummer 2">
            <a:extLst>
              <a:ext uri="{FF2B5EF4-FFF2-40B4-BE49-F238E27FC236}">
                <a16:creationId xmlns:a16="http://schemas.microsoft.com/office/drawing/2014/main" id="{0A9A3C0E-6247-A6BE-47CC-601F8FE2BEA8}"/>
              </a:ext>
            </a:extLst>
          </p:cNvPr>
          <p:cNvSpPr>
            <a:spLocks noGrp="1"/>
          </p:cNvSpPr>
          <p:nvPr>
            <p:ph type="sldNum" sz="quarter" idx="12"/>
          </p:nvPr>
        </p:nvSpPr>
        <p:spPr/>
        <p:txBody>
          <a:bodyPr/>
          <a:lstStyle/>
          <a:p>
            <a:fld id="{1AD93096-5B34-4342-9326-69289CEAE4C2}" type="slidenum">
              <a:rPr lang="en-US" smtClean="0"/>
              <a:pPr/>
              <a:t>39</a:t>
            </a:fld>
            <a:endParaRPr lang="en-US" dirty="0">
              <a:solidFill>
                <a:srgbClr val="FFFFFF"/>
              </a:solidFill>
            </a:endParaRPr>
          </a:p>
        </p:txBody>
      </p:sp>
      <p:sp>
        <p:nvSpPr>
          <p:cNvPr id="4" name="Tijdelijke aanduiding voor tekst 3">
            <a:extLst>
              <a:ext uri="{FF2B5EF4-FFF2-40B4-BE49-F238E27FC236}">
                <a16:creationId xmlns:a16="http://schemas.microsoft.com/office/drawing/2014/main" id="{1CD8E9BC-14CA-F38A-7668-9FA67E525F68}"/>
              </a:ext>
            </a:extLst>
          </p:cNvPr>
          <p:cNvSpPr>
            <a:spLocks noGrp="1"/>
          </p:cNvSpPr>
          <p:nvPr>
            <p:ph type="body" sz="quarter" idx="14"/>
          </p:nvPr>
        </p:nvSpPr>
        <p:spPr>
          <a:xfrm>
            <a:off x="816864" y="1219200"/>
            <a:ext cx="8542867" cy="4105275"/>
          </a:xfrm>
        </p:spPr>
        <p:txBody>
          <a:bodyPr/>
          <a:lstStyle/>
          <a:p>
            <a:pPr marL="0" indent="0">
              <a:buNone/>
            </a:pPr>
            <a:r>
              <a:rPr lang="nl-BE" b="1" u="sng" dirty="0">
                <a:latin typeface="Arial" panose="020B0604020202020204" pitchFamily="34" charset="0"/>
                <a:cs typeface="Arial" panose="020B0604020202020204" pitchFamily="34" charset="0"/>
              </a:rPr>
              <a:t>Wat dan wel?</a:t>
            </a:r>
          </a:p>
          <a:p>
            <a:pPr marL="0" indent="0">
              <a:buNone/>
            </a:pPr>
            <a:endParaRPr lang="nl-BE" dirty="0">
              <a:latin typeface="Arial" panose="020B0604020202020204" pitchFamily="34" charset="0"/>
              <a:cs typeface="Arial" panose="020B0604020202020204" pitchFamily="34" charset="0"/>
            </a:endParaRPr>
          </a:p>
          <a:p>
            <a:pPr marL="0" indent="0">
              <a:buNone/>
            </a:pPr>
            <a:r>
              <a:rPr lang="nl-BE" dirty="0">
                <a:latin typeface="Arial" panose="020B0604020202020204" pitchFamily="34" charset="0"/>
                <a:cs typeface="Arial" panose="020B0604020202020204" pitchFamily="34" charset="0"/>
              </a:rPr>
              <a:t>-Communicatie</a:t>
            </a:r>
          </a:p>
          <a:p>
            <a:pPr marL="0" indent="0">
              <a:buNone/>
            </a:pPr>
            <a:endParaRPr lang="nl-BE" dirty="0">
              <a:latin typeface="Arial" panose="020B0604020202020204" pitchFamily="34" charset="0"/>
              <a:cs typeface="Arial" panose="020B0604020202020204" pitchFamily="34" charset="0"/>
            </a:endParaRPr>
          </a:p>
          <a:p>
            <a:pPr marL="0" indent="0">
              <a:buNone/>
            </a:pPr>
            <a:r>
              <a:rPr lang="nl-BE" dirty="0">
                <a:latin typeface="Arial" panose="020B0604020202020204" pitchFamily="34" charset="0"/>
                <a:cs typeface="Arial" panose="020B0604020202020204" pitchFamily="34" charset="0"/>
              </a:rPr>
              <a:t>-Comfort 	(hoestsiroop, pijn/koortsremmers)</a:t>
            </a:r>
          </a:p>
          <a:p>
            <a:pPr marL="0" indent="0">
              <a:buNone/>
            </a:pPr>
            <a:endParaRPr lang="nl-BE" dirty="0">
              <a:latin typeface="Arial" panose="020B0604020202020204" pitchFamily="34" charset="0"/>
              <a:cs typeface="Arial" panose="020B0604020202020204" pitchFamily="34" charset="0"/>
            </a:endParaRPr>
          </a:p>
          <a:p>
            <a:pPr marL="0" indent="0">
              <a:buNone/>
            </a:pPr>
            <a:r>
              <a:rPr lang="nl-BE" dirty="0">
                <a:latin typeface="Arial" panose="020B0604020202020204" pitchFamily="34" charset="0"/>
                <a:cs typeface="Arial" panose="020B0604020202020204" pitchFamily="34" charset="0"/>
              </a:rPr>
              <a:t>-Safety </a:t>
            </a:r>
            <a:r>
              <a:rPr lang="nl-BE" dirty="0" err="1">
                <a:latin typeface="Arial" panose="020B0604020202020204" pitchFamily="34" charset="0"/>
                <a:cs typeface="Arial" panose="020B0604020202020204" pitchFamily="34" charset="0"/>
              </a:rPr>
              <a:t>netting</a:t>
            </a:r>
            <a:r>
              <a:rPr lang="nl-BE" dirty="0">
                <a:latin typeface="Arial" panose="020B0604020202020204" pitchFamily="34" charset="0"/>
                <a:cs typeface="Arial" panose="020B0604020202020204" pitchFamily="34" charset="0"/>
              </a:rPr>
              <a:t>	(wanneer consulteer ik opnieuw? Wat is niet normaal?)</a:t>
            </a:r>
          </a:p>
        </p:txBody>
      </p:sp>
      <p:sp>
        <p:nvSpPr>
          <p:cNvPr id="5" name="Tijdelijke aanduiding voor tekst 4">
            <a:extLst>
              <a:ext uri="{FF2B5EF4-FFF2-40B4-BE49-F238E27FC236}">
                <a16:creationId xmlns:a16="http://schemas.microsoft.com/office/drawing/2014/main" id="{A983540A-4E98-3207-B787-8EB061EF94B4}"/>
              </a:ext>
            </a:extLst>
          </p:cNvPr>
          <p:cNvSpPr>
            <a:spLocks noGrp="1"/>
          </p:cNvSpPr>
          <p:nvPr>
            <p:ph type="body" sz="quarter" idx="13"/>
          </p:nvPr>
        </p:nvSpPr>
        <p:spPr/>
        <p:txBody>
          <a:bodyPr/>
          <a:lstStyle/>
          <a:p>
            <a:endParaRPr lang="nl-BE"/>
          </a:p>
        </p:txBody>
      </p:sp>
    </p:spTree>
    <p:extLst>
      <p:ext uri="{BB962C8B-B14F-4D97-AF65-F5344CB8AC3E}">
        <p14:creationId xmlns:p14="http://schemas.microsoft.com/office/powerpoint/2010/main" val="3660948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inhoud 7">
            <a:extLst>
              <a:ext uri="{FF2B5EF4-FFF2-40B4-BE49-F238E27FC236}">
                <a16:creationId xmlns:a16="http://schemas.microsoft.com/office/drawing/2014/main" id="{18536957-0846-6EE9-E69B-108354117691}"/>
              </a:ext>
            </a:extLst>
          </p:cNvPr>
          <p:cNvSpPr>
            <a:spLocks noGrp="1"/>
          </p:cNvSpPr>
          <p:nvPr>
            <p:ph type="body" sz="quarter" idx="10"/>
          </p:nvPr>
        </p:nvSpPr>
        <p:spPr>
          <a:xfrm>
            <a:off x="909955" y="1166813"/>
            <a:ext cx="10488612" cy="5313362"/>
          </a:xfrm>
        </p:spPr>
        <p:txBody>
          <a:bodyPr/>
          <a:lstStyle/>
          <a:p>
            <a:r>
              <a:rPr lang="nl-NL" dirty="0">
                <a:latin typeface="Arial" panose="020B0604020202020204" pitchFamily="34" charset="0"/>
                <a:cs typeface="Arial" panose="020B0604020202020204" pitchFamily="34" charset="0"/>
              </a:rPr>
              <a:t>Microfoon: </a:t>
            </a:r>
            <a:r>
              <a:rPr lang="nl-NL" dirty="0" err="1">
                <a:latin typeface="Arial" panose="020B0604020202020204" pitchFamily="34" charset="0"/>
                <a:cs typeface="Arial" panose="020B0604020202020204" pitchFamily="34" charset="0"/>
              </a:rPr>
              <a:t>mute</a:t>
            </a:r>
            <a:r>
              <a:rPr lang="nl-NL" dirty="0">
                <a:latin typeface="Arial" panose="020B0604020202020204" pitchFamily="34" charset="0"/>
                <a:cs typeface="Arial" panose="020B0604020202020204" pitchFamily="34" charset="0"/>
              </a:rPr>
              <a:t> / </a:t>
            </a:r>
            <a:r>
              <a:rPr lang="nl-NL" dirty="0" err="1">
                <a:latin typeface="Arial" panose="020B0604020202020204" pitchFamily="34" charset="0"/>
                <a:cs typeface="Arial" panose="020B0604020202020204" pitchFamily="34" charset="0"/>
              </a:rPr>
              <a:t>unmute</a:t>
            </a:r>
            <a:endParaRPr lang="nl-NL" dirty="0">
              <a:latin typeface="Arial" panose="020B0604020202020204" pitchFamily="34" charset="0"/>
              <a:cs typeface="Arial" panose="020B0604020202020204" pitchFamily="34" charset="0"/>
            </a:endParaRPr>
          </a:p>
          <a:p>
            <a:pPr marL="228600" lvl="1">
              <a:spcBef>
                <a:spcPts val="1000"/>
              </a:spcBef>
            </a:pPr>
            <a:r>
              <a:rPr lang="nl-NL" sz="1800" dirty="0"/>
              <a:t>Vragen en opmerkingen </a:t>
            </a:r>
          </a:p>
          <a:p>
            <a:pPr marL="457200" lvl="3" indent="0">
              <a:spcBef>
                <a:spcPts val="1000"/>
              </a:spcBef>
              <a:buNone/>
            </a:pPr>
            <a:r>
              <a:rPr lang="nl-NL" dirty="0" err="1"/>
              <a:t>Raise</a:t>
            </a:r>
            <a:r>
              <a:rPr lang="nl-NL" dirty="0"/>
              <a:t> hand </a:t>
            </a:r>
          </a:p>
          <a:p>
            <a:pPr marL="457200" lvl="3" indent="0">
              <a:spcBef>
                <a:spcPts val="1000"/>
              </a:spcBef>
              <a:buNone/>
            </a:pPr>
            <a:r>
              <a:rPr lang="nl-NL" dirty="0"/>
              <a:t>Chatbox </a:t>
            </a:r>
          </a:p>
          <a:p>
            <a:pPr marL="228600" lvl="1">
              <a:spcBef>
                <a:spcPts val="1000"/>
              </a:spcBef>
            </a:pPr>
            <a:r>
              <a:rPr lang="nl-NL" sz="1800" dirty="0"/>
              <a:t>Aanwezigheden bevestigen </a:t>
            </a:r>
            <a:r>
              <a:rPr lang="nl-NL" sz="1800" dirty="0">
                <a:sym typeface="Wingdings" panose="05000000000000000000" pitchFamily="2" charset="2"/>
              </a:rPr>
              <a:t> praktijkopleiders (RIZIV-nummer) via chat</a:t>
            </a:r>
            <a:r>
              <a:rPr lang="nl-NL" sz="1800" dirty="0"/>
              <a:t> </a:t>
            </a:r>
          </a:p>
          <a:p>
            <a:pPr marL="228600" lvl="1">
              <a:spcBef>
                <a:spcPts val="1000"/>
              </a:spcBef>
            </a:pPr>
            <a:r>
              <a:rPr lang="nl-NL" sz="1800" dirty="0">
                <a:solidFill>
                  <a:srgbClr val="FF0000"/>
                </a:solidFill>
              </a:rPr>
              <a:t>Is het mogelijk om deze training op te nemen als back-up? </a:t>
            </a:r>
          </a:p>
          <a:p>
            <a:pPr marL="0" lvl="1" indent="0">
              <a:spcBef>
                <a:spcPts val="1000"/>
              </a:spcBef>
              <a:buNone/>
            </a:pPr>
            <a:endParaRPr lang="nl-NL" sz="1800" dirty="0"/>
          </a:p>
          <a:p>
            <a:pPr marL="0" indent="0">
              <a:buNone/>
            </a:pPr>
            <a:endParaRPr lang="nl-BE" dirty="0"/>
          </a:p>
        </p:txBody>
      </p:sp>
      <p:sp>
        <p:nvSpPr>
          <p:cNvPr id="2" name="Tijdelijke aanduiding voor datum 1">
            <a:extLst>
              <a:ext uri="{FF2B5EF4-FFF2-40B4-BE49-F238E27FC236}">
                <a16:creationId xmlns:a16="http://schemas.microsoft.com/office/drawing/2014/main" id="{16588041-81F6-C103-B226-A90EE81BEDDB}"/>
              </a:ext>
            </a:extLst>
          </p:cNvPr>
          <p:cNvSpPr>
            <a:spLocks noGrp="1"/>
          </p:cNvSpPr>
          <p:nvPr>
            <p:ph type="dt" sz="half" idx="2"/>
          </p:nvPr>
        </p:nvSpPr>
        <p:spPr/>
        <p:txBody>
          <a:bodyPr/>
          <a:lstStyle/>
          <a:p>
            <a:fld id="{8209CF7C-8B9E-4B5A-A9A5-1938ADB3D369}" type="datetime1">
              <a:rPr lang="nl-BE" smtClean="0"/>
              <a:t>19/11/2023</a:t>
            </a:fld>
            <a:endParaRPr lang="nl-BE"/>
          </a:p>
        </p:txBody>
      </p:sp>
      <p:sp>
        <p:nvSpPr>
          <p:cNvPr id="3" name="Tijdelijke aanduiding voor dianummer 2">
            <a:extLst>
              <a:ext uri="{FF2B5EF4-FFF2-40B4-BE49-F238E27FC236}">
                <a16:creationId xmlns:a16="http://schemas.microsoft.com/office/drawing/2014/main" id="{AF6DAE9A-8594-AE50-9D5E-EF8A695C5970}"/>
              </a:ext>
            </a:extLst>
          </p:cNvPr>
          <p:cNvSpPr>
            <a:spLocks noGrp="1"/>
          </p:cNvSpPr>
          <p:nvPr>
            <p:ph type="sldNum" sz="quarter" idx="4"/>
          </p:nvPr>
        </p:nvSpPr>
        <p:spPr/>
        <p:txBody>
          <a:bodyPr/>
          <a:lstStyle/>
          <a:p>
            <a:fld id="{237A5C56-B9E8-4E46-B944-E20B96CB342D}" type="slidenum">
              <a:rPr lang="nl-BE" smtClean="0"/>
              <a:pPr/>
              <a:t>4</a:t>
            </a:fld>
            <a:endParaRPr lang="nl-BE">
              <a:solidFill>
                <a:schemeClr val="bg1"/>
              </a:solidFill>
            </a:endParaRPr>
          </a:p>
        </p:txBody>
      </p:sp>
      <p:sp>
        <p:nvSpPr>
          <p:cNvPr id="7" name="Titel 6">
            <a:extLst>
              <a:ext uri="{FF2B5EF4-FFF2-40B4-BE49-F238E27FC236}">
                <a16:creationId xmlns:a16="http://schemas.microsoft.com/office/drawing/2014/main" id="{E2001AA3-A9D6-B55C-D93A-AF9710300C0B}"/>
              </a:ext>
            </a:extLst>
          </p:cNvPr>
          <p:cNvSpPr>
            <a:spLocks noGrp="1"/>
          </p:cNvSpPr>
          <p:nvPr>
            <p:ph type="ctrTitle"/>
          </p:nvPr>
        </p:nvSpPr>
        <p:spPr/>
        <p:txBody>
          <a:bodyPr/>
          <a:lstStyle/>
          <a:p>
            <a:r>
              <a:rPr lang="nl-NL" dirty="0"/>
              <a:t>INLEIDING (praktische afspraken)</a:t>
            </a:r>
            <a:endParaRPr lang="nl-BE" dirty="0"/>
          </a:p>
        </p:txBody>
      </p:sp>
      <p:pic>
        <p:nvPicPr>
          <p:cNvPr id="10" name="Afbeelding 9">
            <a:extLst>
              <a:ext uri="{FF2B5EF4-FFF2-40B4-BE49-F238E27FC236}">
                <a16:creationId xmlns:a16="http://schemas.microsoft.com/office/drawing/2014/main" id="{D68E06E6-2BE1-98FD-FD59-C9C90D999716}"/>
              </a:ext>
            </a:extLst>
          </p:cNvPr>
          <p:cNvPicPr>
            <a:picLocks noChangeAspect="1"/>
          </p:cNvPicPr>
          <p:nvPr/>
        </p:nvPicPr>
        <p:blipFill rotWithShape="1">
          <a:blip r:embed="rId2"/>
          <a:srcRect l="62011" t="48091" r="32159" b="40273"/>
          <a:stretch/>
        </p:blipFill>
        <p:spPr>
          <a:xfrm>
            <a:off x="10924307" y="0"/>
            <a:ext cx="1260000" cy="943158"/>
          </a:xfrm>
          <a:prstGeom prst="rect">
            <a:avLst/>
          </a:prstGeom>
        </p:spPr>
      </p:pic>
    </p:spTree>
    <p:extLst>
      <p:ext uri="{BB962C8B-B14F-4D97-AF65-F5344CB8AC3E}">
        <p14:creationId xmlns:p14="http://schemas.microsoft.com/office/powerpoint/2010/main" val="8914354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br>
              <a:rPr lang="nl-BE" sz="3200" noProof="0" dirty="0">
                <a:latin typeface="Arial" panose="020B0604020202020204" pitchFamily="34" charset="0"/>
                <a:cs typeface="Arial" panose="020B0604020202020204" pitchFamily="34" charset="0"/>
              </a:rPr>
            </a:br>
            <a:r>
              <a:rPr lang="nl-BE" sz="3200" noProof="0" dirty="0">
                <a:latin typeface="Arial" panose="020B0604020202020204" pitchFamily="34" charset="0"/>
                <a:cs typeface="Arial" panose="020B0604020202020204" pitchFamily="34" charset="0"/>
              </a:rPr>
              <a:t>	</a:t>
            </a:r>
            <a:r>
              <a:rPr lang="nl-BE" sz="3200" dirty="0">
                <a:latin typeface="Arial" panose="020B0604020202020204" pitchFamily="34" charset="0"/>
                <a:cs typeface="Arial" panose="020B0604020202020204" pitchFamily="34" charset="0"/>
              </a:rPr>
              <a:t> </a:t>
            </a:r>
            <a:r>
              <a:rPr lang="nl-BE" sz="3200" noProof="0" dirty="0">
                <a:latin typeface="Arial" panose="020B0604020202020204" pitchFamily="34" charset="0"/>
                <a:cs typeface="Arial" panose="020B0604020202020204" pitchFamily="34" charset="0"/>
              </a:rPr>
              <a:t>Communicatie</a:t>
            </a:r>
          </a:p>
        </p:txBody>
      </p:sp>
      <p:sp>
        <p:nvSpPr>
          <p:cNvPr id="4" name="Tijdelijke aanduiding voor inhoud 3">
            <a:extLst>
              <a:ext uri="{FF2B5EF4-FFF2-40B4-BE49-F238E27FC236}">
                <a16:creationId xmlns:a16="http://schemas.microsoft.com/office/drawing/2014/main" id="{EBA9DAF2-F095-4514-BEFC-46F872044C2D}"/>
              </a:ext>
            </a:extLst>
          </p:cNvPr>
          <p:cNvSpPr>
            <a:spLocks noGrp="1"/>
          </p:cNvSpPr>
          <p:nvPr>
            <p:ph sz="quarter" idx="1"/>
          </p:nvPr>
        </p:nvSpPr>
        <p:spPr/>
        <p:txBody>
          <a:bodyPr/>
          <a:lstStyle/>
          <a:p>
            <a:pPr marL="0" indent="0">
              <a:buNone/>
            </a:pPr>
            <a:r>
              <a:rPr lang="nl-BE" sz="2000" b="1" noProof="0" dirty="0">
                <a:solidFill>
                  <a:srgbClr val="00B050"/>
                </a:solidFill>
                <a:latin typeface="Arial" panose="020B0604020202020204" pitchFamily="34" charset="0"/>
                <a:cs typeface="Arial" panose="020B0604020202020204" pitchFamily="34" charset="0"/>
              </a:rPr>
              <a:t>Gebruik</a:t>
            </a:r>
          </a:p>
          <a:p>
            <a:r>
              <a:rPr lang="nl-BE" sz="2000" dirty="0">
                <a:solidFill>
                  <a:srgbClr val="00B050"/>
                </a:solidFill>
                <a:latin typeface="Arial" panose="020B0604020202020204" pitchFamily="34" charset="0"/>
                <a:cs typeface="Arial" panose="020B0604020202020204" pitchFamily="34" charset="0"/>
              </a:rPr>
              <a:t>Verkoudheid</a:t>
            </a:r>
          </a:p>
          <a:p>
            <a:r>
              <a:rPr lang="nl-BE" sz="2000" dirty="0">
                <a:solidFill>
                  <a:srgbClr val="00B050"/>
                </a:solidFill>
                <a:latin typeface="Arial" panose="020B0604020202020204" pitchFamily="34" charset="0"/>
                <a:cs typeface="Arial" panose="020B0604020202020204" pitchFamily="34" charset="0"/>
              </a:rPr>
              <a:t>Viraal syndroom</a:t>
            </a:r>
          </a:p>
          <a:p>
            <a:r>
              <a:rPr lang="nl-BE" sz="2000" dirty="0">
                <a:solidFill>
                  <a:srgbClr val="00B050"/>
                </a:solidFill>
                <a:latin typeface="Arial" panose="020B0604020202020204" pitchFamily="34" charset="0"/>
                <a:cs typeface="Arial" panose="020B0604020202020204" pitchFamily="34" charset="0"/>
              </a:rPr>
              <a:t>Virale (lage)luchtweginfectie</a:t>
            </a:r>
          </a:p>
          <a:p>
            <a:r>
              <a:rPr lang="nl-BE" sz="2000" dirty="0">
                <a:solidFill>
                  <a:srgbClr val="00B050"/>
                </a:solidFill>
                <a:latin typeface="Arial" panose="020B0604020202020204" pitchFamily="34" charset="0"/>
                <a:cs typeface="Arial" panose="020B0604020202020204" pitchFamily="34" charset="0"/>
              </a:rPr>
              <a:t>Hoest</a:t>
            </a:r>
          </a:p>
        </p:txBody>
      </p:sp>
      <p:sp>
        <p:nvSpPr>
          <p:cNvPr id="5" name="Tijdelijke aanduiding voor inhoud 4">
            <a:extLst>
              <a:ext uri="{FF2B5EF4-FFF2-40B4-BE49-F238E27FC236}">
                <a16:creationId xmlns:a16="http://schemas.microsoft.com/office/drawing/2014/main" id="{43FDE792-B378-4F55-8E0E-3260FFBA984D}"/>
              </a:ext>
            </a:extLst>
          </p:cNvPr>
          <p:cNvSpPr>
            <a:spLocks noGrp="1"/>
          </p:cNvSpPr>
          <p:nvPr>
            <p:ph sz="quarter" idx="2"/>
          </p:nvPr>
        </p:nvSpPr>
        <p:spPr/>
        <p:txBody>
          <a:bodyPr/>
          <a:lstStyle/>
          <a:p>
            <a:pPr marL="0" indent="0">
              <a:buNone/>
            </a:pPr>
            <a:r>
              <a:rPr lang="nl-BE" sz="2000" b="1" noProof="0" dirty="0">
                <a:solidFill>
                  <a:srgbClr val="FF0000"/>
                </a:solidFill>
                <a:latin typeface="Arial" panose="020B0604020202020204" pitchFamily="34" charset="0"/>
                <a:cs typeface="Arial" panose="020B0604020202020204" pitchFamily="34" charset="0"/>
              </a:rPr>
              <a:t>Vermijd</a:t>
            </a:r>
          </a:p>
          <a:p>
            <a:endParaRPr lang="nl-BE" sz="2000" noProof="0" dirty="0">
              <a:latin typeface="Arial" panose="020B0604020202020204" pitchFamily="34" charset="0"/>
              <a:cs typeface="Arial" panose="020B0604020202020204" pitchFamily="34" charset="0"/>
            </a:endParaRPr>
          </a:p>
          <a:p>
            <a:endParaRPr lang="nl-BE" sz="2000" noProof="0" dirty="0">
              <a:latin typeface="Arial" panose="020B0604020202020204" pitchFamily="34" charset="0"/>
              <a:cs typeface="Arial" panose="020B0604020202020204" pitchFamily="34" charset="0"/>
            </a:endParaRPr>
          </a:p>
          <a:p>
            <a:endParaRPr lang="nl-BE" sz="2000" noProof="0" dirty="0">
              <a:latin typeface="Arial" panose="020B0604020202020204" pitchFamily="34" charset="0"/>
              <a:cs typeface="Arial" panose="020B0604020202020204" pitchFamily="34" charset="0"/>
            </a:endParaRPr>
          </a:p>
          <a:p>
            <a:endParaRPr lang="nl-BE" sz="2000" noProof="0" dirty="0">
              <a:latin typeface="Arial" panose="020B0604020202020204" pitchFamily="34" charset="0"/>
              <a:cs typeface="Arial" panose="020B0604020202020204" pitchFamily="34" charset="0"/>
            </a:endParaRPr>
          </a:p>
          <a:p>
            <a:r>
              <a:rPr lang="nl-BE" sz="2000" noProof="0" dirty="0">
                <a:solidFill>
                  <a:srgbClr val="FF0000"/>
                </a:solidFill>
                <a:latin typeface="Arial" panose="020B0604020202020204" pitchFamily="34" charset="0"/>
                <a:cs typeface="Arial" panose="020B0604020202020204" pitchFamily="34" charset="0"/>
              </a:rPr>
              <a:t>Bronchitis</a:t>
            </a:r>
          </a:p>
          <a:p>
            <a:r>
              <a:rPr lang="nl-BE" sz="2000" noProof="0" dirty="0" err="1">
                <a:solidFill>
                  <a:srgbClr val="FF0000"/>
                </a:solidFill>
                <a:latin typeface="Arial" panose="020B0604020202020204" pitchFamily="34" charset="0"/>
                <a:cs typeface="Arial" panose="020B0604020202020204" pitchFamily="34" charset="0"/>
              </a:rPr>
              <a:t>Diepzittende</a:t>
            </a:r>
            <a:r>
              <a:rPr lang="nl-BE" sz="2000" noProof="0" dirty="0">
                <a:solidFill>
                  <a:srgbClr val="FF0000"/>
                </a:solidFill>
                <a:latin typeface="Arial" panose="020B0604020202020204" pitchFamily="34" charset="0"/>
                <a:cs typeface="Arial" panose="020B0604020202020204" pitchFamily="34" charset="0"/>
              </a:rPr>
              <a:t> hoest</a:t>
            </a:r>
          </a:p>
        </p:txBody>
      </p:sp>
      <p:sp>
        <p:nvSpPr>
          <p:cNvPr id="7" name="Tijdelijke aanduiding voor tekst 6">
            <a:extLst>
              <a:ext uri="{FF2B5EF4-FFF2-40B4-BE49-F238E27FC236}">
                <a16:creationId xmlns:a16="http://schemas.microsoft.com/office/drawing/2014/main" id="{BA7CC255-ADC7-42AD-870B-110CF2C9B33B}"/>
              </a:ext>
            </a:extLst>
          </p:cNvPr>
          <p:cNvSpPr>
            <a:spLocks noGrp="1"/>
          </p:cNvSpPr>
          <p:nvPr>
            <p:ph type="body" sz="quarter" idx="13"/>
          </p:nvPr>
        </p:nvSpPr>
        <p:spPr/>
        <p:txBody>
          <a:bodyPr/>
          <a:lstStyle/>
          <a:p>
            <a:r>
              <a:rPr lang="nl-BE" noProof="0" dirty="0"/>
              <a:t>“Veilig minder antibiotica” e-</a:t>
            </a:r>
            <a:r>
              <a:rPr lang="nl-BE" noProof="0" dirty="0" err="1"/>
              <a:t>learning</a:t>
            </a:r>
            <a:r>
              <a:rPr lang="nl-BE" noProof="0" dirty="0"/>
              <a:t> en vervolg “GRACE INTRO“ op www.e-learninghealth.be.</a:t>
            </a:r>
          </a:p>
          <a:p>
            <a:r>
              <a:rPr lang="nl-BE" noProof="0" dirty="0"/>
              <a:t>Little P et al. </a:t>
            </a:r>
            <a:r>
              <a:rPr lang="nl-BE" noProof="0" dirty="0" err="1"/>
              <a:t>Effects</a:t>
            </a:r>
            <a:r>
              <a:rPr lang="nl-BE" noProof="0" dirty="0"/>
              <a:t> of  internet-</a:t>
            </a:r>
            <a:r>
              <a:rPr lang="nl-BE" noProof="0" dirty="0" err="1"/>
              <a:t>based</a:t>
            </a:r>
            <a:r>
              <a:rPr lang="nl-BE" noProof="0" dirty="0"/>
              <a:t> training on </a:t>
            </a:r>
            <a:r>
              <a:rPr lang="nl-BE" noProof="0" dirty="0" err="1"/>
              <a:t>antibiotic</a:t>
            </a:r>
            <a:r>
              <a:rPr lang="nl-BE" noProof="0" dirty="0"/>
              <a:t> </a:t>
            </a:r>
            <a:r>
              <a:rPr lang="nl-BE" noProof="0" dirty="0" err="1"/>
              <a:t>prescribing</a:t>
            </a:r>
            <a:r>
              <a:rPr lang="nl-BE" noProof="0" dirty="0"/>
              <a:t> </a:t>
            </a:r>
            <a:r>
              <a:rPr lang="nl-BE" noProof="0" dirty="0" err="1"/>
              <a:t>for</a:t>
            </a:r>
            <a:r>
              <a:rPr lang="nl-BE" noProof="0" dirty="0"/>
              <a:t> acute  </a:t>
            </a:r>
            <a:r>
              <a:rPr lang="nl-BE" noProof="0" dirty="0" err="1"/>
              <a:t>respiratory</a:t>
            </a:r>
            <a:r>
              <a:rPr lang="nl-BE" noProof="0" dirty="0"/>
              <a:t> </a:t>
            </a:r>
            <a:r>
              <a:rPr lang="nl-BE" noProof="0" dirty="0" err="1"/>
              <a:t>tract</a:t>
            </a:r>
            <a:r>
              <a:rPr lang="nl-BE" noProof="0" dirty="0"/>
              <a:t> </a:t>
            </a:r>
            <a:r>
              <a:rPr lang="nl-BE" noProof="0" dirty="0" err="1"/>
              <a:t>infections</a:t>
            </a:r>
            <a:r>
              <a:rPr lang="nl-BE" noProof="0" dirty="0"/>
              <a:t>: a multinational, cluster, </a:t>
            </a:r>
            <a:r>
              <a:rPr lang="nl-BE" noProof="0" dirty="0" err="1"/>
              <a:t>randomised</a:t>
            </a:r>
            <a:r>
              <a:rPr lang="nl-BE" noProof="0" dirty="0"/>
              <a:t>, factorial, </a:t>
            </a:r>
            <a:r>
              <a:rPr lang="nl-BE" noProof="0" dirty="0" err="1"/>
              <a:t>controlled</a:t>
            </a:r>
            <a:r>
              <a:rPr lang="nl-BE" noProof="0" dirty="0"/>
              <a:t>  trial. </a:t>
            </a:r>
            <a:r>
              <a:rPr lang="nl-BE" b="1" noProof="0" dirty="0"/>
              <a:t>Lancet</a:t>
            </a:r>
            <a:r>
              <a:rPr lang="nl-BE" noProof="0" dirty="0"/>
              <a:t> 2013:382:1175-82. </a:t>
            </a:r>
          </a:p>
          <a:p>
            <a:endParaRPr lang="nl-BE" noProof="0" dirty="0"/>
          </a:p>
        </p:txBody>
      </p:sp>
      <p:sp>
        <p:nvSpPr>
          <p:cNvPr id="3" name="Rechthoek 2">
            <a:extLst>
              <a:ext uri="{FF2B5EF4-FFF2-40B4-BE49-F238E27FC236}">
                <a16:creationId xmlns:a16="http://schemas.microsoft.com/office/drawing/2014/main" id="{14BC41C9-E546-4420-648D-66C4895AC1D7}"/>
              </a:ext>
            </a:extLst>
          </p:cNvPr>
          <p:cNvSpPr/>
          <p:nvPr/>
        </p:nvSpPr>
        <p:spPr>
          <a:xfrm>
            <a:off x="-18430" y="6053138"/>
            <a:ext cx="1217885" cy="8048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8606198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BE" sz="3200" dirty="0">
                <a:latin typeface="Arial" panose="020B0604020202020204" pitchFamily="34" charset="0"/>
                <a:cs typeface="Arial" panose="020B0604020202020204" pitchFamily="34" charset="0"/>
              </a:rPr>
              <a:t>  Communicatie</a:t>
            </a:r>
          </a:p>
        </p:txBody>
      </p:sp>
      <p:sp>
        <p:nvSpPr>
          <p:cNvPr id="8" name="Tijdelijke aanduiding voor tekst 2"/>
          <p:cNvSpPr>
            <a:spLocks noGrp="1"/>
          </p:cNvSpPr>
          <p:nvPr>
            <p:ph type="body" sz="quarter" idx="14"/>
          </p:nvPr>
        </p:nvSpPr>
        <p:spPr>
          <a:xfrm>
            <a:off x="1199456" y="1289222"/>
            <a:ext cx="8153527" cy="3744416"/>
          </a:xfrm>
        </p:spPr>
        <p:txBody>
          <a:bodyPr>
            <a:normAutofit/>
          </a:bodyPr>
          <a:lstStyle/>
          <a:p>
            <a:r>
              <a:rPr lang="nl-BE" dirty="0">
                <a:latin typeface="Arial" panose="020B0604020202020204" pitchFamily="34" charset="0"/>
                <a:cs typeface="Arial" panose="020B0604020202020204" pitchFamily="34" charset="0"/>
              </a:rPr>
              <a:t>Onderzoek eerst vooraleer geruststellen</a:t>
            </a:r>
          </a:p>
          <a:p>
            <a:r>
              <a:rPr lang="nl-BE" dirty="0">
                <a:latin typeface="Arial" panose="020B0604020202020204" pitchFamily="34" charset="0"/>
                <a:cs typeface="Arial" panose="020B0604020202020204" pitchFamily="34" charset="0"/>
              </a:rPr>
              <a:t>Geen tekens van ernstige ziekte is onvoldoende</a:t>
            </a:r>
          </a:p>
          <a:p>
            <a:r>
              <a:rPr lang="nl-BE" dirty="0">
                <a:latin typeface="Arial" panose="020B0604020202020204" pitchFamily="34" charset="0"/>
                <a:cs typeface="Arial" panose="020B0604020202020204" pitchFamily="34" charset="0"/>
              </a:rPr>
              <a:t>Geef uitleg over klinisch onderzoek, rekening houdend met bezorgdheden en waarom dat niet nodig is</a:t>
            </a:r>
          </a:p>
          <a:p>
            <a:r>
              <a:rPr lang="nl-BE" dirty="0">
                <a:latin typeface="Arial" panose="020B0604020202020204" pitchFamily="34" charset="0"/>
                <a:cs typeface="Arial" panose="020B0604020202020204" pitchFamily="34" charset="0"/>
              </a:rPr>
              <a:t> Uitleggen dat het normaal is om bepaalde klachten te hebben </a:t>
            </a:r>
          </a:p>
          <a:p>
            <a:r>
              <a:rPr lang="nl-BE" dirty="0">
                <a:latin typeface="Arial" panose="020B0604020202020204" pitchFamily="34" charset="0"/>
                <a:cs typeface="Arial" panose="020B0604020202020204" pitchFamily="34" charset="0"/>
              </a:rPr>
              <a:t>Bespreek normaal verloop klachten </a:t>
            </a:r>
          </a:p>
          <a:p>
            <a:r>
              <a:rPr lang="nl-BE" dirty="0">
                <a:latin typeface="Arial" panose="020B0604020202020204" pitchFamily="34" charset="0"/>
                <a:cs typeface="Arial" panose="020B0604020202020204" pitchFamily="34" charset="0"/>
              </a:rPr>
              <a:t>Info over alarmsymptomen kan patiënten ook geruststellen</a:t>
            </a:r>
          </a:p>
          <a:p>
            <a:pPr marL="0" indent="0" algn="just">
              <a:buNone/>
            </a:pPr>
            <a:endParaRPr lang="nl-BE" dirty="0">
              <a:latin typeface="Arial" panose="020B0604020202020204" pitchFamily="34" charset="0"/>
              <a:cs typeface="Arial" panose="020B0604020202020204" pitchFamily="34" charset="0"/>
            </a:endParaRPr>
          </a:p>
        </p:txBody>
      </p:sp>
      <p:sp>
        <p:nvSpPr>
          <p:cNvPr id="22" name="Tijdelijke aanduiding voor tekst 3"/>
          <p:cNvSpPr>
            <a:spLocks noGrp="1"/>
          </p:cNvSpPr>
          <p:nvPr>
            <p:ph type="body" sz="quarter" idx="13"/>
          </p:nvPr>
        </p:nvSpPr>
        <p:spPr/>
        <p:txBody>
          <a:bodyPr/>
          <a:lstStyle/>
          <a:p>
            <a:endParaRPr lang="nl-BE" dirty="0"/>
          </a:p>
        </p:txBody>
      </p:sp>
      <p:sp>
        <p:nvSpPr>
          <p:cNvPr id="3" name="Rechthoek 2">
            <a:extLst>
              <a:ext uri="{FF2B5EF4-FFF2-40B4-BE49-F238E27FC236}">
                <a16:creationId xmlns:a16="http://schemas.microsoft.com/office/drawing/2014/main" id="{FA44CB3E-4C54-4B17-6B1C-ECBB3132FC37}"/>
              </a:ext>
            </a:extLst>
          </p:cNvPr>
          <p:cNvSpPr/>
          <p:nvPr/>
        </p:nvSpPr>
        <p:spPr>
          <a:xfrm>
            <a:off x="0" y="6053138"/>
            <a:ext cx="1199456" cy="7048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2595322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77BE7B-E340-4B64-8378-4766A1C2466D}"/>
              </a:ext>
            </a:extLst>
          </p:cNvPr>
          <p:cNvSpPr>
            <a:spLocks noGrp="1"/>
          </p:cNvSpPr>
          <p:nvPr>
            <p:ph type="title"/>
          </p:nvPr>
        </p:nvSpPr>
        <p:spPr/>
        <p:txBody>
          <a:bodyPr>
            <a:normAutofit/>
          </a:bodyPr>
          <a:lstStyle/>
          <a:p>
            <a:r>
              <a:rPr lang="nl-BE" sz="3200" dirty="0">
                <a:latin typeface="Arial" panose="020B0604020202020204" pitchFamily="34" charset="0"/>
                <a:cs typeface="Arial" panose="020B0604020202020204" pitchFamily="34" charset="0"/>
              </a:rPr>
              <a:t> LLWI: Duur klachten</a:t>
            </a:r>
          </a:p>
        </p:txBody>
      </p:sp>
      <p:sp>
        <p:nvSpPr>
          <p:cNvPr id="7" name="Tijdelijke aanduiding voor tekst 2">
            <a:extLst>
              <a:ext uri="{FF2B5EF4-FFF2-40B4-BE49-F238E27FC236}">
                <a16:creationId xmlns:a16="http://schemas.microsoft.com/office/drawing/2014/main" id="{6C91624C-CED2-48A3-BBA9-3456B15821DE}"/>
              </a:ext>
            </a:extLst>
          </p:cNvPr>
          <p:cNvSpPr>
            <a:spLocks noGrp="1"/>
          </p:cNvSpPr>
          <p:nvPr>
            <p:ph type="body" sz="quarter" idx="13"/>
          </p:nvPr>
        </p:nvSpPr>
        <p:spPr/>
        <p:txBody>
          <a:bodyPr>
            <a:normAutofit/>
          </a:bodyPr>
          <a:lstStyle/>
          <a:p>
            <a:r>
              <a:rPr lang="nl-BE" noProof="0" dirty="0"/>
              <a:t>Thompson M et al. </a:t>
            </a:r>
            <a:r>
              <a:rPr lang="nl-BE" noProof="0" dirty="0" err="1"/>
              <a:t>Duration</a:t>
            </a:r>
            <a:r>
              <a:rPr lang="nl-BE" noProof="0" dirty="0"/>
              <a:t> of </a:t>
            </a:r>
            <a:r>
              <a:rPr lang="nl-BE" noProof="0" dirty="0" err="1"/>
              <a:t>symptoms</a:t>
            </a:r>
            <a:r>
              <a:rPr lang="nl-BE" noProof="0" dirty="0"/>
              <a:t> of </a:t>
            </a:r>
            <a:r>
              <a:rPr lang="nl-BE" noProof="0" dirty="0" err="1"/>
              <a:t>respiratory</a:t>
            </a:r>
            <a:r>
              <a:rPr lang="nl-BE" noProof="0" dirty="0"/>
              <a:t> </a:t>
            </a:r>
            <a:r>
              <a:rPr lang="nl-BE" noProof="0" dirty="0" err="1"/>
              <a:t>tract</a:t>
            </a:r>
            <a:r>
              <a:rPr lang="nl-BE" noProof="0" dirty="0"/>
              <a:t> </a:t>
            </a:r>
            <a:r>
              <a:rPr lang="nl-BE" noProof="0" dirty="0" err="1"/>
              <a:t>infections</a:t>
            </a:r>
            <a:r>
              <a:rPr lang="nl-BE" noProof="0" dirty="0"/>
              <a:t> in </a:t>
            </a:r>
            <a:r>
              <a:rPr lang="nl-BE" noProof="0" dirty="0" err="1"/>
              <a:t>children</a:t>
            </a:r>
            <a:r>
              <a:rPr lang="nl-BE" noProof="0" dirty="0"/>
              <a:t>: </a:t>
            </a:r>
            <a:r>
              <a:rPr lang="nl-BE" noProof="0" dirty="0" err="1"/>
              <a:t>systematic</a:t>
            </a:r>
            <a:r>
              <a:rPr lang="nl-BE" noProof="0" dirty="0"/>
              <a:t> review. BMJ 2013; 347:f7027</a:t>
            </a:r>
          </a:p>
          <a:p>
            <a:r>
              <a:rPr lang="nl-BE" noProof="0" dirty="0"/>
              <a:t>Public </a:t>
            </a:r>
            <a:r>
              <a:rPr lang="nl-BE" noProof="0" dirty="0" err="1"/>
              <a:t>Healt</a:t>
            </a:r>
            <a:r>
              <a:rPr lang="nl-BE" noProof="0" dirty="0"/>
              <a:t> England TARGET Toolkit.</a:t>
            </a:r>
          </a:p>
        </p:txBody>
      </p:sp>
      <p:graphicFrame>
        <p:nvGraphicFramePr>
          <p:cNvPr id="5" name="Tabel 4">
            <a:extLst>
              <a:ext uri="{FF2B5EF4-FFF2-40B4-BE49-F238E27FC236}">
                <a16:creationId xmlns:a16="http://schemas.microsoft.com/office/drawing/2014/main" id="{81AEEB01-3121-4912-BBD9-CF74745F1D40}"/>
              </a:ext>
            </a:extLst>
          </p:cNvPr>
          <p:cNvGraphicFramePr>
            <a:graphicFrameLocks noGrp="1"/>
          </p:cNvGraphicFramePr>
          <p:nvPr/>
        </p:nvGraphicFramePr>
        <p:xfrm>
          <a:off x="2044931" y="3174756"/>
          <a:ext cx="4956361" cy="2176413"/>
        </p:xfrm>
        <a:graphic>
          <a:graphicData uri="http://schemas.openxmlformats.org/drawingml/2006/table">
            <a:tbl>
              <a:tblPr firstRow="1" bandRow="1">
                <a:tableStyleId>{5C22544A-7EE6-4342-B048-85BDC9FD1C3A}</a:tableStyleId>
              </a:tblPr>
              <a:tblGrid>
                <a:gridCol w="1422260">
                  <a:extLst>
                    <a:ext uri="{9D8B030D-6E8A-4147-A177-3AD203B41FA5}">
                      <a16:colId xmlns:a16="http://schemas.microsoft.com/office/drawing/2014/main" val="20000"/>
                    </a:ext>
                  </a:extLst>
                </a:gridCol>
                <a:gridCol w="877005">
                  <a:extLst>
                    <a:ext uri="{9D8B030D-6E8A-4147-A177-3AD203B41FA5}">
                      <a16:colId xmlns:a16="http://schemas.microsoft.com/office/drawing/2014/main" val="20001"/>
                    </a:ext>
                  </a:extLst>
                </a:gridCol>
                <a:gridCol w="717650">
                  <a:extLst>
                    <a:ext uri="{9D8B030D-6E8A-4147-A177-3AD203B41FA5}">
                      <a16:colId xmlns:a16="http://schemas.microsoft.com/office/drawing/2014/main" val="20002"/>
                    </a:ext>
                  </a:extLst>
                </a:gridCol>
                <a:gridCol w="1033515">
                  <a:extLst>
                    <a:ext uri="{9D8B030D-6E8A-4147-A177-3AD203B41FA5}">
                      <a16:colId xmlns:a16="http://schemas.microsoft.com/office/drawing/2014/main" val="20003"/>
                    </a:ext>
                  </a:extLst>
                </a:gridCol>
                <a:gridCol w="905931">
                  <a:extLst>
                    <a:ext uri="{9D8B030D-6E8A-4147-A177-3AD203B41FA5}">
                      <a16:colId xmlns:a16="http://schemas.microsoft.com/office/drawing/2014/main" val="20004"/>
                    </a:ext>
                  </a:extLst>
                </a:gridCol>
              </a:tblGrid>
              <a:tr h="771685">
                <a:tc>
                  <a:txBody>
                    <a:bodyPr/>
                    <a:lstStyle/>
                    <a:p>
                      <a:pPr algn="ctr"/>
                      <a:endParaRPr lang="en-GB" sz="1400" dirty="0"/>
                    </a:p>
                  </a:txBody>
                  <a:tcPr marL="68580" marR="68580" marT="34290" marB="34290"/>
                </a:tc>
                <a:tc>
                  <a:txBody>
                    <a:bodyPr/>
                    <a:lstStyle/>
                    <a:p>
                      <a:pPr algn="ctr"/>
                      <a:r>
                        <a:rPr lang="en-GB" sz="1400" dirty="0" err="1"/>
                        <a:t>Duur</a:t>
                      </a:r>
                      <a:r>
                        <a:rPr lang="en-GB" sz="1400" baseline="0" dirty="0"/>
                        <a:t> voor consult</a:t>
                      </a:r>
                      <a:endParaRPr lang="en-GB" sz="1400" dirty="0"/>
                    </a:p>
                  </a:txBody>
                  <a:tcPr marL="68580" marR="68580" marT="34290" marB="34290"/>
                </a:tc>
                <a:tc>
                  <a:txBody>
                    <a:bodyPr/>
                    <a:lstStyle/>
                    <a:p>
                      <a:pPr algn="ctr"/>
                      <a:r>
                        <a:rPr lang="en-GB" sz="1400" dirty="0" err="1"/>
                        <a:t>Duur</a:t>
                      </a:r>
                      <a:r>
                        <a:rPr lang="en-GB" sz="1400" dirty="0"/>
                        <a:t> </a:t>
                      </a:r>
                      <a:r>
                        <a:rPr lang="en-GB" sz="1400" dirty="0" err="1"/>
                        <a:t>na</a:t>
                      </a:r>
                      <a:r>
                        <a:rPr lang="en-GB" sz="1400" dirty="0"/>
                        <a:t> consult</a:t>
                      </a:r>
                    </a:p>
                  </a:txBody>
                  <a:tcPr marL="68580" marR="68580" marT="34290" marB="34290"/>
                </a:tc>
                <a:tc>
                  <a:txBody>
                    <a:bodyPr/>
                    <a:lstStyle/>
                    <a:p>
                      <a:pPr algn="ctr"/>
                      <a:r>
                        <a:rPr lang="en-GB" sz="1400" dirty="0" err="1"/>
                        <a:t>Totale</a:t>
                      </a:r>
                      <a:r>
                        <a:rPr lang="en-GB" sz="1400" dirty="0"/>
                        <a:t> </a:t>
                      </a:r>
                      <a:r>
                        <a:rPr lang="en-GB" sz="1400" dirty="0" err="1"/>
                        <a:t>duur</a:t>
                      </a:r>
                      <a:r>
                        <a:rPr lang="en-GB" sz="1400" dirty="0"/>
                        <a:t> </a:t>
                      </a:r>
                      <a:r>
                        <a:rPr lang="en-GB" sz="1400" dirty="0" err="1"/>
                        <a:t>zonder</a:t>
                      </a:r>
                      <a:r>
                        <a:rPr lang="en-GB" sz="1400" dirty="0"/>
                        <a:t> AB</a:t>
                      </a:r>
                    </a:p>
                  </a:txBody>
                  <a:tcPr marL="68580" marR="68580" marT="34290" marB="34290"/>
                </a:tc>
                <a:tc>
                  <a:txBody>
                    <a:bodyPr/>
                    <a:lstStyle/>
                    <a:p>
                      <a:pPr algn="ctr"/>
                      <a:r>
                        <a:rPr lang="en-GB" sz="1400" dirty="0" err="1"/>
                        <a:t>Winst</a:t>
                      </a:r>
                      <a:r>
                        <a:rPr lang="en-GB" sz="1400" dirty="0"/>
                        <a:t> met AB</a:t>
                      </a:r>
                    </a:p>
                  </a:txBody>
                  <a:tcPr marL="68580" marR="68580" marT="34290" marB="34290"/>
                </a:tc>
                <a:extLst>
                  <a:ext uri="{0D108BD9-81ED-4DB2-BD59-A6C34878D82A}">
                    <a16:rowId xmlns:a16="http://schemas.microsoft.com/office/drawing/2014/main" val="10000"/>
                  </a:ext>
                </a:extLst>
              </a:tr>
              <a:tr h="312961">
                <a:tc>
                  <a:txBody>
                    <a:bodyPr/>
                    <a:lstStyle/>
                    <a:p>
                      <a:pPr algn="ctr"/>
                      <a:r>
                        <a:rPr lang="en-GB" sz="1400" dirty="0"/>
                        <a:t>Otitis media</a:t>
                      </a:r>
                    </a:p>
                  </a:txBody>
                  <a:tcPr marL="68580" marR="68580" marT="34290" marB="34290"/>
                </a:tc>
                <a:tc>
                  <a:txBody>
                    <a:bodyPr/>
                    <a:lstStyle/>
                    <a:p>
                      <a:pPr algn="ctr"/>
                      <a:r>
                        <a:rPr lang="en-GB" sz="1400" dirty="0"/>
                        <a:t> 1-2 </a:t>
                      </a:r>
                      <a:r>
                        <a:rPr lang="en-GB" sz="1400" dirty="0" err="1"/>
                        <a:t>dd</a:t>
                      </a:r>
                      <a:endParaRPr lang="en-GB" sz="1400" dirty="0"/>
                    </a:p>
                  </a:txBody>
                  <a:tcPr marL="68580" marR="68580" marT="34290" marB="34290"/>
                </a:tc>
                <a:tc>
                  <a:txBody>
                    <a:bodyPr/>
                    <a:lstStyle/>
                    <a:p>
                      <a:pPr algn="ctr"/>
                      <a:r>
                        <a:rPr lang="en-GB" sz="1400" dirty="0"/>
                        <a:t>3-5dd</a:t>
                      </a:r>
                    </a:p>
                  </a:txBody>
                  <a:tcPr marL="68580" marR="68580" marT="34290" marB="34290"/>
                </a:tc>
                <a:tc>
                  <a:txBody>
                    <a:bodyPr/>
                    <a:lstStyle/>
                    <a:p>
                      <a:pPr algn="ctr"/>
                      <a:r>
                        <a:rPr lang="en-GB" sz="1400" dirty="0"/>
                        <a:t>4-8dd</a:t>
                      </a:r>
                    </a:p>
                  </a:txBody>
                  <a:tcPr marL="68580" marR="68580" marT="34290" marB="34290"/>
                </a:tc>
                <a:tc>
                  <a:txBody>
                    <a:bodyPr/>
                    <a:lstStyle/>
                    <a:p>
                      <a:pPr algn="ctr"/>
                      <a:r>
                        <a:rPr lang="en-GB" sz="1400" dirty="0"/>
                        <a:t>8-12 h</a:t>
                      </a:r>
                    </a:p>
                  </a:txBody>
                  <a:tcPr marL="68580" marR="68580" marT="34290" marB="34290"/>
                </a:tc>
                <a:extLst>
                  <a:ext uri="{0D108BD9-81ED-4DB2-BD59-A6C34878D82A}">
                    <a16:rowId xmlns:a16="http://schemas.microsoft.com/office/drawing/2014/main" val="10001"/>
                  </a:ext>
                </a:extLst>
              </a:tr>
              <a:tr h="283506">
                <a:tc>
                  <a:txBody>
                    <a:bodyPr/>
                    <a:lstStyle/>
                    <a:p>
                      <a:pPr algn="ctr"/>
                      <a:r>
                        <a:rPr lang="en-GB" sz="1400" dirty="0"/>
                        <a:t>Acute </a:t>
                      </a:r>
                      <a:r>
                        <a:rPr lang="en-GB" sz="1400" dirty="0" err="1"/>
                        <a:t>keelpijn</a:t>
                      </a:r>
                      <a:endParaRPr lang="en-GB" sz="1400" dirty="0"/>
                    </a:p>
                  </a:txBody>
                  <a:tcPr marL="68580" marR="68580" marT="34290" marB="34290"/>
                </a:tc>
                <a:tc>
                  <a:txBody>
                    <a:bodyPr/>
                    <a:lstStyle/>
                    <a:p>
                      <a:pPr algn="ctr"/>
                      <a:r>
                        <a:rPr lang="en-GB" sz="1400" dirty="0"/>
                        <a:t>3 </a:t>
                      </a:r>
                      <a:r>
                        <a:rPr lang="en-GB" sz="1400" dirty="0" err="1"/>
                        <a:t>dd</a:t>
                      </a:r>
                      <a:endParaRPr lang="en-GB" sz="1400" dirty="0"/>
                    </a:p>
                  </a:txBody>
                  <a:tcPr marL="68580" marR="68580" marT="34290" marB="34290"/>
                </a:tc>
                <a:tc>
                  <a:txBody>
                    <a:bodyPr/>
                    <a:lstStyle/>
                    <a:p>
                      <a:pPr algn="ctr"/>
                      <a:r>
                        <a:rPr lang="en-GB" sz="1400" dirty="0"/>
                        <a:t>5dd</a:t>
                      </a:r>
                    </a:p>
                  </a:txBody>
                  <a:tcPr marL="68580" marR="68580" marT="34290" marB="34290"/>
                </a:tc>
                <a:tc>
                  <a:txBody>
                    <a:bodyPr/>
                    <a:lstStyle/>
                    <a:p>
                      <a:pPr algn="ctr"/>
                      <a:r>
                        <a:rPr lang="en-GB" sz="1400" dirty="0"/>
                        <a:t>8dd</a:t>
                      </a:r>
                    </a:p>
                  </a:txBody>
                  <a:tcPr marL="68580" marR="68580" marT="34290" marB="34290"/>
                </a:tc>
                <a:tc>
                  <a:txBody>
                    <a:bodyPr/>
                    <a:lstStyle/>
                    <a:p>
                      <a:pPr algn="ctr"/>
                      <a:r>
                        <a:rPr lang="en-GB" sz="1400" dirty="0"/>
                        <a:t>12-18 h</a:t>
                      </a:r>
                    </a:p>
                  </a:txBody>
                  <a:tcPr marL="68580" marR="68580" marT="34290" marB="34290"/>
                </a:tc>
                <a:extLst>
                  <a:ext uri="{0D108BD9-81ED-4DB2-BD59-A6C34878D82A}">
                    <a16:rowId xmlns:a16="http://schemas.microsoft.com/office/drawing/2014/main" val="10002"/>
                  </a:ext>
                </a:extLst>
              </a:tr>
              <a:tr h="312961">
                <a:tc>
                  <a:txBody>
                    <a:bodyPr/>
                    <a:lstStyle/>
                    <a:p>
                      <a:pPr algn="ctr"/>
                      <a:r>
                        <a:rPr lang="en-GB" sz="1400" dirty="0"/>
                        <a:t>Sinusitis</a:t>
                      </a:r>
                    </a:p>
                  </a:txBody>
                  <a:tcPr marL="68580" marR="68580" marT="34290" marB="34290"/>
                </a:tc>
                <a:tc>
                  <a:txBody>
                    <a:bodyPr/>
                    <a:lstStyle/>
                    <a:p>
                      <a:pPr algn="ctr"/>
                      <a:r>
                        <a:rPr lang="en-GB" sz="1400" dirty="0"/>
                        <a:t>5 </a:t>
                      </a:r>
                      <a:r>
                        <a:rPr lang="en-GB" sz="1400" dirty="0" err="1"/>
                        <a:t>dd</a:t>
                      </a:r>
                      <a:endParaRPr lang="en-GB" sz="1400" dirty="0"/>
                    </a:p>
                  </a:txBody>
                  <a:tcPr marL="68580" marR="68580" marT="34290" marB="34290"/>
                </a:tc>
                <a:tc>
                  <a:txBody>
                    <a:bodyPr/>
                    <a:lstStyle/>
                    <a:p>
                      <a:pPr algn="ctr"/>
                      <a:r>
                        <a:rPr lang="en-GB" sz="1400" dirty="0"/>
                        <a:t>7-10dd</a:t>
                      </a:r>
                    </a:p>
                  </a:txBody>
                  <a:tcPr marL="68580" marR="68580" marT="34290" marB="34290"/>
                </a:tc>
                <a:tc>
                  <a:txBody>
                    <a:bodyPr/>
                    <a:lstStyle/>
                    <a:p>
                      <a:pPr algn="ctr"/>
                      <a:r>
                        <a:rPr lang="en-GB" sz="1400" dirty="0"/>
                        <a:t>12-15dd</a:t>
                      </a:r>
                    </a:p>
                  </a:txBody>
                  <a:tcPr marL="68580" marR="68580" marT="34290" marB="34290"/>
                </a:tc>
                <a:tc>
                  <a:txBody>
                    <a:bodyPr/>
                    <a:lstStyle/>
                    <a:p>
                      <a:pPr algn="ctr"/>
                      <a:r>
                        <a:rPr lang="en-GB" sz="1400" dirty="0"/>
                        <a:t>24u</a:t>
                      </a:r>
                    </a:p>
                  </a:txBody>
                  <a:tcPr marL="68580" marR="68580" marT="34290" marB="34290"/>
                </a:tc>
                <a:extLst>
                  <a:ext uri="{0D108BD9-81ED-4DB2-BD59-A6C34878D82A}">
                    <a16:rowId xmlns:a16="http://schemas.microsoft.com/office/drawing/2014/main" val="10003"/>
                  </a:ext>
                </a:extLst>
              </a:tr>
              <a:tr h="312961">
                <a:tc>
                  <a:txBody>
                    <a:bodyPr/>
                    <a:lstStyle/>
                    <a:p>
                      <a:pPr algn="ctr"/>
                      <a:r>
                        <a:rPr lang="en-GB" sz="1400" dirty="0"/>
                        <a:t>Bronchitis </a:t>
                      </a:r>
                    </a:p>
                  </a:txBody>
                  <a:tcPr marL="68580" marR="68580" marT="34290" marB="34290"/>
                </a:tc>
                <a:tc>
                  <a:txBody>
                    <a:bodyPr/>
                    <a:lstStyle/>
                    <a:p>
                      <a:pPr algn="ctr"/>
                      <a:r>
                        <a:rPr lang="en-GB" sz="1400" dirty="0"/>
                        <a:t>10dd</a:t>
                      </a:r>
                    </a:p>
                  </a:txBody>
                  <a:tcPr marL="68580" marR="68580" marT="34290" marB="34290"/>
                </a:tc>
                <a:tc>
                  <a:txBody>
                    <a:bodyPr/>
                    <a:lstStyle/>
                    <a:p>
                      <a:pPr algn="ctr"/>
                      <a:r>
                        <a:rPr lang="en-GB" sz="1400" dirty="0"/>
                        <a:t>10-12dd</a:t>
                      </a:r>
                    </a:p>
                  </a:txBody>
                  <a:tcPr marL="68580" marR="68580" marT="34290" marB="34290"/>
                </a:tc>
                <a:tc>
                  <a:txBody>
                    <a:bodyPr/>
                    <a:lstStyle/>
                    <a:p>
                      <a:pPr algn="ctr"/>
                      <a:r>
                        <a:rPr lang="en-GB" sz="1400" dirty="0"/>
                        <a:t>20-22dd</a:t>
                      </a:r>
                    </a:p>
                  </a:txBody>
                  <a:tcPr marL="68580" marR="68580" marT="34290" marB="34290"/>
                </a:tc>
                <a:tc>
                  <a:txBody>
                    <a:bodyPr/>
                    <a:lstStyle/>
                    <a:p>
                      <a:pPr algn="ctr"/>
                      <a:r>
                        <a:rPr lang="en-GB" sz="1400" dirty="0"/>
                        <a:t>24 h</a:t>
                      </a:r>
                    </a:p>
                  </a:txBody>
                  <a:tcPr marL="68580" marR="68580" marT="34290" marB="34290"/>
                </a:tc>
                <a:extLst>
                  <a:ext uri="{0D108BD9-81ED-4DB2-BD59-A6C34878D82A}">
                    <a16:rowId xmlns:a16="http://schemas.microsoft.com/office/drawing/2014/main" val="10004"/>
                  </a:ext>
                </a:extLst>
              </a:tr>
            </a:tbl>
          </a:graphicData>
        </a:graphic>
      </p:graphicFrame>
      <p:pic>
        <p:nvPicPr>
          <p:cNvPr id="6" name="Afbeelding 5">
            <a:extLst>
              <a:ext uri="{FF2B5EF4-FFF2-40B4-BE49-F238E27FC236}">
                <a16:creationId xmlns:a16="http://schemas.microsoft.com/office/drawing/2014/main" id="{2577D37E-F983-45A8-99D3-3A1A06761E4A}"/>
              </a:ext>
            </a:extLst>
          </p:cNvPr>
          <p:cNvPicPr>
            <a:picLocks noChangeAspect="1"/>
          </p:cNvPicPr>
          <p:nvPr/>
        </p:nvPicPr>
        <p:blipFill rotWithShape="1">
          <a:blip r:embed="rId2"/>
          <a:srcRect l="54785" t="21984" r="2139" b="40298"/>
          <a:stretch/>
        </p:blipFill>
        <p:spPr>
          <a:xfrm>
            <a:off x="7320136" y="1772816"/>
            <a:ext cx="3179378" cy="4139186"/>
          </a:xfrm>
          <a:prstGeom prst="rect">
            <a:avLst/>
          </a:prstGeom>
        </p:spPr>
      </p:pic>
      <p:sp>
        <p:nvSpPr>
          <p:cNvPr id="3" name="Rechthoek 2">
            <a:extLst>
              <a:ext uri="{FF2B5EF4-FFF2-40B4-BE49-F238E27FC236}">
                <a16:creationId xmlns:a16="http://schemas.microsoft.com/office/drawing/2014/main" id="{7D7A8BFD-F5B3-33C8-CECA-39B5A26A95E2}"/>
              </a:ext>
            </a:extLst>
          </p:cNvPr>
          <p:cNvSpPr/>
          <p:nvPr/>
        </p:nvSpPr>
        <p:spPr>
          <a:xfrm>
            <a:off x="0" y="6053138"/>
            <a:ext cx="1199456" cy="7048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19055490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1"/>
          <p:cNvSpPr>
            <a:spLocks noGrp="1"/>
          </p:cNvSpPr>
          <p:nvPr>
            <p:ph type="title"/>
          </p:nvPr>
        </p:nvSpPr>
        <p:spPr/>
        <p:txBody>
          <a:bodyPr>
            <a:normAutofit/>
          </a:bodyPr>
          <a:lstStyle/>
          <a:p>
            <a:r>
              <a:rPr lang="nl-BE" sz="3200" dirty="0">
                <a:latin typeface="Arial" panose="020B0604020202020204" pitchFamily="34" charset="0"/>
                <a:cs typeface="Arial" panose="020B0604020202020204" pitchFamily="34" charset="0"/>
              </a:rPr>
              <a:t>  Communicatie rond antibiotica</a:t>
            </a:r>
          </a:p>
        </p:txBody>
      </p:sp>
      <p:sp>
        <p:nvSpPr>
          <p:cNvPr id="7" name="Tijdelijke aanduiding voor tekst 2"/>
          <p:cNvSpPr>
            <a:spLocks noGrp="1"/>
          </p:cNvSpPr>
          <p:nvPr>
            <p:ph type="body" sz="quarter" idx="14"/>
          </p:nvPr>
        </p:nvSpPr>
        <p:spPr>
          <a:xfrm>
            <a:off x="1199456" y="1335302"/>
            <a:ext cx="8279832" cy="5040560"/>
          </a:xfrm>
        </p:spPr>
        <p:txBody>
          <a:bodyPr>
            <a:normAutofit/>
          </a:bodyPr>
          <a:lstStyle/>
          <a:p>
            <a:r>
              <a:rPr lang="nl-BE" dirty="0">
                <a:latin typeface="Arial" panose="020B0604020202020204" pitchFamily="34" charset="0"/>
                <a:cs typeface="Arial" panose="020B0604020202020204" pitchFamily="34" charset="0"/>
              </a:rPr>
              <a:t>Bespreek risico-baten analyse.</a:t>
            </a:r>
          </a:p>
          <a:p>
            <a:r>
              <a:rPr lang="nl-BE" dirty="0">
                <a:latin typeface="Arial" panose="020B0604020202020204" pitchFamily="34" charset="0"/>
                <a:cs typeface="Arial" panose="020B0604020202020204" pitchFamily="34" charset="0"/>
              </a:rPr>
              <a:t>Antibiotica: Bespreek doeltreffendheid en resistentie</a:t>
            </a:r>
          </a:p>
          <a:p>
            <a:r>
              <a:rPr lang="nl-BE" b="1" dirty="0">
                <a:latin typeface="Arial" panose="020B0604020202020204" pitchFamily="34" charset="0"/>
                <a:cs typeface="Arial" panose="020B0604020202020204" pitchFamily="34" charset="0"/>
              </a:rPr>
              <a:t>Positieve adviezen</a:t>
            </a:r>
            <a:r>
              <a:rPr lang="nl-BE" dirty="0">
                <a:latin typeface="Arial" panose="020B0604020202020204" pitchFamily="34" charset="0"/>
                <a:cs typeface="Arial" panose="020B0604020202020204" pitchFamily="34" charset="0"/>
              </a:rPr>
              <a:t>: geeft gevoel van controle</a:t>
            </a:r>
          </a:p>
          <a:p>
            <a:pPr lvl="1"/>
            <a:r>
              <a:rPr lang="nl-BE" dirty="0">
                <a:latin typeface="Arial" panose="020B0604020202020204" pitchFamily="34" charset="0"/>
                <a:cs typeface="Arial" panose="020B0604020202020204" pitchFamily="34" charset="0"/>
              </a:rPr>
              <a:t>Vochtinname</a:t>
            </a:r>
          </a:p>
          <a:p>
            <a:pPr lvl="1"/>
            <a:r>
              <a:rPr lang="nl-BE" dirty="0">
                <a:latin typeface="Arial" panose="020B0604020202020204" pitchFamily="34" charset="0"/>
                <a:cs typeface="Arial" panose="020B0604020202020204" pitchFamily="34" charset="0"/>
              </a:rPr>
              <a:t>Warm blijven</a:t>
            </a:r>
          </a:p>
          <a:p>
            <a:pPr lvl="1"/>
            <a:r>
              <a:rPr lang="nl-BE" dirty="0">
                <a:latin typeface="Arial" panose="020B0604020202020204" pitchFamily="34" charset="0"/>
                <a:cs typeface="Arial" panose="020B0604020202020204" pitchFamily="34" charset="0"/>
              </a:rPr>
              <a:t>Stress beperken</a:t>
            </a:r>
          </a:p>
          <a:p>
            <a:pPr lvl="1"/>
            <a:r>
              <a:rPr lang="nl-BE" dirty="0">
                <a:latin typeface="Arial" panose="020B0604020202020204" pitchFamily="34" charset="0"/>
                <a:cs typeface="Arial" panose="020B0604020202020204" pitchFamily="34" charset="0"/>
              </a:rPr>
              <a:t>Roken vermijden</a:t>
            </a:r>
          </a:p>
          <a:p>
            <a:pPr lvl="1"/>
            <a:r>
              <a:rPr lang="nl-BE" dirty="0" err="1">
                <a:latin typeface="Arial" panose="020B0604020202020204" pitchFamily="34" charset="0"/>
                <a:cs typeface="Arial" panose="020B0604020202020204" pitchFamily="34" charset="0"/>
              </a:rPr>
              <a:t>Ev</a:t>
            </a:r>
            <a:r>
              <a:rPr lang="nl-BE" dirty="0">
                <a:latin typeface="Arial" panose="020B0604020202020204" pitchFamily="34" charset="0"/>
                <a:cs typeface="Arial" panose="020B0604020202020204" pitchFamily="34" charset="0"/>
              </a:rPr>
              <a:t> pijnmedicatie/hoestmiddelen</a:t>
            </a:r>
          </a:p>
          <a:p>
            <a:r>
              <a:rPr lang="nl-BE" dirty="0">
                <a:latin typeface="Arial" panose="020B0604020202020204" pitchFamily="34" charset="0"/>
                <a:cs typeface="Arial" panose="020B0604020202020204" pitchFamily="34" charset="0"/>
              </a:rPr>
              <a:t>Bespreek alarmsymptomen</a:t>
            </a:r>
          </a:p>
          <a:p>
            <a:pPr marL="0" indent="0" algn="just">
              <a:buNone/>
            </a:pPr>
            <a:endParaRPr lang="nl-BE" sz="2600" dirty="0">
              <a:latin typeface="Arial" panose="020B0604020202020204" pitchFamily="34" charset="0"/>
              <a:cs typeface="Arial" panose="020B0604020202020204" pitchFamily="34" charset="0"/>
            </a:endParaRPr>
          </a:p>
        </p:txBody>
      </p:sp>
      <p:sp>
        <p:nvSpPr>
          <p:cNvPr id="4" name="Tijdelijke aanduiding voor tekst 3"/>
          <p:cNvSpPr>
            <a:spLocks noGrp="1"/>
          </p:cNvSpPr>
          <p:nvPr>
            <p:ph type="body" sz="quarter" idx="13"/>
          </p:nvPr>
        </p:nvSpPr>
        <p:spPr/>
        <p:txBody>
          <a:bodyPr/>
          <a:lstStyle/>
          <a:p>
            <a:endParaRPr lang="nl-BE" dirty="0"/>
          </a:p>
        </p:txBody>
      </p:sp>
    </p:spTree>
    <p:extLst>
      <p:ext uri="{BB962C8B-B14F-4D97-AF65-F5344CB8AC3E}">
        <p14:creationId xmlns:p14="http://schemas.microsoft.com/office/powerpoint/2010/main" val="8055771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1"/>
          <p:cNvSpPr>
            <a:spLocks noGrp="1"/>
          </p:cNvSpPr>
          <p:nvPr>
            <p:ph type="title"/>
          </p:nvPr>
        </p:nvSpPr>
        <p:spPr/>
        <p:txBody>
          <a:bodyPr>
            <a:normAutofit/>
          </a:bodyPr>
          <a:lstStyle/>
          <a:p>
            <a:r>
              <a:rPr lang="nl-BE" sz="3200" dirty="0">
                <a:latin typeface="Arial" panose="020B0604020202020204" pitchFamily="34" charset="0"/>
                <a:cs typeface="Arial" panose="020B0604020202020204" pitchFamily="34" charset="0"/>
              </a:rPr>
              <a:t>  Communicatie rond antibiotica</a:t>
            </a:r>
          </a:p>
        </p:txBody>
      </p:sp>
      <p:sp>
        <p:nvSpPr>
          <p:cNvPr id="7" name="Tijdelijke aanduiding voor tekst 2"/>
          <p:cNvSpPr>
            <a:spLocks noGrp="1"/>
          </p:cNvSpPr>
          <p:nvPr>
            <p:ph type="body" sz="quarter" idx="14"/>
          </p:nvPr>
        </p:nvSpPr>
        <p:spPr>
          <a:xfrm>
            <a:off x="993649" y="1076759"/>
            <a:ext cx="8153527" cy="4105275"/>
          </a:xfrm>
        </p:spPr>
        <p:txBody>
          <a:bodyPr>
            <a:normAutofit/>
          </a:bodyPr>
          <a:lstStyle/>
          <a:p>
            <a:pPr marL="0" indent="0">
              <a:buNone/>
            </a:pPr>
            <a:r>
              <a:rPr lang="nl-BE" dirty="0">
                <a:latin typeface="Arial" panose="020B0604020202020204" pitchFamily="34" charset="0"/>
                <a:cs typeface="Arial" panose="020B0604020202020204" pitchFamily="34" charset="0"/>
              </a:rPr>
              <a:t>Er is veel bewijs is dat antibiotica zelden het genezingsproces van een LLWI versnellen – patiënten zijn vaak erg verbaasd wanneer ze horen hoe minimaal het gemiddelde effect is </a:t>
            </a:r>
          </a:p>
          <a:p>
            <a:endParaRPr lang="nl-BE" dirty="0">
              <a:latin typeface="Arial" panose="020B0604020202020204" pitchFamily="34" charset="0"/>
              <a:cs typeface="Arial" panose="020B0604020202020204" pitchFamily="34" charset="0"/>
            </a:endParaRPr>
          </a:p>
          <a:p>
            <a:pPr marL="0" indent="0">
              <a:buNone/>
            </a:pPr>
            <a:r>
              <a:rPr lang="nl-BE" dirty="0">
                <a:latin typeface="Arial" panose="020B0604020202020204" pitchFamily="34" charset="0"/>
                <a:cs typeface="Arial" panose="020B0604020202020204" pitchFamily="34" charset="0"/>
              </a:rPr>
              <a:t>Het onnodig innemen van antibiotica kan de effectiviteit van antibiotica voor hen persoonlijk verminderen. Hiervan zijn patiënten zich niet bewust, en is een sterker argument dan dat onnodig antibioticagebruik resistentie veroorzaakt op populatieniveau</a:t>
            </a:r>
          </a:p>
          <a:p>
            <a:endParaRPr lang="nl-BE" dirty="0">
              <a:latin typeface="Arial" panose="020B0604020202020204" pitchFamily="34" charset="0"/>
              <a:cs typeface="Arial" panose="020B0604020202020204" pitchFamily="34" charset="0"/>
            </a:endParaRPr>
          </a:p>
          <a:p>
            <a:pPr marL="0" indent="0">
              <a:buNone/>
            </a:pPr>
            <a:r>
              <a:rPr lang="nl-BE" dirty="0">
                <a:latin typeface="Arial" panose="020B0604020202020204" pitchFamily="34" charset="0"/>
                <a:cs typeface="Arial" panose="020B0604020202020204" pitchFamily="34" charset="0"/>
              </a:rPr>
              <a:t>Positieve adviezen geven over wat patiënten zelf kunnen doen (“empoweren”) bij een infectie is beter dan geen advies geven </a:t>
            </a:r>
          </a:p>
          <a:p>
            <a:endParaRPr lang="nl-BE" dirty="0">
              <a:latin typeface="Arial" panose="020B0604020202020204" pitchFamily="34" charset="0"/>
              <a:cs typeface="Arial" panose="020B0604020202020204" pitchFamily="34" charset="0"/>
            </a:endParaRPr>
          </a:p>
          <a:p>
            <a:pPr algn="just"/>
            <a:endParaRPr lang="nl-BE" dirty="0">
              <a:latin typeface="Arial" panose="020B0604020202020204" pitchFamily="34" charset="0"/>
              <a:cs typeface="Arial" panose="020B0604020202020204" pitchFamily="34" charset="0"/>
            </a:endParaRPr>
          </a:p>
          <a:p>
            <a:pPr marL="0" indent="0" algn="just">
              <a:buNone/>
            </a:pPr>
            <a:endParaRPr lang="nl-BE" dirty="0">
              <a:latin typeface="Arial" panose="020B0604020202020204" pitchFamily="34" charset="0"/>
              <a:cs typeface="Arial" panose="020B0604020202020204" pitchFamily="34" charset="0"/>
            </a:endParaRPr>
          </a:p>
        </p:txBody>
      </p:sp>
      <p:sp>
        <p:nvSpPr>
          <p:cNvPr id="4" name="Tijdelijke aanduiding voor tekst 3"/>
          <p:cNvSpPr>
            <a:spLocks noGrp="1"/>
          </p:cNvSpPr>
          <p:nvPr>
            <p:ph type="body" sz="quarter" idx="13"/>
          </p:nvPr>
        </p:nvSpPr>
        <p:spPr/>
        <p:txBody>
          <a:bodyPr/>
          <a:lstStyle/>
          <a:p>
            <a:endParaRPr lang="nl-BE" dirty="0"/>
          </a:p>
        </p:txBody>
      </p:sp>
      <p:sp>
        <p:nvSpPr>
          <p:cNvPr id="2" name="Rechthoek 1">
            <a:extLst>
              <a:ext uri="{FF2B5EF4-FFF2-40B4-BE49-F238E27FC236}">
                <a16:creationId xmlns:a16="http://schemas.microsoft.com/office/drawing/2014/main" id="{C5ACE69C-F484-7CDA-9FB1-1AFF95DAF68C}"/>
              </a:ext>
            </a:extLst>
          </p:cNvPr>
          <p:cNvSpPr/>
          <p:nvPr/>
        </p:nvSpPr>
        <p:spPr>
          <a:xfrm>
            <a:off x="0" y="6053138"/>
            <a:ext cx="1330960" cy="7048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10180385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Afbeelding 11"/>
          <p:cNvPicPr>
            <a:picLocks noChangeAspect="1"/>
          </p:cNvPicPr>
          <p:nvPr/>
        </p:nvPicPr>
        <p:blipFill>
          <a:blip r:embed="rId3"/>
          <a:stretch>
            <a:fillRect/>
          </a:stretch>
        </p:blipFill>
        <p:spPr>
          <a:xfrm>
            <a:off x="1775520" y="3218435"/>
            <a:ext cx="1494020" cy="1494020"/>
          </a:xfrm>
          <a:prstGeom prst="rect">
            <a:avLst/>
          </a:prstGeom>
        </p:spPr>
      </p:pic>
      <p:sp>
        <p:nvSpPr>
          <p:cNvPr id="2" name="Titel 1"/>
          <p:cNvSpPr>
            <a:spLocks noGrp="1"/>
          </p:cNvSpPr>
          <p:nvPr>
            <p:ph type="title"/>
          </p:nvPr>
        </p:nvSpPr>
        <p:spPr/>
        <p:txBody>
          <a:bodyPr/>
          <a:lstStyle/>
          <a:p>
            <a:br>
              <a:rPr lang="nl-BE" sz="3200" noProof="0" dirty="0">
                <a:latin typeface="Arial" panose="020B0604020202020204" pitchFamily="34" charset="0"/>
                <a:cs typeface="Arial" panose="020B0604020202020204" pitchFamily="34" charset="0"/>
              </a:rPr>
            </a:br>
            <a:r>
              <a:rPr lang="nl-BE" sz="3200" noProof="0" dirty="0">
                <a:latin typeface="Arial" panose="020B0604020202020204" pitchFamily="34" charset="0"/>
                <a:cs typeface="Arial" panose="020B0604020202020204" pitchFamily="34" charset="0"/>
              </a:rPr>
              <a:t>	</a:t>
            </a:r>
            <a:r>
              <a:rPr lang="nl-BE" sz="3200" dirty="0">
                <a:latin typeface="Arial" panose="020B0604020202020204" pitchFamily="34" charset="0"/>
                <a:cs typeface="Arial" panose="020B0604020202020204" pitchFamily="34" charset="0"/>
              </a:rPr>
              <a:t>  </a:t>
            </a:r>
            <a:r>
              <a:rPr lang="nl-BE" sz="3200" noProof="0" dirty="0">
                <a:latin typeface="Arial" panose="020B0604020202020204" pitchFamily="34" charset="0"/>
                <a:cs typeface="Arial" panose="020B0604020202020204" pitchFamily="34" charset="0"/>
              </a:rPr>
              <a:t>Communicatie risico-baten</a:t>
            </a:r>
          </a:p>
        </p:txBody>
      </p:sp>
      <p:sp>
        <p:nvSpPr>
          <p:cNvPr id="3" name="Tijdelijke aanduiding voor tekst 2"/>
          <p:cNvSpPr>
            <a:spLocks noGrp="1"/>
          </p:cNvSpPr>
          <p:nvPr>
            <p:ph type="body" sz="quarter" idx="13"/>
          </p:nvPr>
        </p:nvSpPr>
        <p:spPr/>
        <p:txBody>
          <a:bodyPr/>
          <a:lstStyle/>
          <a:p>
            <a:r>
              <a:rPr lang="nl-BE" noProof="0" dirty="0"/>
              <a:t>Little P et al. </a:t>
            </a:r>
            <a:r>
              <a:rPr lang="nl-BE" noProof="0" dirty="0" err="1"/>
              <a:t>Amoxicillin</a:t>
            </a:r>
            <a:r>
              <a:rPr lang="nl-BE" noProof="0" dirty="0"/>
              <a:t> </a:t>
            </a:r>
            <a:r>
              <a:rPr lang="nl-BE" noProof="0" dirty="0" err="1"/>
              <a:t>for</a:t>
            </a:r>
            <a:r>
              <a:rPr lang="nl-BE" noProof="0" dirty="0"/>
              <a:t> </a:t>
            </a:r>
            <a:r>
              <a:rPr lang="nl-BE" noProof="0" dirty="0" err="1"/>
              <a:t>uncomplicated</a:t>
            </a:r>
            <a:r>
              <a:rPr lang="nl-BE" noProof="0" dirty="0"/>
              <a:t> acute </a:t>
            </a:r>
            <a:r>
              <a:rPr lang="nl-BE" noProof="0" dirty="0" err="1"/>
              <a:t>lower</a:t>
            </a:r>
            <a:r>
              <a:rPr lang="nl-BE" noProof="0" dirty="0"/>
              <a:t> </a:t>
            </a:r>
            <a:r>
              <a:rPr lang="nl-BE" noProof="0" dirty="0" err="1"/>
              <a:t>respiratory</a:t>
            </a:r>
            <a:r>
              <a:rPr lang="nl-BE" noProof="0" dirty="0"/>
              <a:t> </a:t>
            </a:r>
            <a:r>
              <a:rPr lang="nl-BE" noProof="0" dirty="0" err="1"/>
              <a:t>tract</a:t>
            </a:r>
            <a:r>
              <a:rPr lang="nl-BE" noProof="0" dirty="0"/>
              <a:t> </a:t>
            </a:r>
            <a:r>
              <a:rPr lang="nl-BE" noProof="0" dirty="0" err="1"/>
              <a:t>infection</a:t>
            </a:r>
            <a:r>
              <a:rPr lang="nl-BE" noProof="0" dirty="0"/>
              <a:t> in </a:t>
            </a:r>
            <a:r>
              <a:rPr lang="nl-BE" noProof="0" dirty="0" err="1"/>
              <a:t>primary</a:t>
            </a:r>
            <a:r>
              <a:rPr lang="nl-BE" noProof="0" dirty="0"/>
              <a:t> care: a 12 country </a:t>
            </a:r>
            <a:r>
              <a:rPr lang="nl-BE" noProof="0" dirty="0" err="1"/>
              <a:t>randomised</a:t>
            </a:r>
            <a:r>
              <a:rPr lang="nl-BE" noProof="0" dirty="0"/>
              <a:t> placebo </a:t>
            </a:r>
            <a:r>
              <a:rPr lang="nl-BE" noProof="0" dirty="0" err="1"/>
              <a:t>controlled</a:t>
            </a:r>
            <a:r>
              <a:rPr lang="nl-BE" noProof="0" dirty="0"/>
              <a:t> trial</a:t>
            </a:r>
            <a:r>
              <a:rPr lang="nl-BE" b="1" noProof="0" dirty="0"/>
              <a:t>. Lancet Infect Dis </a:t>
            </a:r>
            <a:r>
              <a:rPr lang="nl-BE" noProof="0" dirty="0"/>
              <a:t>2013;13:123-9. </a:t>
            </a:r>
          </a:p>
        </p:txBody>
      </p:sp>
      <p:pic>
        <p:nvPicPr>
          <p:cNvPr id="4" name="Afbeelding 3"/>
          <p:cNvPicPr>
            <a:picLocks noChangeAspect="1"/>
          </p:cNvPicPr>
          <p:nvPr/>
        </p:nvPicPr>
        <p:blipFill rotWithShape="1">
          <a:blip r:embed="rId4"/>
          <a:srcRect l="22727" r="22727"/>
          <a:stretch/>
        </p:blipFill>
        <p:spPr>
          <a:xfrm>
            <a:off x="9387326" y="3130622"/>
            <a:ext cx="910716" cy="1669646"/>
          </a:xfrm>
          <a:prstGeom prst="rect">
            <a:avLst/>
          </a:prstGeom>
        </p:spPr>
      </p:pic>
      <p:graphicFrame>
        <p:nvGraphicFramePr>
          <p:cNvPr id="8" name="Diagram 7"/>
          <p:cNvGraphicFramePr/>
          <p:nvPr/>
        </p:nvGraphicFramePr>
        <p:xfrm>
          <a:off x="2855856" y="1556792"/>
          <a:ext cx="6708888" cy="374441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9" name="Afbeelding 8"/>
          <p:cNvPicPr>
            <a:picLocks noChangeAspect="1"/>
          </p:cNvPicPr>
          <p:nvPr/>
        </p:nvPicPr>
        <p:blipFill rotWithShape="1">
          <a:blip r:embed="rId10">
            <a:clrChange>
              <a:clrFrom>
                <a:srgbClr val="FFFFFF"/>
              </a:clrFrom>
              <a:clrTo>
                <a:srgbClr val="FFFFFF">
                  <a:alpha val="0"/>
                </a:srgbClr>
              </a:clrTo>
            </a:clrChange>
          </a:blip>
          <a:srcRect b="11465"/>
          <a:stretch/>
        </p:blipFill>
        <p:spPr>
          <a:xfrm>
            <a:off x="3819891" y="4844584"/>
            <a:ext cx="482310" cy="428920"/>
          </a:xfrm>
          <a:prstGeom prst="rect">
            <a:avLst/>
          </a:prstGeom>
        </p:spPr>
      </p:pic>
      <p:sp>
        <p:nvSpPr>
          <p:cNvPr id="10" name="Afgeronde rechthoek 9"/>
          <p:cNvSpPr/>
          <p:nvPr/>
        </p:nvSpPr>
        <p:spPr>
          <a:xfrm>
            <a:off x="4080402" y="5121475"/>
            <a:ext cx="3342300" cy="471840"/>
          </a:xfrm>
          <a:prstGeom prst="roundRect">
            <a:avLst/>
          </a:prstGeom>
          <a:solidFill>
            <a:srgbClr val="FF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latin typeface="Calibri" panose="020F0502020204030204" pitchFamily="34" charset="0"/>
                <a:cs typeface="Calibri" panose="020F0502020204030204" pitchFamily="34" charset="0"/>
              </a:rPr>
              <a:t>↑ aantal consultaties in urgentie</a:t>
            </a:r>
            <a:endParaRPr lang="nl-BE" dirty="0"/>
          </a:p>
        </p:txBody>
      </p:sp>
      <p:sp>
        <p:nvSpPr>
          <p:cNvPr id="11" name="PIJL-OMLAAG 10"/>
          <p:cNvSpPr/>
          <p:nvPr/>
        </p:nvSpPr>
        <p:spPr>
          <a:xfrm>
            <a:off x="4982855" y="4653136"/>
            <a:ext cx="288032" cy="430484"/>
          </a:xfrm>
          <a:prstGeom prst="downArrow">
            <a:avLst/>
          </a:prstGeom>
          <a:solidFill>
            <a:srgbClr val="FF8F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6" name="Tekstvak 5"/>
          <p:cNvSpPr txBox="1"/>
          <p:nvPr/>
        </p:nvSpPr>
        <p:spPr>
          <a:xfrm>
            <a:off x="2999656" y="1628801"/>
            <a:ext cx="5968493" cy="400110"/>
          </a:xfrm>
          <a:prstGeom prst="rect">
            <a:avLst/>
          </a:prstGeom>
          <a:noFill/>
        </p:spPr>
        <p:txBody>
          <a:bodyPr wrap="none" rtlCol="0">
            <a:spAutoFit/>
          </a:bodyPr>
          <a:lstStyle/>
          <a:p>
            <a:r>
              <a:rPr lang="nl-BE" sz="2000" dirty="0">
                <a:latin typeface="Arial" panose="020B0604020202020204" pitchFamily="34" charset="0"/>
                <a:cs typeface="Arial" panose="020B0604020202020204" pitchFamily="34" charset="0"/>
              </a:rPr>
              <a:t>Risico-baten balans van antibioticagebruik bij LLWI</a:t>
            </a:r>
          </a:p>
        </p:txBody>
      </p:sp>
    </p:spTree>
    <p:extLst>
      <p:ext uri="{BB962C8B-B14F-4D97-AF65-F5344CB8AC3E}">
        <p14:creationId xmlns:p14="http://schemas.microsoft.com/office/powerpoint/2010/main" val="382939219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a:spLocks noGrp="1"/>
          </p:cNvSpPr>
          <p:nvPr>
            <p:ph type="title"/>
          </p:nvPr>
        </p:nvSpPr>
        <p:spPr/>
        <p:txBody>
          <a:bodyPr>
            <a:normAutofit fontScale="90000"/>
          </a:bodyPr>
          <a:lstStyle/>
          <a:p>
            <a:br>
              <a:rPr lang="nl-BE" sz="3600" dirty="0">
                <a:latin typeface="Arial" panose="020B0604020202020204" pitchFamily="34" charset="0"/>
                <a:cs typeface="Arial" panose="020B0604020202020204" pitchFamily="34" charset="0"/>
              </a:rPr>
            </a:br>
            <a:r>
              <a:rPr lang="nl-BE" sz="3600" dirty="0">
                <a:latin typeface="Arial" panose="020B0604020202020204" pitchFamily="34" charset="0"/>
                <a:cs typeface="Arial" panose="020B0604020202020204" pitchFamily="34" charset="0"/>
              </a:rPr>
              <a:t>	  Veilig minder antibiotica voorschrijven</a:t>
            </a:r>
          </a:p>
        </p:txBody>
      </p:sp>
      <p:sp>
        <p:nvSpPr>
          <p:cNvPr id="3" name="Tijdelijke aanduiding voor tekst 2"/>
          <p:cNvSpPr>
            <a:spLocks noGrp="1"/>
          </p:cNvSpPr>
          <p:nvPr>
            <p:ph type="body" sz="quarter" idx="13"/>
          </p:nvPr>
        </p:nvSpPr>
        <p:spPr/>
        <p:txBody>
          <a:bodyPr>
            <a:normAutofit fontScale="85000" lnSpcReduction="20000"/>
          </a:bodyPr>
          <a:lstStyle/>
          <a:p>
            <a:r>
              <a:rPr lang="nl-BE" dirty="0"/>
              <a:t>Anthierens S et al. </a:t>
            </a:r>
            <a:r>
              <a:rPr lang="nl-BE" dirty="0" err="1"/>
              <a:t>Clinicians</a:t>
            </a:r>
            <a:r>
              <a:rPr lang="nl-BE" dirty="0"/>
              <a:t>’ views and </a:t>
            </a:r>
            <a:r>
              <a:rPr lang="nl-BE" dirty="0" err="1"/>
              <a:t>experiences</a:t>
            </a:r>
            <a:r>
              <a:rPr lang="nl-BE" dirty="0"/>
              <a:t> of </a:t>
            </a:r>
            <a:r>
              <a:rPr lang="nl-BE" dirty="0" err="1"/>
              <a:t>interventions</a:t>
            </a:r>
            <a:r>
              <a:rPr lang="nl-BE" dirty="0"/>
              <a:t> </a:t>
            </a:r>
            <a:r>
              <a:rPr lang="nl-BE" dirty="0" err="1"/>
              <a:t>to</a:t>
            </a:r>
            <a:r>
              <a:rPr lang="nl-BE" dirty="0"/>
              <a:t> </a:t>
            </a:r>
            <a:r>
              <a:rPr lang="nl-BE" dirty="0" err="1"/>
              <a:t>enhance</a:t>
            </a:r>
            <a:r>
              <a:rPr lang="nl-BE" dirty="0"/>
              <a:t> </a:t>
            </a:r>
            <a:r>
              <a:rPr lang="nl-BE" dirty="0" err="1"/>
              <a:t>the</a:t>
            </a:r>
            <a:r>
              <a:rPr lang="nl-BE" dirty="0"/>
              <a:t> </a:t>
            </a:r>
            <a:r>
              <a:rPr lang="nl-BE" dirty="0" err="1"/>
              <a:t>quality</a:t>
            </a:r>
            <a:r>
              <a:rPr lang="nl-BE" dirty="0"/>
              <a:t> of </a:t>
            </a:r>
            <a:r>
              <a:rPr lang="nl-BE" dirty="0" err="1"/>
              <a:t>antibiotic</a:t>
            </a:r>
            <a:r>
              <a:rPr lang="nl-BE" dirty="0"/>
              <a:t> </a:t>
            </a:r>
            <a:r>
              <a:rPr lang="nl-BE" dirty="0" err="1"/>
              <a:t>prescribing</a:t>
            </a:r>
            <a:r>
              <a:rPr lang="nl-BE" dirty="0"/>
              <a:t> </a:t>
            </a:r>
            <a:r>
              <a:rPr lang="nl-BE" dirty="0" err="1"/>
              <a:t>for</a:t>
            </a:r>
            <a:r>
              <a:rPr lang="nl-BE" dirty="0"/>
              <a:t> acute </a:t>
            </a:r>
            <a:r>
              <a:rPr lang="nl-BE" dirty="0" err="1"/>
              <a:t>respiratory</a:t>
            </a:r>
            <a:r>
              <a:rPr lang="nl-BE" dirty="0"/>
              <a:t> </a:t>
            </a:r>
            <a:r>
              <a:rPr lang="nl-BE" dirty="0" err="1"/>
              <a:t>tract</a:t>
            </a:r>
            <a:r>
              <a:rPr lang="nl-BE" dirty="0"/>
              <a:t> </a:t>
            </a:r>
            <a:r>
              <a:rPr lang="nl-BE" dirty="0" err="1"/>
              <a:t>infections</a:t>
            </a:r>
            <a:r>
              <a:rPr lang="nl-BE" dirty="0"/>
              <a:t>. </a:t>
            </a:r>
            <a:r>
              <a:rPr lang="nl-BE" b="1" dirty="0"/>
              <a:t>J Gen Int Med</a:t>
            </a:r>
            <a:r>
              <a:rPr lang="nl-BE" dirty="0"/>
              <a:t> 2015;30:408-16.</a:t>
            </a:r>
          </a:p>
          <a:p>
            <a:r>
              <a:rPr lang="nl-BE" dirty="0"/>
              <a:t>Tonkin-Crine S et al. </a:t>
            </a:r>
            <a:r>
              <a:rPr lang="nl-BE" dirty="0" err="1"/>
              <a:t>Exploring</a:t>
            </a:r>
            <a:r>
              <a:rPr lang="nl-BE" dirty="0"/>
              <a:t> </a:t>
            </a:r>
            <a:r>
              <a:rPr lang="nl-BE" dirty="0" err="1"/>
              <a:t>patients</a:t>
            </a:r>
            <a:r>
              <a:rPr lang="nl-BE" dirty="0"/>
              <a:t>’ views of </a:t>
            </a:r>
            <a:r>
              <a:rPr lang="nl-BE" dirty="0" err="1"/>
              <a:t>primary</a:t>
            </a:r>
            <a:r>
              <a:rPr lang="nl-BE" dirty="0"/>
              <a:t> care </a:t>
            </a:r>
            <a:r>
              <a:rPr lang="nl-BE" dirty="0" err="1"/>
              <a:t>consultations</a:t>
            </a:r>
            <a:r>
              <a:rPr lang="nl-BE" dirty="0"/>
              <a:t> </a:t>
            </a:r>
            <a:r>
              <a:rPr lang="nl-BE" dirty="0" err="1"/>
              <a:t>with</a:t>
            </a:r>
            <a:r>
              <a:rPr lang="nl-BE" dirty="0"/>
              <a:t> </a:t>
            </a:r>
            <a:r>
              <a:rPr lang="nl-BE" dirty="0" err="1"/>
              <a:t>contrasting</a:t>
            </a:r>
            <a:r>
              <a:rPr lang="nl-BE" dirty="0"/>
              <a:t> </a:t>
            </a:r>
            <a:r>
              <a:rPr lang="nl-BE" dirty="0" err="1"/>
              <a:t>interventions</a:t>
            </a:r>
            <a:r>
              <a:rPr lang="nl-BE" dirty="0"/>
              <a:t> </a:t>
            </a:r>
            <a:r>
              <a:rPr lang="nl-BE" dirty="0" err="1"/>
              <a:t>for</a:t>
            </a:r>
            <a:r>
              <a:rPr lang="nl-BE" dirty="0"/>
              <a:t> acute </a:t>
            </a:r>
            <a:r>
              <a:rPr lang="nl-BE" dirty="0" err="1"/>
              <a:t>cough</a:t>
            </a:r>
            <a:r>
              <a:rPr lang="nl-BE" dirty="0"/>
              <a:t>: a </a:t>
            </a:r>
            <a:r>
              <a:rPr lang="nl-BE" dirty="0" err="1"/>
              <a:t>six</a:t>
            </a:r>
            <a:r>
              <a:rPr lang="nl-BE" dirty="0"/>
              <a:t>-country European </a:t>
            </a:r>
            <a:r>
              <a:rPr lang="nl-BE" dirty="0" err="1"/>
              <a:t>qualitative</a:t>
            </a:r>
            <a:r>
              <a:rPr lang="nl-BE" dirty="0"/>
              <a:t> </a:t>
            </a:r>
            <a:r>
              <a:rPr lang="nl-BE" dirty="0" err="1"/>
              <a:t>study</a:t>
            </a:r>
            <a:r>
              <a:rPr lang="nl-BE" dirty="0"/>
              <a:t>. </a:t>
            </a:r>
            <a:r>
              <a:rPr lang="nl-BE" b="1" dirty="0" err="1"/>
              <a:t>npj</a:t>
            </a:r>
            <a:r>
              <a:rPr lang="nl-BE" b="1" dirty="0"/>
              <a:t> </a:t>
            </a:r>
            <a:r>
              <a:rPr lang="nl-BE" b="1" dirty="0" err="1"/>
              <a:t>Prim</a:t>
            </a:r>
            <a:r>
              <a:rPr lang="nl-BE" b="1" dirty="0"/>
              <a:t> Care </a:t>
            </a:r>
            <a:r>
              <a:rPr lang="nl-BE" b="1" dirty="0" err="1"/>
              <a:t>RespirMed</a:t>
            </a:r>
            <a:r>
              <a:rPr lang="nl-BE" dirty="0"/>
              <a:t>. 2014;24:14026.</a:t>
            </a:r>
          </a:p>
          <a:p>
            <a:r>
              <a:rPr lang="nl-BE" dirty="0"/>
              <a:t>Anthierens S, et al. General </a:t>
            </a:r>
            <a:r>
              <a:rPr lang="nl-BE" dirty="0" err="1"/>
              <a:t>practitioners</a:t>
            </a:r>
            <a:r>
              <a:rPr lang="nl-BE" dirty="0"/>
              <a:t>' views on </a:t>
            </a:r>
            <a:r>
              <a:rPr lang="nl-BE" dirty="0" err="1"/>
              <a:t>the</a:t>
            </a:r>
            <a:r>
              <a:rPr lang="nl-BE" dirty="0"/>
              <a:t> </a:t>
            </a:r>
            <a:r>
              <a:rPr lang="nl-BE" dirty="0" err="1"/>
              <a:t>acceptability</a:t>
            </a:r>
            <a:r>
              <a:rPr lang="nl-BE" dirty="0"/>
              <a:t> and </a:t>
            </a:r>
            <a:r>
              <a:rPr lang="nl-BE" dirty="0" err="1"/>
              <a:t>applicability</a:t>
            </a:r>
            <a:r>
              <a:rPr lang="nl-BE" dirty="0"/>
              <a:t> of a web-</a:t>
            </a:r>
            <a:r>
              <a:rPr lang="nl-BE" dirty="0" err="1"/>
              <a:t>based</a:t>
            </a:r>
            <a:r>
              <a:rPr lang="nl-BE" dirty="0"/>
              <a:t> </a:t>
            </a:r>
            <a:r>
              <a:rPr lang="nl-BE" dirty="0" err="1"/>
              <a:t>intervention</a:t>
            </a:r>
            <a:r>
              <a:rPr lang="nl-BE" dirty="0"/>
              <a:t> </a:t>
            </a:r>
            <a:r>
              <a:rPr lang="nl-BE" dirty="0" err="1"/>
              <a:t>to</a:t>
            </a:r>
            <a:r>
              <a:rPr lang="nl-BE" dirty="0"/>
              <a:t> </a:t>
            </a:r>
            <a:r>
              <a:rPr lang="nl-BE" dirty="0" err="1"/>
              <a:t>reduce</a:t>
            </a:r>
            <a:r>
              <a:rPr lang="nl-BE" dirty="0"/>
              <a:t> </a:t>
            </a:r>
            <a:r>
              <a:rPr lang="nl-BE" dirty="0" err="1"/>
              <a:t>antibiotic</a:t>
            </a:r>
            <a:r>
              <a:rPr lang="nl-BE" dirty="0"/>
              <a:t> </a:t>
            </a:r>
            <a:r>
              <a:rPr lang="nl-BE" dirty="0" err="1"/>
              <a:t>prescribing</a:t>
            </a:r>
            <a:r>
              <a:rPr lang="nl-BE" dirty="0"/>
              <a:t> </a:t>
            </a:r>
            <a:r>
              <a:rPr lang="nl-BE" dirty="0" err="1"/>
              <a:t>for</a:t>
            </a:r>
            <a:r>
              <a:rPr lang="nl-BE" dirty="0"/>
              <a:t> acute </a:t>
            </a:r>
            <a:r>
              <a:rPr lang="nl-BE" dirty="0" err="1"/>
              <a:t>cough</a:t>
            </a:r>
            <a:r>
              <a:rPr lang="nl-BE" dirty="0"/>
              <a:t> in multiple European </a:t>
            </a:r>
            <a:r>
              <a:rPr lang="nl-BE" dirty="0" err="1"/>
              <a:t>countries</a:t>
            </a:r>
            <a:r>
              <a:rPr lang="nl-BE" dirty="0"/>
              <a:t>: a </a:t>
            </a:r>
            <a:r>
              <a:rPr lang="nl-BE" dirty="0" err="1"/>
              <a:t>qualitative</a:t>
            </a:r>
            <a:r>
              <a:rPr lang="nl-BE" dirty="0"/>
              <a:t> </a:t>
            </a:r>
            <a:r>
              <a:rPr lang="nl-BE" dirty="0" err="1"/>
              <a:t>study</a:t>
            </a:r>
            <a:r>
              <a:rPr lang="nl-BE" dirty="0"/>
              <a:t> prior </a:t>
            </a:r>
            <a:r>
              <a:rPr lang="nl-BE" dirty="0" err="1"/>
              <a:t>to</a:t>
            </a:r>
            <a:r>
              <a:rPr lang="nl-BE" dirty="0"/>
              <a:t> a </a:t>
            </a:r>
            <a:r>
              <a:rPr lang="nl-BE" dirty="0" err="1"/>
              <a:t>randomised</a:t>
            </a:r>
            <a:r>
              <a:rPr lang="nl-BE" dirty="0"/>
              <a:t> trial. </a:t>
            </a:r>
            <a:r>
              <a:rPr lang="nl-BE" b="1" dirty="0"/>
              <a:t>BMC </a:t>
            </a:r>
            <a:r>
              <a:rPr lang="nl-BE" b="1" dirty="0" err="1"/>
              <a:t>Fam</a:t>
            </a:r>
            <a:r>
              <a:rPr lang="nl-BE" b="1" dirty="0"/>
              <a:t> </a:t>
            </a:r>
            <a:r>
              <a:rPr lang="nl-BE" b="1" dirty="0" err="1"/>
              <a:t>Pract</a:t>
            </a:r>
            <a:r>
              <a:rPr lang="nl-BE" b="1" dirty="0"/>
              <a:t> </a:t>
            </a:r>
            <a:r>
              <a:rPr lang="nl-BE" dirty="0"/>
              <a:t>2012;13:101.</a:t>
            </a:r>
            <a:r>
              <a:rPr lang="nl-BE" noProof="0" dirty="0"/>
              <a:t> </a:t>
            </a:r>
          </a:p>
        </p:txBody>
      </p:sp>
      <p:sp>
        <p:nvSpPr>
          <p:cNvPr id="5" name="Afgeronde rechthoek 4"/>
          <p:cNvSpPr/>
          <p:nvPr/>
        </p:nvSpPr>
        <p:spPr>
          <a:xfrm>
            <a:off x="1775520" y="1628800"/>
            <a:ext cx="8784976" cy="19380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nl-BE" sz="2000" dirty="0"/>
              <a:t>Online communicatietraining en patiënten brochure</a:t>
            </a:r>
          </a:p>
        </p:txBody>
      </p:sp>
      <p:pic>
        <p:nvPicPr>
          <p:cNvPr id="6" name="Afbeelding 5"/>
          <p:cNvPicPr>
            <a:picLocks noChangeAspect="1"/>
          </p:cNvPicPr>
          <p:nvPr/>
        </p:nvPicPr>
        <p:blipFill rotWithShape="1">
          <a:blip r:embed="rId3"/>
          <a:srcRect l="27407" t="27691" r="27162" b="29922"/>
          <a:stretch/>
        </p:blipFill>
        <p:spPr>
          <a:xfrm>
            <a:off x="1954471" y="1709263"/>
            <a:ext cx="1348942" cy="888556"/>
          </a:xfrm>
          <a:prstGeom prst="rect">
            <a:avLst/>
          </a:prstGeom>
        </p:spPr>
      </p:pic>
      <p:sp>
        <p:nvSpPr>
          <p:cNvPr id="7" name="PIJL-OMLAAG 6"/>
          <p:cNvSpPr/>
          <p:nvPr/>
        </p:nvSpPr>
        <p:spPr>
          <a:xfrm>
            <a:off x="2495600" y="3565978"/>
            <a:ext cx="468052" cy="7200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Rechthoek 7"/>
          <p:cNvSpPr/>
          <p:nvPr/>
        </p:nvSpPr>
        <p:spPr>
          <a:xfrm>
            <a:off x="1766412" y="4302646"/>
            <a:ext cx="2880320" cy="160029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nl-BE" dirty="0"/>
              <a:t>Tevreden huisarts</a:t>
            </a:r>
          </a:p>
          <a:p>
            <a:pPr marL="285750" indent="-285750">
              <a:buFont typeface="Wingdings" panose="05000000000000000000" pitchFamily="2" charset="2"/>
              <a:buChar char="ü"/>
            </a:pPr>
            <a:r>
              <a:rPr lang="nl-BE" dirty="0"/>
              <a:t>Tijd goed benut</a:t>
            </a:r>
          </a:p>
          <a:p>
            <a:pPr marL="285750" indent="-285750">
              <a:buFont typeface="Wingdings" panose="05000000000000000000" pitchFamily="2" charset="2"/>
              <a:buChar char="ü"/>
            </a:pPr>
            <a:r>
              <a:rPr lang="nl-BE" dirty="0"/>
              <a:t>Structuur consultatie </a:t>
            </a:r>
            <a:r>
              <a:rPr lang="nl-BE" dirty="0">
                <a:latin typeface="Calibri" panose="020F0502020204030204" pitchFamily="34" charset="0"/>
                <a:cs typeface="Calibri" panose="020F0502020204030204" pitchFamily="34" charset="0"/>
              </a:rPr>
              <a:t>↑</a:t>
            </a:r>
          </a:p>
          <a:p>
            <a:pPr marL="285750" indent="-285750">
              <a:buFont typeface="Wingdings" panose="05000000000000000000" pitchFamily="2" charset="2"/>
              <a:buChar char="ü"/>
            </a:pPr>
            <a:r>
              <a:rPr lang="nl-BE" dirty="0">
                <a:latin typeface="Calibri" panose="020F0502020204030204" pitchFamily="34" charset="0"/>
                <a:cs typeface="Calibri" panose="020F0502020204030204" pitchFamily="34" charset="0"/>
              </a:rPr>
              <a:t>Zelfvertrouwen ↑</a:t>
            </a:r>
            <a:endParaRPr lang="nl-BE" dirty="0"/>
          </a:p>
        </p:txBody>
      </p:sp>
      <p:sp>
        <p:nvSpPr>
          <p:cNvPr id="9" name="Rechthoek 8"/>
          <p:cNvSpPr/>
          <p:nvPr/>
        </p:nvSpPr>
        <p:spPr>
          <a:xfrm>
            <a:off x="7320136" y="4302646"/>
            <a:ext cx="3240360" cy="160029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nl-BE" dirty="0"/>
              <a:t>Tevreden patiënt</a:t>
            </a:r>
          </a:p>
          <a:p>
            <a:pPr marL="285750" indent="-285750">
              <a:buFont typeface="Wingdings" panose="05000000000000000000" pitchFamily="2" charset="2"/>
              <a:buChar char="ü"/>
            </a:pPr>
            <a:r>
              <a:rPr lang="nl-BE" dirty="0">
                <a:latin typeface="Calibri" panose="020F0502020204030204" pitchFamily="34" charset="0"/>
                <a:cs typeface="Calibri" panose="020F0502020204030204" pitchFamily="34" charset="0"/>
              </a:rPr>
              <a:t>Ziekte-inzicht ↑</a:t>
            </a:r>
          </a:p>
          <a:p>
            <a:pPr marL="285750" indent="-285750">
              <a:buFont typeface="Wingdings" panose="05000000000000000000" pitchFamily="2" charset="2"/>
              <a:buChar char="ü"/>
            </a:pPr>
            <a:r>
              <a:rPr lang="nl-BE" dirty="0">
                <a:latin typeface="Calibri" panose="020F0502020204030204" pitchFamily="34" charset="0"/>
                <a:cs typeface="Calibri" panose="020F0502020204030204" pitchFamily="34" charset="0"/>
              </a:rPr>
              <a:t>Intentie om te consulteren ↓</a:t>
            </a:r>
            <a:endParaRPr lang="nl-BE" dirty="0"/>
          </a:p>
        </p:txBody>
      </p:sp>
      <p:sp>
        <p:nvSpPr>
          <p:cNvPr id="10" name="PIJL-OMLAAG 9"/>
          <p:cNvSpPr/>
          <p:nvPr/>
        </p:nvSpPr>
        <p:spPr>
          <a:xfrm>
            <a:off x="8886310" y="3565978"/>
            <a:ext cx="468052" cy="7200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1" name="Rechthoek 10"/>
          <p:cNvSpPr/>
          <p:nvPr/>
        </p:nvSpPr>
        <p:spPr>
          <a:xfrm>
            <a:off x="4831306" y="4286058"/>
            <a:ext cx="2304256" cy="16168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800" dirty="0"/>
              <a:t>Antibiotica </a:t>
            </a:r>
            <a:r>
              <a:rPr lang="nl-BE" sz="2800" dirty="0">
                <a:latin typeface="Calibri" panose="020F0502020204030204" pitchFamily="34" charset="0"/>
                <a:cs typeface="Calibri" panose="020F0502020204030204" pitchFamily="34" charset="0"/>
              </a:rPr>
              <a:t>↓</a:t>
            </a:r>
          </a:p>
          <a:p>
            <a:pPr algn="ctr"/>
            <a:r>
              <a:rPr lang="nl-BE" sz="2800" dirty="0">
                <a:latin typeface="Calibri" panose="020F0502020204030204" pitchFamily="34" charset="0"/>
                <a:cs typeface="Calibri" panose="020F0502020204030204" pitchFamily="34" charset="0"/>
              </a:rPr>
              <a:t>Complicaties =</a:t>
            </a:r>
            <a:endParaRPr lang="nl-BE" sz="2800" dirty="0"/>
          </a:p>
        </p:txBody>
      </p:sp>
      <p:sp>
        <p:nvSpPr>
          <p:cNvPr id="12" name="PIJL-OMLAAG 11"/>
          <p:cNvSpPr/>
          <p:nvPr/>
        </p:nvSpPr>
        <p:spPr>
          <a:xfrm>
            <a:off x="5690955" y="3565978"/>
            <a:ext cx="468052" cy="7200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3" name="Afbeelding 12"/>
          <p:cNvPicPr>
            <a:picLocks noChangeAspect="1"/>
          </p:cNvPicPr>
          <p:nvPr/>
        </p:nvPicPr>
        <p:blipFill>
          <a:blip r:embed="rId4"/>
          <a:stretch>
            <a:fillRect/>
          </a:stretch>
        </p:blipFill>
        <p:spPr>
          <a:xfrm>
            <a:off x="7125248" y="2128673"/>
            <a:ext cx="983608" cy="1388192"/>
          </a:xfrm>
          <a:prstGeom prst="rect">
            <a:avLst/>
          </a:prstGeom>
        </p:spPr>
      </p:pic>
      <p:pic>
        <p:nvPicPr>
          <p:cNvPr id="14" name="Afbeelding 13"/>
          <p:cNvPicPr>
            <a:picLocks noChangeAspect="1"/>
          </p:cNvPicPr>
          <p:nvPr/>
        </p:nvPicPr>
        <p:blipFill>
          <a:blip r:embed="rId5"/>
          <a:stretch>
            <a:fillRect/>
          </a:stretch>
        </p:blipFill>
        <p:spPr>
          <a:xfrm>
            <a:off x="4831306" y="2184370"/>
            <a:ext cx="1231424" cy="1231424"/>
          </a:xfrm>
          <a:prstGeom prst="rect">
            <a:avLst/>
          </a:prstGeom>
          <a:noFill/>
          <a:ln>
            <a:noFill/>
          </a:ln>
        </p:spPr>
      </p:pic>
    </p:spTree>
    <p:extLst>
      <p:ext uri="{BB962C8B-B14F-4D97-AF65-F5344CB8AC3E}">
        <p14:creationId xmlns:p14="http://schemas.microsoft.com/office/powerpoint/2010/main" val="32259510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BE" sz="3200" dirty="0">
                <a:latin typeface="Arial" panose="020B0604020202020204" pitchFamily="34" charset="0"/>
                <a:cs typeface="Arial" panose="020B0604020202020204" pitchFamily="34" charset="0"/>
              </a:rPr>
              <a:t>  </a:t>
            </a:r>
            <a:r>
              <a:rPr lang="nl-BE" sz="3200" noProof="0" dirty="0">
                <a:latin typeface="Arial" panose="020B0604020202020204" pitchFamily="34" charset="0"/>
                <a:cs typeface="Arial" panose="020B0604020202020204" pitchFamily="34" charset="0"/>
              </a:rPr>
              <a:t>Communicatie – brochure </a:t>
            </a:r>
          </a:p>
        </p:txBody>
      </p:sp>
      <p:sp>
        <p:nvSpPr>
          <p:cNvPr id="22" name="Tijdelijke aanduiding voor tekst 3"/>
          <p:cNvSpPr>
            <a:spLocks noGrp="1"/>
          </p:cNvSpPr>
          <p:nvPr>
            <p:ph type="body" sz="quarter" idx="13"/>
          </p:nvPr>
        </p:nvSpPr>
        <p:spPr/>
        <p:txBody>
          <a:bodyPr/>
          <a:lstStyle/>
          <a:p>
            <a:r>
              <a:rPr lang="nl-BE" noProof="0" dirty="0"/>
              <a:t>“Veilig minder antibiotica” e-</a:t>
            </a:r>
            <a:r>
              <a:rPr lang="nl-BE" noProof="0" dirty="0" err="1"/>
              <a:t>learning</a:t>
            </a:r>
            <a:r>
              <a:rPr lang="nl-BE" noProof="0" dirty="0"/>
              <a:t> en vervolg “GRACE INTRO“ op www.e-learninghealth.be.</a:t>
            </a:r>
          </a:p>
          <a:p>
            <a:r>
              <a:rPr lang="nl-BE" noProof="0" dirty="0"/>
              <a:t>Little P et al. </a:t>
            </a:r>
            <a:r>
              <a:rPr lang="nl-BE" noProof="0" dirty="0" err="1"/>
              <a:t>Effects</a:t>
            </a:r>
            <a:r>
              <a:rPr lang="nl-BE" noProof="0" dirty="0"/>
              <a:t> of  internet-</a:t>
            </a:r>
            <a:r>
              <a:rPr lang="nl-BE" noProof="0" dirty="0" err="1"/>
              <a:t>based</a:t>
            </a:r>
            <a:r>
              <a:rPr lang="nl-BE" noProof="0" dirty="0"/>
              <a:t> training on </a:t>
            </a:r>
            <a:r>
              <a:rPr lang="nl-BE" noProof="0" dirty="0" err="1"/>
              <a:t>antibiotic</a:t>
            </a:r>
            <a:r>
              <a:rPr lang="nl-BE" noProof="0" dirty="0"/>
              <a:t> </a:t>
            </a:r>
            <a:r>
              <a:rPr lang="nl-BE" noProof="0" dirty="0" err="1"/>
              <a:t>prescribing</a:t>
            </a:r>
            <a:r>
              <a:rPr lang="nl-BE" noProof="0" dirty="0"/>
              <a:t> </a:t>
            </a:r>
            <a:r>
              <a:rPr lang="nl-BE" noProof="0" dirty="0" err="1"/>
              <a:t>for</a:t>
            </a:r>
            <a:r>
              <a:rPr lang="nl-BE" noProof="0" dirty="0"/>
              <a:t> acute  </a:t>
            </a:r>
            <a:r>
              <a:rPr lang="nl-BE" noProof="0" dirty="0" err="1"/>
              <a:t>respiratory</a:t>
            </a:r>
            <a:r>
              <a:rPr lang="nl-BE" noProof="0" dirty="0"/>
              <a:t> </a:t>
            </a:r>
            <a:r>
              <a:rPr lang="nl-BE" noProof="0" dirty="0" err="1"/>
              <a:t>tract</a:t>
            </a:r>
            <a:r>
              <a:rPr lang="nl-BE" noProof="0" dirty="0"/>
              <a:t> </a:t>
            </a:r>
            <a:r>
              <a:rPr lang="nl-BE" noProof="0" dirty="0" err="1"/>
              <a:t>infections</a:t>
            </a:r>
            <a:r>
              <a:rPr lang="nl-BE" noProof="0" dirty="0"/>
              <a:t>: a multinational, cluster, </a:t>
            </a:r>
            <a:r>
              <a:rPr lang="nl-BE" noProof="0" dirty="0" err="1"/>
              <a:t>randomised</a:t>
            </a:r>
            <a:r>
              <a:rPr lang="nl-BE" noProof="0" dirty="0"/>
              <a:t>, factorial, </a:t>
            </a:r>
            <a:r>
              <a:rPr lang="nl-BE" noProof="0" dirty="0" err="1"/>
              <a:t>controlled</a:t>
            </a:r>
            <a:r>
              <a:rPr lang="nl-BE" noProof="0" dirty="0"/>
              <a:t>  trial. Lancet 2013:382:1175-82. </a:t>
            </a:r>
          </a:p>
          <a:p>
            <a:endParaRPr lang="nl-BE" noProof="0" dirty="0"/>
          </a:p>
        </p:txBody>
      </p:sp>
      <p:pic>
        <p:nvPicPr>
          <p:cNvPr id="6" name="Afbeelding 5">
            <a:extLst>
              <a:ext uri="{FF2B5EF4-FFF2-40B4-BE49-F238E27FC236}">
                <a16:creationId xmlns:a16="http://schemas.microsoft.com/office/drawing/2014/main" id="{4DAE3401-B022-4189-907C-A0E637D1EACB}"/>
              </a:ext>
            </a:extLst>
          </p:cNvPr>
          <p:cNvPicPr>
            <a:picLocks noChangeAspect="1"/>
          </p:cNvPicPr>
          <p:nvPr/>
        </p:nvPicPr>
        <p:blipFill>
          <a:blip r:embed="rId3"/>
          <a:stretch>
            <a:fillRect/>
          </a:stretch>
        </p:blipFill>
        <p:spPr>
          <a:xfrm>
            <a:off x="7170176" y="1219200"/>
            <a:ext cx="3088667" cy="4276254"/>
          </a:xfrm>
          <a:prstGeom prst="rect">
            <a:avLst/>
          </a:prstGeom>
        </p:spPr>
      </p:pic>
      <p:pic>
        <p:nvPicPr>
          <p:cNvPr id="4" name="Afbeelding 3">
            <a:extLst>
              <a:ext uri="{FF2B5EF4-FFF2-40B4-BE49-F238E27FC236}">
                <a16:creationId xmlns:a16="http://schemas.microsoft.com/office/drawing/2014/main" id="{B9AC331A-73A8-4F6D-6C15-4BBCED503018}"/>
              </a:ext>
            </a:extLst>
          </p:cNvPr>
          <p:cNvPicPr>
            <a:picLocks noChangeAspect="1"/>
          </p:cNvPicPr>
          <p:nvPr/>
        </p:nvPicPr>
        <p:blipFill rotWithShape="1">
          <a:blip r:embed="rId4"/>
          <a:srcRect l="35114" t="55363" r="44568" b="18000"/>
          <a:stretch/>
        </p:blipFill>
        <p:spPr>
          <a:xfrm>
            <a:off x="1062296" y="2264179"/>
            <a:ext cx="4981861" cy="2449137"/>
          </a:xfrm>
          <a:prstGeom prst="rect">
            <a:avLst/>
          </a:prstGeom>
          <a:ln>
            <a:solidFill>
              <a:schemeClr val="accent1"/>
            </a:solidFill>
          </a:ln>
        </p:spPr>
      </p:pic>
    </p:spTree>
    <p:extLst>
      <p:ext uri="{BB962C8B-B14F-4D97-AF65-F5344CB8AC3E}">
        <p14:creationId xmlns:p14="http://schemas.microsoft.com/office/powerpoint/2010/main" val="6591509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D48B3D-7057-FB9D-5C57-43AB990AD9DB}"/>
              </a:ext>
            </a:extLst>
          </p:cNvPr>
          <p:cNvSpPr>
            <a:spLocks noGrp="1"/>
          </p:cNvSpPr>
          <p:nvPr>
            <p:ph type="title"/>
          </p:nvPr>
        </p:nvSpPr>
        <p:spPr/>
        <p:txBody>
          <a:bodyPr/>
          <a:lstStyle/>
          <a:p>
            <a:r>
              <a:rPr lang="nl-BE" dirty="0"/>
              <a:t>   </a:t>
            </a:r>
            <a:r>
              <a:rPr lang="nl-BE" sz="3200" dirty="0">
                <a:latin typeface="Arial" panose="020B0604020202020204" pitchFamily="34" charset="0"/>
                <a:cs typeface="Arial" panose="020B0604020202020204" pitchFamily="34" charset="0"/>
              </a:rPr>
              <a:t>POLL</a:t>
            </a:r>
          </a:p>
        </p:txBody>
      </p:sp>
      <p:sp>
        <p:nvSpPr>
          <p:cNvPr id="3" name="Tijdelijke aanduiding voor dianummer 2">
            <a:extLst>
              <a:ext uri="{FF2B5EF4-FFF2-40B4-BE49-F238E27FC236}">
                <a16:creationId xmlns:a16="http://schemas.microsoft.com/office/drawing/2014/main" id="{26095348-ABE3-93BA-7C1C-A8FF45C5968E}"/>
              </a:ext>
            </a:extLst>
          </p:cNvPr>
          <p:cNvSpPr>
            <a:spLocks noGrp="1"/>
          </p:cNvSpPr>
          <p:nvPr>
            <p:ph type="sldNum" sz="quarter" idx="12"/>
          </p:nvPr>
        </p:nvSpPr>
        <p:spPr/>
        <p:txBody>
          <a:bodyPr/>
          <a:lstStyle/>
          <a:p>
            <a:fld id="{1AD93096-5B34-4342-9326-69289CEAE4C2}" type="slidenum">
              <a:rPr lang="en-US" smtClean="0"/>
              <a:pPr/>
              <a:t>48</a:t>
            </a:fld>
            <a:endParaRPr lang="en-US" dirty="0">
              <a:solidFill>
                <a:srgbClr val="FFFFFF"/>
              </a:solidFill>
            </a:endParaRPr>
          </a:p>
        </p:txBody>
      </p:sp>
      <p:sp>
        <p:nvSpPr>
          <p:cNvPr id="4" name="Tijdelijke aanduiding voor tekst 3">
            <a:extLst>
              <a:ext uri="{FF2B5EF4-FFF2-40B4-BE49-F238E27FC236}">
                <a16:creationId xmlns:a16="http://schemas.microsoft.com/office/drawing/2014/main" id="{5DD90781-08B9-DF98-785F-1BAEAE7F1E25}"/>
              </a:ext>
            </a:extLst>
          </p:cNvPr>
          <p:cNvSpPr>
            <a:spLocks noGrp="1"/>
          </p:cNvSpPr>
          <p:nvPr>
            <p:ph type="body" sz="quarter" idx="14"/>
          </p:nvPr>
        </p:nvSpPr>
        <p:spPr>
          <a:xfrm>
            <a:off x="1765453" y="1734344"/>
            <a:ext cx="9444260" cy="4105275"/>
          </a:xfrm>
        </p:spPr>
        <p:txBody>
          <a:bodyPr/>
          <a:lstStyle/>
          <a:p>
            <a:r>
              <a:rPr lang="nl-BE" dirty="0">
                <a:latin typeface="Arial" panose="020B0604020202020204" pitchFamily="34" charset="0"/>
                <a:cs typeface="Arial" panose="020B0604020202020204" pitchFamily="34" charset="0"/>
              </a:rPr>
              <a:t>Antibiotica zoals amoxicilline geven we best </a:t>
            </a:r>
            <a:r>
              <a:rPr lang="nl-BE" dirty="0" err="1">
                <a:latin typeface="Arial" panose="020B0604020202020204" pitchFamily="34" charset="0"/>
                <a:cs typeface="Arial" panose="020B0604020202020204" pitchFamily="34" charset="0"/>
              </a:rPr>
              <a:t>hooggedoseerd</a:t>
            </a:r>
            <a:r>
              <a:rPr lang="nl-BE" dirty="0">
                <a:latin typeface="Arial" panose="020B0604020202020204" pitchFamily="34" charset="0"/>
                <a:cs typeface="Arial" panose="020B0604020202020204" pitchFamily="34" charset="0"/>
              </a:rPr>
              <a:t> en lang.</a:t>
            </a:r>
          </a:p>
          <a:p>
            <a:r>
              <a:rPr lang="nl-BE" dirty="0">
                <a:latin typeface="Arial" panose="020B0604020202020204" pitchFamily="34" charset="0"/>
                <a:cs typeface="Arial" panose="020B0604020202020204" pitchFamily="34" charset="0"/>
              </a:rPr>
              <a:t>Antibiotica zoals amoxicilline geven we best </a:t>
            </a:r>
            <a:r>
              <a:rPr lang="nl-BE" dirty="0" err="1">
                <a:latin typeface="Arial" panose="020B0604020202020204" pitchFamily="34" charset="0"/>
                <a:cs typeface="Arial" panose="020B0604020202020204" pitchFamily="34" charset="0"/>
              </a:rPr>
              <a:t>hooggedoseerd</a:t>
            </a:r>
            <a:r>
              <a:rPr lang="nl-BE" dirty="0">
                <a:latin typeface="Arial" panose="020B0604020202020204" pitchFamily="34" charset="0"/>
                <a:cs typeface="Arial" panose="020B0604020202020204" pitchFamily="34" charset="0"/>
              </a:rPr>
              <a:t> en kort.</a:t>
            </a:r>
          </a:p>
          <a:p>
            <a:r>
              <a:rPr lang="nl-BE" dirty="0">
                <a:latin typeface="Arial" panose="020B0604020202020204" pitchFamily="34" charset="0"/>
                <a:cs typeface="Arial" panose="020B0604020202020204" pitchFamily="34" charset="0"/>
              </a:rPr>
              <a:t>Antibiotica zoals amoxicilline geven we best niet te hoog gedoseerd en lang.</a:t>
            </a:r>
          </a:p>
        </p:txBody>
      </p:sp>
      <p:sp>
        <p:nvSpPr>
          <p:cNvPr id="5" name="Tijdelijke aanduiding voor tekst 4">
            <a:extLst>
              <a:ext uri="{FF2B5EF4-FFF2-40B4-BE49-F238E27FC236}">
                <a16:creationId xmlns:a16="http://schemas.microsoft.com/office/drawing/2014/main" id="{171F5F8B-5471-A63D-1545-90B4D0FB4B36}"/>
              </a:ext>
            </a:extLst>
          </p:cNvPr>
          <p:cNvSpPr>
            <a:spLocks noGrp="1"/>
          </p:cNvSpPr>
          <p:nvPr>
            <p:ph type="body" sz="quarter" idx="13"/>
          </p:nvPr>
        </p:nvSpPr>
        <p:spPr/>
        <p:txBody>
          <a:bodyPr/>
          <a:lstStyle/>
          <a:p>
            <a:endParaRPr lang="nl-BE"/>
          </a:p>
        </p:txBody>
      </p:sp>
      <p:sp>
        <p:nvSpPr>
          <p:cNvPr id="10" name="Tekstvak 7">
            <a:extLst>
              <a:ext uri="{FF2B5EF4-FFF2-40B4-BE49-F238E27FC236}">
                <a16:creationId xmlns:a16="http://schemas.microsoft.com/office/drawing/2014/main" id="{872DC07C-EC08-C0E8-3DF4-2A00B2CF5A0A}"/>
              </a:ext>
            </a:extLst>
          </p:cNvPr>
          <p:cNvSpPr txBox="1"/>
          <p:nvPr/>
        </p:nvSpPr>
        <p:spPr>
          <a:xfrm>
            <a:off x="9912850" y="0"/>
            <a:ext cx="2279150" cy="646331"/>
          </a:xfrm>
          <a:prstGeom prst="rect">
            <a:avLst/>
          </a:prstGeom>
          <a:noFill/>
        </p:spPr>
        <p:txBody>
          <a:bodyPr wrap="none" rtlCol="0">
            <a:spAutoFit/>
          </a:bodyPr>
          <a:ls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dirty="0">
                <a:hlinkClick r:id="rId2"/>
              </a:rPr>
              <a:t>www.mentimeter.com</a:t>
            </a:r>
            <a:endParaRPr lang="nl-NL" dirty="0"/>
          </a:p>
          <a:p>
            <a:r>
              <a:rPr lang="nl-NL" dirty="0"/>
              <a:t>Code 1750 5129 </a:t>
            </a:r>
            <a:endParaRPr lang="nl-BE" dirty="0"/>
          </a:p>
        </p:txBody>
      </p:sp>
    </p:spTree>
    <p:extLst>
      <p:ext uri="{BB962C8B-B14F-4D97-AF65-F5344CB8AC3E}">
        <p14:creationId xmlns:p14="http://schemas.microsoft.com/office/powerpoint/2010/main" val="23602990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697C4D-A6C2-BF6F-E137-20AC4AFF3DD0}"/>
              </a:ext>
            </a:extLst>
          </p:cNvPr>
          <p:cNvSpPr>
            <a:spLocks noGrp="1"/>
          </p:cNvSpPr>
          <p:nvPr>
            <p:ph type="title"/>
          </p:nvPr>
        </p:nvSpPr>
        <p:spPr/>
        <p:txBody>
          <a:bodyPr/>
          <a:lstStyle/>
          <a:p>
            <a:r>
              <a:rPr lang="nl-BE" sz="3200" dirty="0">
                <a:latin typeface="Arial" panose="020B0604020202020204" pitchFamily="34" charset="0"/>
                <a:cs typeface="Arial" panose="020B0604020202020204" pitchFamily="34" charset="0"/>
              </a:rPr>
              <a:t> Kort en krachtig</a:t>
            </a:r>
          </a:p>
        </p:txBody>
      </p:sp>
      <p:sp>
        <p:nvSpPr>
          <p:cNvPr id="3" name="Tijdelijke aanduiding voor dianummer 2">
            <a:extLst>
              <a:ext uri="{FF2B5EF4-FFF2-40B4-BE49-F238E27FC236}">
                <a16:creationId xmlns:a16="http://schemas.microsoft.com/office/drawing/2014/main" id="{9AE9D098-13EA-1077-923E-AE4B6149EFE2}"/>
              </a:ext>
            </a:extLst>
          </p:cNvPr>
          <p:cNvSpPr>
            <a:spLocks noGrp="1"/>
          </p:cNvSpPr>
          <p:nvPr>
            <p:ph type="sldNum" sz="quarter" idx="12"/>
          </p:nvPr>
        </p:nvSpPr>
        <p:spPr/>
        <p:txBody>
          <a:bodyPr/>
          <a:lstStyle/>
          <a:p>
            <a:fld id="{1AD93096-5B34-4342-9326-69289CEAE4C2}" type="slidenum">
              <a:rPr lang="en-US" smtClean="0"/>
              <a:pPr/>
              <a:t>49</a:t>
            </a:fld>
            <a:endParaRPr lang="en-US" dirty="0">
              <a:solidFill>
                <a:srgbClr val="FFFFFF"/>
              </a:solidFill>
            </a:endParaRPr>
          </a:p>
        </p:txBody>
      </p:sp>
      <p:sp>
        <p:nvSpPr>
          <p:cNvPr id="4" name="Tijdelijke aanduiding voor tekst 3">
            <a:extLst>
              <a:ext uri="{FF2B5EF4-FFF2-40B4-BE49-F238E27FC236}">
                <a16:creationId xmlns:a16="http://schemas.microsoft.com/office/drawing/2014/main" id="{E8A38A2F-2113-6AD2-A5A9-1BADE5EC12EB}"/>
              </a:ext>
            </a:extLst>
          </p:cNvPr>
          <p:cNvSpPr>
            <a:spLocks noGrp="1"/>
          </p:cNvSpPr>
          <p:nvPr>
            <p:ph type="body" sz="quarter" idx="14"/>
          </p:nvPr>
        </p:nvSpPr>
        <p:spPr/>
        <p:txBody>
          <a:bodyPr/>
          <a:lstStyle/>
          <a:p>
            <a:endParaRPr lang="nl-BE"/>
          </a:p>
        </p:txBody>
      </p:sp>
      <p:sp>
        <p:nvSpPr>
          <p:cNvPr id="5" name="Tijdelijke aanduiding voor tekst 4">
            <a:extLst>
              <a:ext uri="{FF2B5EF4-FFF2-40B4-BE49-F238E27FC236}">
                <a16:creationId xmlns:a16="http://schemas.microsoft.com/office/drawing/2014/main" id="{EEE4E79E-A77F-C179-EFED-69B1ACCF4FE4}"/>
              </a:ext>
            </a:extLst>
          </p:cNvPr>
          <p:cNvSpPr>
            <a:spLocks noGrp="1"/>
          </p:cNvSpPr>
          <p:nvPr>
            <p:ph type="body" sz="quarter" idx="13"/>
          </p:nvPr>
        </p:nvSpPr>
        <p:spPr/>
        <p:txBody>
          <a:bodyPr/>
          <a:lstStyle/>
          <a:p>
            <a:endParaRPr lang="nl-BE"/>
          </a:p>
        </p:txBody>
      </p:sp>
      <p:pic>
        <p:nvPicPr>
          <p:cNvPr id="6" name="Afbeelding 5">
            <a:extLst>
              <a:ext uri="{FF2B5EF4-FFF2-40B4-BE49-F238E27FC236}">
                <a16:creationId xmlns:a16="http://schemas.microsoft.com/office/drawing/2014/main" id="{81DB195C-9511-AAB2-772D-20FAC136F29D}"/>
              </a:ext>
            </a:extLst>
          </p:cNvPr>
          <p:cNvPicPr>
            <a:picLocks noChangeAspect="1"/>
          </p:cNvPicPr>
          <p:nvPr/>
        </p:nvPicPr>
        <p:blipFill rotWithShape="1">
          <a:blip r:embed="rId2"/>
          <a:srcRect l="1096" t="1594" r="1096" b="1866"/>
          <a:stretch/>
        </p:blipFill>
        <p:spPr>
          <a:xfrm>
            <a:off x="2156239" y="1192619"/>
            <a:ext cx="8469376" cy="4860519"/>
          </a:xfrm>
          <a:prstGeom prst="rect">
            <a:avLst/>
          </a:prstGeom>
        </p:spPr>
      </p:pic>
      <p:sp>
        <p:nvSpPr>
          <p:cNvPr id="7" name="Tekstvak 6">
            <a:extLst>
              <a:ext uri="{FF2B5EF4-FFF2-40B4-BE49-F238E27FC236}">
                <a16:creationId xmlns:a16="http://schemas.microsoft.com/office/drawing/2014/main" id="{FF59E441-7F1D-30A4-E421-1D0050FECC7F}"/>
              </a:ext>
            </a:extLst>
          </p:cNvPr>
          <p:cNvSpPr txBox="1"/>
          <p:nvPr/>
        </p:nvSpPr>
        <p:spPr>
          <a:xfrm>
            <a:off x="-15240" y="6053138"/>
            <a:ext cx="1706880" cy="704850"/>
          </a:xfrm>
          <a:prstGeom prst="rect">
            <a:avLst/>
          </a:prstGeom>
          <a:solidFill>
            <a:schemeClr val="tx1"/>
          </a:solidFill>
        </p:spPr>
        <p:txBody>
          <a:bodyPr wrap="square" rtlCol="0">
            <a:spAutoFit/>
          </a:bodyPr>
          <a:lstStyle/>
          <a:p>
            <a:endParaRPr lang="nl-BE" dirty="0"/>
          </a:p>
        </p:txBody>
      </p:sp>
    </p:spTree>
    <p:extLst>
      <p:ext uri="{BB962C8B-B14F-4D97-AF65-F5344CB8AC3E}">
        <p14:creationId xmlns:p14="http://schemas.microsoft.com/office/powerpoint/2010/main" val="2514205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inhoud 7">
            <a:extLst>
              <a:ext uri="{FF2B5EF4-FFF2-40B4-BE49-F238E27FC236}">
                <a16:creationId xmlns:a16="http://schemas.microsoft.com/office/drawing/2014/main" id="{18536957-0846-6EE9-E69B-108354117691}"/>
              </a:ext>
            </a:extLst>
          </p:cNvPr>
          <p:cNvSpPr>
            <a:spLocks noGrp="1"/>
          </p:cNvSpPr>
          <p:nvPr>
            <p:ph type="body" sz="quarter" idx="10"/>
          </p:nvPr>
        </p:nvSpPr>
        <p:spPr>
          <a:xfrm>
            <a:off x="909955" y="1166813"/>
            <a:ext cx="10488612" cy="5313362"/>
          </a:xfrm>
        </p:spPr>
        <p:txBody>
          <a:bodyPr/>
          <a:lstStyle/>
          <a:p>
            <a:pPr marL="0" indent="0">
              <a:buNone/>
            </a:pPr>
            <a:r>
              <a:rPr lang="nl-NL" dirty="0"/>
              <a:t>Korte voorstellingsronde </a:t>
            </a:r>
          </a:p>
          <a:p>
            <a:pPr marL="228600" lvl="1">
              <a:spcBef>
                <a:spcPts val="1000"/>
              </a:spcBef>
            </a:pPr>
            <a:r>
              <a:rPr lang="nl-NL" sz="1800" b="1" dirty="0"/>
              <a:t>motivatie</a:t>
            </a:r>
            <a:r>
              <a:rPr lang="nl-NL" sz="1800" dirty="0"/>
              <a:t>? </a:t>
            </a:r>
          </a:p>
          <a:p>
            <a:pPr marL="228600" lvl="1">
              <a:spcBef>
                <a:spcPts val="1000"/>
              </a:spcBef>
            </a:pPr>
            <a:r>
              <a:rPr lang="nl-NL" sz="1800" b="1" dirty="0"/>
              <a:t>verwachtingen</a:t>
            </a:r>
            <a:r>
              <a:rPr lang="nl-NL" sz="1800" dirty="0"/>
              <a:t>? </a:t>
            </a:r>
          </a:p>
          <a:p>
            <a:pPr marL="0" lvl="1" indent="0">
              <a:spcBef>
                <a:spcPts val="1000"/>
              </a:spcBef>
              <a:buNone/>
            </a:pPr>
            <a:endParaRPr lang="nl-NL" sz="1800" dirty="0"/>
          </a:p>
          <a:p>
            <a:pPr marL="0" lvl="1" indent="0">
              <a:spcBef>
                <a:spcPts val="1000"/>
              </a:spcBef>
              <a:buNone/>
            </a:pPr>
            <a:r>
              <a:rPr lang="nl-NL" sz="1800" dirty="0"/>
              <a:t> </a:t>
            </a:r>
          </a:p>
          <a:p>
            <a:pPr marL="0" lvl="1" indent="0">
              <a:spcBef>
                <a:spcPts val="1000"/>
              </a:spcBef>
              <a:buNone/>
            </a:pPr>
            <a:endParaRPr lang="nl-NL" sz="1800" dirty="0"/>
          </a:p>
          <a:p>
            <a:pPr marL="0" lvl="1" indent="0">
              <a:spcBef>
                <a:spcPts val="1000"/>
              </a:spcBef>
              <a:buNone/>
            </a:pPr>
            <a:endParaRPr lang="nl-NL" sz="1800" dirty="0"/>
          </a:p>
          <a:p>
            <a:pPr marL="0" indent="0">
              <a:buNone/>
            </a:pPr>
            <a:endParaRPr lang="nl-BE" dirty="0"/>
          </a:p>
        </p:txBody>
      </p:sp>
      <p:sp>
        <p:nvSpPr>
          <p:cNvPr id="2" name="Tijdelijke aanduiding voor datum 1">
            <a:extLst>
              <a:ext uri="{FF2B5EF4-FFF2-40B4-BE49-F238E27FC236}">
                <a16:creationId xmlns:a16="http://schemas.microsoft.com/office/drawing/2014/main" id="{16588041-81F6-C103-B226-A90EE81BEDDB}"/>
              </a:ext>
            </a:extLst>
          </p:cNvPr>
          <p:cNvSpPr>
            <a:spLocks noGrp="1"/>
          </p:cNvSpPr>
          <p:nvPr>
            <p:ph type="dt" sz="half" idx="2"/>
          </p:nvPr>
        </p:nvSpPr>
        <p:spPr/>
        <p:txBody>
          <a:bodyPr/>
          <a:lstStyle/>
          <a:p>
            <a:fld id="{8209CF7C-8B9E-4B5A-A9A5-1938ADB3D369}" type="datetime1">
              <a:rPr lang="nl-BE" smtClean="0"/>
              <a:t>19/11/2023</a:t>
            </a:fld>
            <a:endParaRPr lang="nl-BE"/>
          </a:p>
        </p:txBody>
      </p:sp>
      <p:sp>
        <p:nvSpPr>
          <p:cNvPr id="3" name="Tijdelijke aanduiding voor dianummer 2">
            <a:extLst>
              <a:ext uri="{FF2B5EF4-FFF2-40B4-BE49-F238E27FC236}">
                <a16:creationId xmlns:a16="http://schemas.microsoft.com/office/drawing/2014/main" id="{AF6DAE9A-8594-AE50-9D5E-EF8A695C5970}"/>
              </a:ext>
            </a:extLst>
          </p:cNvPr>
          <p:cNvSpPr>
            <a:spLocks noGrp="1"/>
          </p:cNvSpPr>
          <p:nvPr>
            <p:ph type="sldNum" sz="quarter" idx="4"/>
          </p:nvPr>
        </p:nvSpPr>
        <p:spPr/>
        <p:txBody>
          <a:bodyPr/>
          <a:lstStyle/>
          <a:p>
            <a:fld id="{237A5C56-B9E8-4E46-B944-E20B96CB342D}" type="slidenum">
              <a:rPr lang="nl-BE" smtClean="0"/>
              <a:pPr/>
              <a:t>5</a:t>
            </a:fld>
            <a:endParaRPr lang="nl-BE">
              <a:solidFill>
                <a:schemeClr val="bg1"/>
              </a:solidFill>
            </a:endParaRPr>
          </a:p>
        </p:txBody>
      </p:sp>
      <p:sp>
        <p:nvSpPr>
          <p:cNvPr id="7" name="Titel 6">
            <a:extLst>
              <a:ext uri="{FF2B5EF4-FFF2-40B4-BE49-F238E27FC236}">
                <a16:creationId xmlns:a16="http://schemas.microsoft.com/office/drawing/2014/main" id="{E2001AA3-A9D6-B55C-D93A-AF9710300C0B}"/>
              </a:ext>
            </a:extLst>
          </p:cNvPr>
          <p:cNvSpPr>
            <a:spLocks noGrp="1"/>
          </p:cNvSpPr>
          <p:nvPr>
            <p:ph type="ctrTitle"/>
          </p:nvPr>
        </p:nvSpPr>
        <p:spPr/>
        <p:txBody>
          <a:bodyPr/>
          <a:lstStyle/>
          <a:p>
            <a:r>
              <a:rPr lang="nl-NL" dirty="0"/>
              <a:t>INLEIDING (wie is wie?) </a:t>
            </a:r>
            <a:endParaRPr lang="nl-BE" dirty="0"/>
          </a:p>
        </p:txBody>
      </p:sp>
      <p:pic>
        <p:nvPicPr>
          <p:cNvPr id="5" name="Afbeelding 4">
            <a:extLst>
              <a:ext uri="{FF2B5EF4-FFF2-40B4-BE49-F238E27FC236}">
                <a16:creationId xmlns:a16="http://schemas.microsoft.com/office/drawing/2014/main" id="{353D3748-6B26-5B79-FD1B-34DFDE13D1F0}"/>
              </a:ext>
            </a:extLst>
          </p:cNvPr>
          <p:cNvPicPr>
            <a:picLocks noChangeAspect="1"/>
          </p:cNvPicPr>
          <p:nvPr/>
        </p:nvPicPr>
        <p:blipFill rotWithShape="1">
          <a:blip r:embed="rId2"/>
          <a:srcRect l="45750" t="49182" r="48966" b="39910"/>
          <a:stretch/>
        </p:blipFill>
        <p:spPr>
          <a:xfrm>
            <a:off x="10932000" y="0"/>
            <a:ext cx="1260000" cy="927607"/>
          </a:xfrm>
          <a:prstGeom prst="rect">
            <a:avLst/>
          </a:prstGeom>
        </p:spPr>
      </p:pic>
    </p:spTree>
    <p:extLst>
      <p:ext uri="{BB962C8B-B14F-4D97-AF65-F5344CB8AC3E}">
        <p14:creationId xmlns:p14="http://schemas.microsoft.com/office/powerpoint/2010/main" val="309904177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61A4BA-5B57-77EA-F323-F73392B5AA2D}"/>
              </a:ext>
            </a:extLst>
          </p:cNvPr>
          <p:cNvSpPr>
            <a:spLocks noGrp="1"/>
          </p:cNvSpPr>
          <p:nvPr>
            <p:ph type="title"/>
          </p:nvPr>
        </p:nvSpPr>
        <p:spPr/>
        <p:txBody>
          <a:bodyPr/>
          <a:lstStyle/>
          <a:p>
            <a:r>
              <a:rPr lang="nl-BE" sz="3200" dirty="0">
                <a:latin typeface="Arial" panose="020B0604020202020204" pitchFamily="34" charset="0"/>
                <a:cs typeface="Arial" panose="020B0604020202020204" pitchFamily="34" charset="0"/>
              </a:rPr>
              <a:t> POLL</a:t>
            </a:r>
          </a:p>
        </p:txBody>
      </p:sp>
      <p:sp>
        <p:nvSpPr>
          <p:cNvPr id="3" name="Tijdelijke aanduiding voor dianummer 2">
            <a:extLst>
              <a:ext uri="{FF2B5EF4-FFF2-40B4-BE49-F238E27FC236}">
                <a16:creationId xmlns:a16="http://schemas.microsoft.com/office/drawing/2014/main" id="{824AF667-816F-42C1-0331-C36775F70EC4}"/>
              </a:ext>
            </a:extLst>
          </p:cNvPr>
          <p:cNvSpPr>
            <a:spLocks noGrp="1"/>
          </p:cNvSpPr>
          <p:nvPr>
            <p:ph type="sldNum" sz="quarter" idx="12"/>
          </p:nvPr>
        </p:nvSpPr>
        <p:spPr/>
        <p:txBody>
          <a:bodyPr/>
          <a:lstStyle/>
          <a:p>
            <a:fld id="{1AD93096-5B34-4342-9326-69289CEAE4C2}" type="slidenum">
              <a:rPr lang="en-US" smtClean="0"/>
              <a:pPr/>
              <a:t>50</a:t>
            </a:fld>
            <a:endParaRPr lang="en-US" dirty="0">
              <a:solidFill>
                <a:srgbClr val="FFFFFF"/>
              </a:solidFill>
            </a:endParaRPr>
          </a:p>
        </p:txBody>
      </p:sp>
      <p:sp>
        <p:nvSpPr>
          <p:cNvPr id="4" name="Tijdelijke aanduiding voor tekst 3">
            <a:extLst>
              <a:ext uri="{FF2B5EF4-FFF2-40B4-BE49-F238E27FC236}">
                <a16:creationId xmlns:a16="http://schemas.microsoft.com/office/drawing/2014/main" id="{91CCA1D5-D89B-9E20-FDE6-FD44E05A9172}"/>
              </a:ext>
            </a:extLst>
          </p:cNvPr>
          <p:cNvSpPr>
            <a:spLocks noGrp="1"/>
          </p:cNvSpPr>
          <p:nvPr>
            <p:ph type="body" sz="quarter" idx="14"/>
          </p:nvPr>
        </p:nvSpPr>
        <p:spPr>
          <a:xfrm>
            <a:off x="948675" y="1219200"/>
            <a:ext cx="10607578" cy="4105275"/>
          </a:xfrm>
        </p:spPr>
        <p:txBody>
          <a:bodyPr/>
          <a:lstStyle/>
          <a:p>
            <a:pPr marL="0" indent="0">
              <a:buNone/>
            </a:pPr>
            <a:r>
              <a:rPr lang="nl-BE" dirty="0">
                <a:latin typeface="Arial" panose="020B0604020202020204" pitchFamily="34" charset="0"/>
                <a:cs typeface="Arial" panose="020B0604020202020204" pitchFamily="34" charset="0"/>
              </a:rPr>
              <a:t>Een patiënte onder chemotherapie voor een borstcarcinoom presenteert zich met een sinusitis. Ze voelt zich nog ok, maar is bezorgd omwille van haar gezondheidstoestand. Wat doe je?</a:t>
            </a:r>
          </a:p>
          <a:p>
            <a:pPr marL="0" indent="0">
              <a:buNone/>
            </a:pPr>
            <a:endParaRPr lang="nl-BE" dirty="0">
              <a:latin typeface="Arial" panose="020B0604020202020204" pitchFamily="34" charset="0"/>
              <a:cs typeface="Arial" panose="020B0604020202020204" pitchFamily="34" charset="0"/>
            </a:endParaRPr>
          </a:p>
          <a:p>
            <a:pPr marL="0" indent="0">
              <a:buNone/>
            </a:pPr>
            <a:r>
              <a:rPr lang="nl-BE" dirty="0">
                <a:latin typeface="Arial" panose="020B0604020202020204" pitchFamily="34" charset="0"/>
                <a:cs typeface="Arial" panose="020B0604020202020204" pitchFamily="34" charset="0"/>
              </a:rPr>
              <a:t>A/ Ik geef niets buiten wat </a:t>
            </a:r>
            <a:r>
              <a:rPr lang="nl-BE" dirty="0" err="1">
                <a:latin typeface="Arial" panose="020B0604020202020204" pitchFamily="34" charset="0"/>
                <a:cs typeface="Arial" panose="020B0604020202020204" pitchFamily="34" charset="0"/>
              </a:rPr>
              <a:t>Physiomer</a:t>
            </a:r>
            <a:endParaRPr lang="nl-BE" dirty="0">
              <a:latin typeface="Arial" panose="020B0604020202020204" pitchFamily="34" charset="0"/>
              <a:cs typeface="Arial" panose="020B0604020202020204" pitchFamily="34" charset="0"/>
            </a:endParaRPr>
          </a:p>
          <a:p>
            <a:pPr marL="0" indent="0">
              <a:buNone/>
            </a:pPr>
            <a:r>
              <a:rPr lang="nl-BE" dirty="0">
                <a:latin typeface="Arial" panose="020B0604020202020204" pitchFamily="34" charset="0"/>
                <a:cs typeface="Arial" panose="020B0604020202020204" pitchFamily="34" charset="0"/>
              </a:rPr>
              <a:t>B/ Ik start antibiotica amoxicilline 1g 3x/dag 7 dagen</a:t>
            </a:r>
          </a:p>
          <a:p>
            <a:pPr marL="0" indent="0">
              <a:buNone/>
            </a:pPr>
            <a:r>
              <a:rPr lang="nl-BE" dirty="0">
                <a:latin typeface="Arial" panose="020B0604020202020204" pitchFamily="34" charset="0"/>
                <a:cs typeface="Arial" panose="020B0604020202020204" pitchFamily="34" charset="0"/>
              </a:rPr>
              <a:t>C/ Ik start antibiotica </a:t>
            </a:r>
            <a:r>
              <a:rPr lang="nl-BE" dirty="0" err="1">
                <a:latin typeface="Arial" panose="020B0604020202020204" pitchFamily="34" charset="0"/>
                <a:cs typeface="Arial" panose="020B0604020202020204" pitchFamily="34" charset="0"/>
              </a:rPr>
              <a:t>amoxiclav</a:t>
            </a:r>
            <a:r>
              <a:rPr lang="nl-BE" dirty="0">
                <a:latin typeface="Arial" panose="020B0604020202020204" pitchFamily="34" charset="0"/>
                <a:cs typeface="Arial" panose="020B0604020202020204" pitchFamily="34" charset="0"/>
              </a:rPr>
              <a:t> 875 3x/dag 7 dagen</a:t>
            </a:r>
          </a:p>
        </p:txBody>
      </p:sp>
      <p:sp>
        <p:nvSpPr>
          <p:cNvPr id="5" name="Tijdelijke aanduiding voor tekst 4">
            <a:extLst>
              <a:ext uri="{FF2B5EF4-FFF2-40B4-BE49-F238E27FC236}">
                <a16:creationId xmlns:a16="http://schemas.microsoft.com/office/drawing/2014/main" id="{A04FE614-3D0B-C9AD-D414-473270B43485}"/>
              </a:ext>
            </a:extLst>
          </p:cNvPr>
          <p:cNvSpPr>
            <a:spLocks noGrp="1"/>
          </p:cNvSpPr>
          <p:nvPr>
            <p:ph type="body" sz="quarter" idx="13"/>
          </p:nvPr>
        </p:nvSpPr>
        <p:spPr/>
        <p:txBody>
          <a:bodyPr/>
          <a:lstStyle/>
          <a:p>
            <a:endParaRPr lang="nl-BE"/>
          </a:p>
        </p:txBody>
      </p:sp>
      <p:sp>
        <p:nvSpPr>
          <p:cNvPr id="6" name="Tekstvak 7">
            <a:extLst>
              <a:ext uri="{FF2B5EF4-FFF2-40B4-BE49-F238E27FC236}">
                <a16:creationId xmlns:a16="http://schemas.microsoft.com/office/drawing/2014/main" id="{470744A4-F97F-C9A2-97FE-A2B32A75BF7B}"/>
              </a:ext>
            </a:extLst>
          </p:cNvPr>
          <p:cNvSpPr txBox="1"/>
          <p:nvPr/>
        </p:nvSpPr>
        <p:spPr>
          <a:xfrm>
            <a:off x="9912850" y="0"/>
            <a:ext cx="2279150" cy="646331"/>
          </a:xfrm>
          <a:prstGeom prst="rect">
            <a:avLst/>
          </a:prstGeom>
          <a:noFill/>
        </p:spPr>
        <p:txBody>
          <a:bodyPr wrap="none" rtlCol="0">
            <a:spAutoFit/>
          </a:bodyPr>
          <a:ls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dirty="0">
                <a:hlinkClick r:id="rId2"/>
              </a:rPr>
              <a:t>www.mentimeter.com</a:t>
            </a:r>
            <a:endParaRPr lang="nl-NL" dirty="0"/>
          </a:p>
          <a:p>
            <a:r>
              <a:rPr lang="nl-NL" dirty="0"/>
              <a:t>Code 1750 5129 </a:t>
            </a:r>
            <a:endParaRPr lang="nl-BE" dirty="0"/>
          </a:p>
        </p:txBody>
      </p:sp>
    </p:spTree>
    <p:extLst>
      <p:ext uri="{BB962C8B-B14F-4D97-AF65-F5344CB8AC3E}">
        <p14:creationId xmlns:p14="http://schemas.microsoft.com/office/powerpoint/2010/main" val="118552649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FF7A21-ADD0-3EE1-48B8-C6D3C105B01A}"/>
              </a:ext>
            </a:extLst>
          </p:cNvPr>
          <p:cNvSpPr>
            <a:spLocks noGrp="1"/>
          </p:cNvSpPr>
          <p:nvPr>
            <p:ph type="title"/>
          </p:nvPr>
        </p:nvSpPr>
        <p:spPr/>
        <p:txBody>
          <a:bodyPr/>
          <a:lstStyle/>
          <a:p>
            <a:r>
              <a:rPr lang="nl-BE" sz="3200" dirty="0">
                <a:latin typeface="Arial" panose="020B0604020202020204" pitchFamily="34" charset="0"/>
                <a:cs typeface="Arial" panose="020B0604020202020204" pitchFamily="34" charset="0"/>
              </a:rPr>
              <a:t>POLL</a:t>
            </a:r>
          </a:p>
        </p:txBody>
      </p:sp>
      <p:sp>
        <p:nvSpPr>
          <p:cNvPr id="3" name="Tijdelijke aanduiding voor dianummer 2">
            <a:extLst>
              <a:ext uri="{FF2B5EF4-FFF2-40B4-BE49-F238E27FC236}">
                <a16:creationId xmlns:a16="http://schemas.microsoft.com/office/drawing/2014/main" id="{7041ED6D-0EB7-5D6C-348B-044AE4F6B4BB}"/>
              </a:ext>
            </a:extLst>
          </p:cNvPr>
          <p:cNvSpPr>
            <a:spLocks noGrp="1"/>
          </p:cNvSpPr>
          <p:nvPr>
            <p:ph type="sldNum" sz="quarter" idx="12"/>
          </p:nvPr>
        </p:nvSpPr>
        <p:spPr/>
        <p:txBody>
          <a:bodyPr/>
          <a:lstStyle/>
          <a:p>
            <a:fld id="{1AD93096-5B34-4342-9326-69289CEAE4C2}" type="slidenum">
              <a:rPr lang="en-US" smtClean="0"/>
              <a:pPr/>
              <a:t>51</a:t>
            </a:fld>
            <a:endParaRPr lang="en-US" dirty="0">
              <a:solidFill>
                <a:srgbClr val="FFFFFF"/>
              </a:solidFill>
            </a:endParaRPr>
          </a:p>
        </p:txBody>
      </p:sp>
      <p:sp>
        <p:nvSpPr>
          <p:cNvPr id="4" name="Tijdelijke aanduiding voor tekst 3">
            <a:extLst>
              <a:ext uri="{FF2B5EF4-FFF2-40B4-BE49-F238E27FC236}">
                <a16:creationId xmlns:a16="http://schemas.microsoft.com/office/drawing/2014/main" id="{6153E8D6-CD42-D53F-3994-4816F27F66C2}"/>
              </a:ext>
            </a:extLst>
          </p:cNvPr>
          <p:cNvSpPr>
            <a:spLocks noGrp="1"/>
          </p:cNvSpPr>
          <p:nvPr>
            <p:ph type="body" sz="quarter" idx="14"/>
          </p:nvPr>
        </p:nvSpPr>
        <p:spPr>
          <a:xfrm>
            <a:off x="379379" y="1219200"/>
            <a:ext cx="11117662" cy="4105275"/>
          </a:xfrm>
        </p:spPr>
        <p:txBody>
          <a:bodyPr/>
          <a:lstStyle/>
          <a:p>
            <a:pPr marL="0" indent="0">
              <a:buNone/>
            </a:pPr>
            <a:r>
              <a:rPr lang="nl-BE" dirty="0">
                <a:latin typeface="Arial" panose="020B0604020202020204" pitchFamily="34" charset="0"/>
                <a:cs typeface="Arial" panose="020B0604020202020204" pitchFamily="34" charset="0"/>
              </a:rPr>
              <a:t>Je was AB gestart conform richtlijn: amoxicilline 1g 3x/d, 7 d. Een labo toonde bij start geen alarmtekens (leukopenie). WBC waren licht gestegen met lichte linksverschuiving. Maar na 2d komt ze terug met klacht dat sinusitis niet betert. Wat doe je?</a:t>
            </a:r>
          </a:p>
          <a:p>
            <a:pPr marL="0" indent="0">
              <a:buNone/>
            </a:pPr>
            <a:endParaRPr lang="nl-BE" dirty="0">
              <a:latin typeface="Arial" panose="020B0604020202020204" pitchFamily="34" charset="0"/>
              <a:cs typeface="Arial" panose="020B0604020202020204" pitchFamily="34" charset="0"/>
            </a:endParaRPr>
          </a:p>
          <a:p>
            <a:pPr marL="0" indent="0">
              <a:buNone/>
            </a:pPr>
            <a:r>
              <a:rPr lang="nl-BE" dirty="0">
                <a:latin typeface="Arial" panose="020B0604020202020204" pitchFamily="34" charset="0"/>
                <a:cs typeface="Arial" panose="020B0604020202020204" pitchFamily="34" charset="0"/>
              </a:rPr>
              <a:t>	A/ Het was waarschijnlijk toch viraal, ik stop de antibiotica</a:t>
            </a:r>
          </a:p>
          <a:p>
            <a:pPr marL="0" indent="0">
              <a:buNone/>
            </a:pPr>
            <a:r>
              <a:rPr lang="nl-BE" dirty="0">
                <a:latin typeface="Arial" panose="020B0604020202020204" pitchFamily="34" charset="0"/>
                <a:cs typeface="Arial" panose="020B0604020202020204" pitchFamily="34" charset="0"/>
              </a:rPr>
              <a:t>	B/ Ik wissel het antibioticum naar </a:t>
            </a:r>
            <a:r>
              <a:rPr lang="nl-BE" dirty="0" err="1">
                <a:latin typeface="Arial" panose="020B0604020202020204" pitchFamily="34" charset="0"/>
                <a:cs typeface="Arial" panose="020B0604020202020204" pitchFamily="34" charset="0"/>
              </a:rPr>
              <a:t>Avelox</a:t>
            </a:r>
            <a:r>
              <a:rPr lang="nl-BE" dirty="0">
                <a:latin typeface="Arial" panose="020B0604020202020204" pitchFamily="34" charset="0"/>
                <a:cs typeface="Arial" panose="020B0604020202020204" pitchFamily="34" charset="0"/>
              </a:rPr>
              <a:t>® 400 mg 1x/dag 10 dagen</a:t>
            </a:r>
          </a:p>
          <a:p>
            <a:pPr marL="0" indent="0">
              <a:buNone/>
            </a:pPr>
            <a:r>
              <a:rPr lang="nl-BE" dirty="0">
                <a:latin typeface="Arial" panose="020B0604020202020204" pitchFamily="34" charset="0"/>
                <a:cs typeface="Arial" panose="020B0604020202020204" pitchFamily="34" charset="0"/>
              </a:rPr>
              <a:t>	C/ Ik wissel naar </a:t>
            </a:r>
            <a:r>
              <a:rPr lang="nl-BE" dirty="0" err="1">
                <a:latin typeface="Arial" panose="020B0604020202020204" pitchFamily="34" charset="0"/>
                <a:cs typeface="Arial" panose="020B0604020202020204" pitchFamily="34" charset="0"/>
              </a:rPr>
              <a:t>Amoxiclav</a:t>
            </a:r>
            <a:r>
              <a:rPr lang="nl-BE" dirty="0">
                <a:latin typeface="Arial" panose="020B0604020202020204" pitchFamily="34" charset="0"/>
                <a:cs typeface="Arial" panose="020B0604020202020204" pitchFamily="34" charset="0"/>
              </a:rPr>
              <a:t> 875/125 3x/dag 7 dagen</a:t>
            </a:r>
          </a:p>
          <a:p>
            <a:pPr marL="0" indent="0">
              <a:buNone/>
            </a:pPr>
            <a:r>
              <a:rPr lang="nl-BE" dirty="0">
                <a:latin typeface="Arial" panose="020B0604020202020204" pitchFamily="34" charset="0"/>
                <a:cs typeface="Arial" panose="020B0604020202020204" pitchFamily="34" charset="0"/>
              </a:rPr>
              <a:t>	D/ Ik wissel naar Amoxicilline 500 mg 3x/dag + </a:t>
            </a:r>
            <a:r>
              <a:rPr lang="nl-BE" dirty="0" err="1">
                <a:latin typeface="Arial" panose="020B0604020202020204" pitchFamily="34" charset="0"/>
                <a:cs typeface="Arial" panose="020B0604020202020204" pitchFamily="34" charset="0"/>
              </a:rPr>
              <a:t>Amoxiclav</a:t>
            </a:r>
            <a:r>
              <a:rPr lang="nl-BE" dirty="0">
                <a:latin typeface="Arial" panose="020B0604020202020204" pitchFamily="34" charset="0"/>
                <a:cs typeface="Arial" panose="020B0604020202020204" pitchFamily="34" charset="0"/>
              </a:rPr>
              <a:t> 500/125 3x/dag 7dagen</a:t>
            </a:r>
          </a:p>
        </p:txBody>
      </p:sp>
      <p:sp>
        <p:nvSpPr>
          <p:cNvPr id="5" name="Tijdelijke aanduiding voor tekst 4">
            <a:extLst>
              <a:ext uri="{FF2B5EF4-FFF2-40B4-BE49-F238E27FC236}">
                <a16:creationId xmlns:a16="http://schemas.microsoft.com/office/drawing/2014/main" id="{DD86A987-6CD5-8925-2DDD-3B373994A5BB}"/>
              </a:ext>
            </a:extLst>
          </p:cNvPr>
          <p:cNvSpPr>
            <a:spLocks noGrp="1"/>
          </p:cNvSpPr>
          <p:nvPr>
            <p:ph type="body" sz="quarter" idx="13"/>
          </p:nvPr>
        </p:nvSpPr>
        <p:spPr/>
        <p:txBody>
          <a:bodyPr/>
          <a:lstStyle/>
          <a:p>
            <a:endParaRPr lang="nl-BE"/>
          </a:p>
        </p:txBody>
      </p:sp>
      <p:sp>
        <p:nvSpPr>
          <p:cNvPr id="6" name="Tekstvak 7">
            <a:extLst>
              <a:ext uri="{FF2B5EF4-FFF2-40B4-BE49-F238E27FC236}">
                <a16:creationId xmlns:a16="http://schemas.microsoft.com/office/drawing/2014/main" id="{3BE85E82-D6E9-70C7-FC62-50FDBFE4430C}"/>
              </a:ext>
            </a:extLst>
          </p:cNvPr>
          <p:cNvSpPr txBox="1"/>
          <p:nvPr/>
        </p:nvSpPr>
        <p:spPr>
          <a:xfrm>
            <a:off x="9912850" y="0"/>
            <a:ext cx="2279150" cy="646331"/>
          </a:xfrm>
          <a:prstGeom prst="rect">
            <a:avLst/>
          </a:prstGeom>
          <a:noFill/>
        </p:spPr>
        <p:txBody>
          <a:bodyPr wrap="none" rtlCol="0">
            <a:spAutoFit/>
          </a:bodyPr>
          <a:ls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dirty="0">
                <a:hlinkClick r:id="rId2"/>
              </a:rPr>
              <a:t>www.mentimeter.com</a:t>
            </a:r>
            <a:endParaRPr lang="nl-NL" dirty="0"/>
          </a:p>
          <a:p>
            <a:r>
              <a:rPr lang="nl-NL" dirty="0"/>
              <a:t>Code 1750 5129 </a:t>
            </a:r>
            <a:endParaRPr lang="nl-BE" dirty="0"/>
          </a:p>
        </p:txBody>
      </p:sp>
    </p:spTree>
    <p:extLst>
      <p:ext uri="{BB962C8B-B14F-4D97-AF65-F5344CB8AC3E}">
        <p14:creationId xmlns:p14="http://schemas.microsoft.com/office/powerpoint/2010/main" val="205557975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64F70C-85D5-B857-94A1-455C54106D82}"/>
              </a:ext>
            </a:extLst>
          </p:cNvPr>
          <p:cNvSpPr>
            <a:spLocks noGrp="1"/>
          </p:cNvSpPr>
          <p:nvPr>
            <p:ph type="title"/>
          </p:nvPr>
        </p:nvSpPr>
        <p:spPr/>
        <p:txBody>
          <a:bodyPr/>
          <a:lstStyle/>
          <a:p>
            <a:r>
              <a:rPr lang="nl-BE" dirty="0"/>
              <a:t> </a:t>
            </a:r>
            <a:r>
              <a:rPr lang="nl-BE" sz="3200" dirty="0">
                <a:latin typeface="Arial" panose="020B0604020202020204" pitchFamily="34" charset="0"/>
                <a:cs typeface="Arial" panose="020B0604020202020204" pitchFamily="34" charset="0"/>
              </a:rPr>
              <a:t>POLL</a:t>
            </a:r>
          </a:p>
        </p:txBody>
      </p:sp>
      <p:sp>
        <p:nvSpPr>
          <p:cNvPr id="3" name="Tijdelijke aanduiding voor dianummer 2">
            <a:extLst>
              <a:ext uri="{FF2B5EF4-FFF2-40B4-BE49-F238E27FC236}">
                <a16:creationId xmlns:a16="http://schemas.microsoft.com/office/drawing/2014/main" id="{4C7B199D-09CA-6086-C0F6-8AAFC3FC38D5}"/>
              </a:ext>
            </a:extLst>
          </p:cNvPr>
          <p:cNvSpPr>
            <a:spLocks noGrp="1"/>
          </p:cNvSpPr>
          <p:nvPr>
            <p:ph type="sldNum" sz="quarter" idx="12"/>
          </p:nvPr>
        </p:nvSpPr>
        <p:spPr/>
        <p:txBody>
          <a:bodyPr/>
          <a:lstStyle/>
          <a:p>
            <a:fld id="{1AD93096-5B34-4342-9326-69289CEAE4C2}" type="slidenum">
              <a:rPr lang="en-US" smtClean="0"/>
              <a:pPr/>
              <a:t>52</a:t>
            </a:fld>
            <a:endParaRPr lang="en-US" dirty="0">
              <a:solidFill>
                <a:srgbClr val="FFFFFF"/>
              </a:solidFill>
            </a:endParaRPr>
          </a:p>
        </p:txBody>
      </p:sp>
      <p:sp>
        <p:nvSpPr>
          <p:cNvPr id="4" name="Tijdelijke aanduiding voor tekst 3">
            <a:extLst>
              <a:ext uri="{FF2B5EF4-FFF2-40B4-BE49-F238E27FC236}">
                <a16:creationId xmlns:a16="http://schemas.microsoft.com/office/drawing/2014/main" id="{2047EC59-21F4-7805-5A62-1D0E8FA19F85}"/>
              </a:ext>
            </a:extLst>
          </p:cNvPr>
          <p:cNvSpPr>
            <a:spLocks noGrp="1"/>
          </p:cNvSpPr>
          <p:nvPr>
            <p:ph type="body" sz="quarter" idx="14"/>
          </p:nvPr>
        </p:nvSpPr>
        <p:spPr>
          <a:xfrm>
            <a:off x="1038090" y="1376362"/>
            <a:ext cx="8542867" cy="4105275"/>
          </a:xfrm>
        </p:spPr>
        <p:txBody>
          <a:bodyPr/>
          <a:lstStyle/>
          <a:p>
            <a:pPr marL="0" indent="0">
              <a:buNone/>
            </a:pPr>
            <a:r>
              <a:rPr lang="nl-BE" dirty="0">
                <a:latin typeface="Arial" panose="020B0604020202020204" pitchFamily="34" charset="0"/>
                <a:cs typeface="Arial" panose="020B0604020202020204" pitchFamily="34" charset="0"/>
              </a:rPr>
              <a:t>Een kind met oorpijn presenteert zich op je raadpleging. Mama is bezorgd want ze vertrekken op vakantie. Het jongetje is 3 jaar en krijgt reeds 4 dagen paracetamol aan 60 mg/kg om de pijn en koorts onder controle te brengen. Dit lukt niet. Wat doe je?</a:t>
            </a:r>
          </a:p>
          <a:p>
            <a:pPr marL="0" indent="0">
              <a:buNone/>
            </a:pPr>
            <a:r>
              <a:rPr lang="nl-BE" dirty="0">
                <a:latin typeface="Arial" panose="020B0604020202020204" pitchFamily="34" charset="0"/>
                <a:cs typeface="Arial" panose="020B0604020202020204" pitchFamily="34" charset="0"/>
              </a:rPr>
              <a:t>	A/ Ik schrijf antibiotica voor in uitgesteld relais</a:t>
            </a:r>
          </a:p>
          <a:p>
            <a:pPr marL="0" indent="0">
              <a:buNone/>
            </a:pPr>
            <a:r>
              <a:rPr lang="nl-BE" dirty="0">
                <a:latin typeface="Arial" panose="020B0604020202020204" pitchFamily="34" charset="0"/>
                <a:cs typeface="Arial" panose="020B0604020202020204" pitchFamily="34" charset="0"/>
              </a:rPr>
              <a:t>	B/ Ik doe niets</a:t>
            </a:r>
          </a:p>
          <a:p>
            <a:pPr marL="0" indent="0">
              <a:buNone/>
            </a:pPr>
            <a:r>
              <a:rPr lang="nl-BE" dirty="0">
                <a:latin typeface="Arial" panose="020B0604020202020204" pitchFamily="34" charset="0"/>
                <a:cs typeface="Arial" panose="020B0604020202020204" pitchFamily="34" charset="0"/>
              </a:rPr>
              <a:t>	C/ Ik geef </a:t>
            </a:r>
            <a:r>
              <a:rPr lang="nl-BE" dirty="0" err="1">
                <a:latin typeface="Arial" panose="020B0604020202020204" pitchFamily="34" charset="0"/>
                <a:cs typeface="Arial" panose="020B0604020202020204" pitchFamily="34" charset="0"/>
              </a:rPr>
              <a:t>Ciloxan</a:t>
            </a:r>
            <a:r>
              <a:rPr lang="nl-BE" dirty="0">
                <a:latin typeface="Arial" panose="020B0604020202020204" pitchFamily="34" charset="0"/>
                <a:cs typeface="Arial" panose="020B0604020202020204" pitchFamily="34" charset="0"/>
              </a:rPr>
              <a:t>-druppeltjes 3 druppeltjes tot 4x/dag</a:t>
            </a:r>
          </a:p>
          <a:p>
            <a:pPr marL="0" indent="0">
              <a:buNone/>
            </a:pPr>
            <a:r>
              <a:rPr lang="nl-BE" dirty="0">
                <a:latin typeface="Arial" panose="020B0604020202020204" pitchFamily="34" charset="0"/>
                <a:cs typeface="Arial" panose="020B0604020202020204" pitchFamily="34" charset="0"/>
              </a:rPr>
              <a:t>	D/ Ik geef antibiotica amoxicilline 50 mg/kg 3x/dag 7 dagen</a:t>
            </a:r>
          </a:p>
          <a:p>
            <a:pPr marL="0" indent="0">
              <a:buNone/>
            </a:pPr>
            <a:r>
              <a:rPr lang="nl-BE" dirty="0">
                <a:latin typeface="Arial" panose="020B0604020202020204" pitchFamily="34" charset="0"/>
                <a:cs typeface="Arial" panose="020B0604020202020204" pitchFamily="34" charset="0"/>
              </a:rPr>
              <a:t>	E/ Ik geef antibiotica amoxicilline 80 mg/kg 3x/dag 5 dagen</a:t>
            </a:r>
          </a:p>
        </p:txBody>
      </p:sp>
      <p:sp>
        <p:nvSpPr>
          <p:cNvPr id="5" name="Tijdelijke aanduiding voor tekst 4">
            <a:extLst>
              <a:ext uri="{FF2B5EF4-FFF2-40B4-BE49-F238E27FC236}">
                <a16:creationId xmlns:a16="http://schemas.microsoft.com/office/drawing/2014/main" id="{5406A4AC-93F4-0435-F9EF-3E24BC13CE66}"/>
              </a:ext>
            </a:extLst>
          </p:cNvPr>
          <p:cNvSpPr>
            <a:spLocks noGrp="1"/>
          </p:cNvSpPr>
          <p:nvPr>
            <p:ph type="body" sz="quarter" idx="13"/>
          </p:nvPr>
        </p:nvSpPr>
        <p:spPr/>
        <p:txBody>
          <a:bodyPr/>
          <a:lstStyle/>
          <a:p>
            <a:endParaRPr lang="nl-BE"/>
          </a:p>
        </p:txBody>
      </p:sp>
      <p:sp>
        <p:nvSpPr>
          <p:cNvPr id="6" name="Tekstvak 7">
            <a:extLst>
              <a:ext uri="{FF2B5EF4-FFF2-40B4-BE49-F238E27FC236}">
                <a16:creationId xmlns:a16="http://schemas.microsoft.com/office/drawing/2014/main" id="{67E0CC0C-05FF-111E-3206-CEE09D3C23E4}"/>
              </a:ext>
            </a:extLst>
          </p:cNvPr>
          <p:cNvSpPr txBox="1"/>
          <p:nvPr/>
        </p:nvSpPr>
        <p:spPr>
          <a:xfrm>
            <a:off x="9912850" y="0"/>
            <a:ext cx="2279150" cy="646331"/>
          </a:xfrm>
          <a:prstGeom prst="rect">
            <a:avLst/>
          </a:prstGeom>
          <a:noFill/>
        </p:spPr>
        <p:txBody>
          <a:bodyPr wrap="none" rtlCol="0">
            <a:spAutoFit/>
          </a:bodyPr>
          <a:ls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dirty="0">
                <a:hlinkClick r:id="rId3"/>
              </a:rPr>
              <a:t>www.mentimeter.com</a:t>
            </a:r>
            <a:endParaRPr lang="nl-NL" dirty="0"/>
          </a:p>
          <a:p>
            <a:r>
              <a:rPr lang="nl-NL" dirty="0"/>
              <a:t>Code 1750 5129 </a:t>
            </a:r>
            <a:endParaRPr lang="nl-BE" dirty="0"/>
          </a:p>
        </p:txBody>
      </p:sp>
    </p:spTree>
    <p:extLst>
      <p:ext uri="{BB962C8B-B14F-4D97-AF65-F5344CB8AC3E}">
        <p14:creationId xmlns:p14="http://schemas.microsoft.com/office/powerpoint/2010/main" val="355751330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7E64C8-7BC9-01BE-D8E4-BDB6112B629E}"/>
              </a:ext>
            </a:extLst>
          </p:cNvPr>
          <p:cNvSpPr>
            <a:spLocks noGrp="1"/>
          </p:cNvSpPr>
          <p:nvPr>
            <p:ph type="title"/>
          </p:nvPr>
        </p:nvSpPr>
        <p:spPr/>
        <p:txBody>
          <a:bodyPr/>
          <a:lstStyle/>
          <a:p>
            <a:r>
              <a:rPr lang="nl-BE" sz="3200" dirty="0">
                <a:latin typeface="Arial" panose="020B0604020202020204" pitchFamily="34" charset="0"/>
                <a:cs typeface="Arial" panose="020B0604020202020204" pitchFamily="34" charset="0"/>
              </a:rPr>
              <a:t>POLL</a:t>
            </a:r>
          </a:p>
        </p:txBody>
      </p:sp>
      <p:sp>
        <p:nvSpPr>
          <p:cNvPr id="3" name="Tijdelijke aanduiding voor dianummer 2">
            <a:extLst>
              <a:ext uri="{FF2B5EF4-FFF2-40B4-BE49-F238E27FC236}">
                <a16:creationId xmlns:a16="http://schemas.microsoft.com/office/drawing/2014/main" id="{CFBF0084-A11D-2335-F118-50AC0ABEF065}"/>
              </a:ext>
            </a:extLst>
          </p:cNvPr>
          <p:cNvSpPr>
            <a:spLocks noGrp="1"/>
          </p:cNvSpPr>
          <p:nvPr>
            <p:ph type="sldNum" sz="quarter" idx="12"/>
          </p:nvPr>
        </p:nvSpPr>
        <p:spPr/>
        <p:txBody>
          <a:bodyPr/>
          <a:lstStyle/>
          <a:p>
            <a:fld id="{1AD93096-5B34-4342-9326-69289CEAE4C2}" type="slidenum">
              <a:rPr lang="en-US" smtClean="0"/>
              <a:pPr/>
              <a:t>53</a:t>
            </a:fld>
            <a:endParaRPr lang="en-US" dirty="0">
              <a:solidFill>
                <a:srgbClr val="FFFFFF"/>
              </a:solidFill>
            </a:endParaRPr>
          </a:p>
        </p:txBody>
      </p:sp>
      <p:sp>
        <p:nvSpPr>
          <p:cNvPr id="4" name="Tijdelijke aanduiding voor tekst 3">
            <a:extLst>
              <a:ext uri="{FF2B5EF4-FFF2-40B4-BE49-F238E27FC236}">
                <a16:creationId xmlns:a16="http://schemas.microsoft.com/office/drawing/2014/main" id="{5F7A9CFF-9512-2CF4-5431-D757F22A2C43}"/>
              </a:ext>
            </a:extLst>
          </p:cNvPr>
          <p:cNvSpPr>
            <a:spLocks noGrp="1"/>
          </p:cNvSpPr>
          <p:nvPr>
            <p:ph type="body" sz="quarter" idx="14"/>
          </p:nvPr>
        </p:nvSpPr>
        <p:spPr>
          <a:xfrm>
            <a:off x="1075497" y="1583531"/>
            <a:ext cx="8542867" cy="4105275"/>
          </a:xfrm>
        </p:spPr>
        <p:txBody>
          <a:bodyPr>
            <a:normAutofit/>
          </a:bodyPr>
          <a:lstStyle/>
          <a:p>
            <a:pPr marL="0" indent="0">
              <a:buNone/>
            </a:pPr>
            <a:endParaRPr lang="nl-BE" dirty="0">
              <a:latin typeface="Arial" panose="020B0604020202020204" pitchFamily="34" charset="0"/>
              <a:cs typeface="Arial" panose="020B0604020202020204" pitchFamily="34" charset="0"/>
            </a:endParaRPr>
          </a:p>
          <a:p>
            <a:pPr marL="0" indent="0">
              <a:buNone/>
            </a:pPr>
            <a:r>
              <a:rPr lang="nl-BE" dirty="0">
                <a:latin typeface="Arial" panose="020B0604020202020204" pitchFamily="34" charset="0"/>
                <a:cs typeface="Arial" panose="020B0604020202020204" pitchFamily="34" charset="0"/>
              </a:rPr>
              <a:t>Ken je het geneesmiddel </a:t>
            </a:r>
            <a:r>
              <a:rPr lang="nl-BE" dirty="0" err="1">
                <a:latin typeface="Arial" panose="020B0604020202020204" pitchFamily="34" charset="0"/>
                <a:cs typeface="Arial" panose="020B0604020202020204" pitchFamily="34" charset="0"/>
              </a:rPr>
              <a:t>Broxil</a:t>
            </a:r>
            <a:r>
              <a:rPr lang="nl-BE" dirty="0">
                <a:latin typeface="Arial" panose="020B0604020202020204" pitchFamily="34" charset="0"/>
                <a:cs typeface="Arial" panose="020B0604020202020204" pitchFamily="34" charset="0"/>
              </a:rPr>
              <a:t>®? </a:t>
            </a:r>
          </a:p>
        </p:txBody>
      </p:sp>
      <p:sp>
        <p:nvSpPr>
          <p:cNvPr id="5" name="Tijdelijke aanduiding voor tekst 4">
            <a:extLst>
              <a:ext uri="{FF2B5EF4-FFF2-40B4-BE49-F238E27FC236}">
                <a16:creationId xmlns:a16="http://schemas.microsoft.com/office/drawing/2014/main" id="{A20CB2F3-4BFE-07F0-9991-8E88160F3653}"/>
              </a:ext>
            </a:extLst>
          </p:cNvPr>
          <p:cNvSpPr>
            <a:spLocks noGrp="1"/>
          </p:cNvSpPr>
          <p:nvPr>
            <p:ph type="body" sz="quarter" idx="13"/>
          </p:nvPr>
        </p:nvSpPr>
        <p:spPr/>
        <p:txBody>
          <a:bodyPr/>
          <a:lstStyle/>
          <a:p>
            <a:endParaRPr lang="nl-BE"/>
          </a:p>
        </p:txBody>
      </p:sp>
      <p:sp>
        <p:nvSpPr>
          <p:cNvPr id="6" name="Tekstvak 7">
            <a:extLst>
              <a:ext uri="{FF2B5EF4-FFF2-40B4-BE49-F238E27FC236}">
                <a16:creationId xmlns:a16="http://schemas.microsoft.com/office/drawing/2014/main" id="{22801332-9E94-C839-BE8F-CF5BB0AA2D32}"/>
              </a:ext>
            </a:extLst>
          </p:cNvPr>
          <p:cNvSpPr txBox="1"/>
          <p:nvPr/>
        </p:nvSpPr>
        <p:spPr>
          <a:xfrm>
            <a:off x="9912850" y="0"/>
            <a:ext cx="2279150" cy="646331"/>
          </a:xfrm>
          <a:prstGeom prst="rect">
            <a:avLst/>
          </a:prstGeom>
          <a:noFill/>
        </p:spPr>
        <p:txBody>
          <a:bodyPr wrap="none" rtlCol="0">
            <a:spAutoFit/>
          </a:bodyPr>
          <a:ls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dirty="0">
                <a:hlinkClick r:id="rId3"/>
              </a:rPr>
              <a:t>www.mentimeter.com</a:t>
            </a:r>
            <a:endParaRPr lang="nl-NL" dirty="0"/>
          </a:p>
          <a:p>
            <a:r>
              <a:rPr lang="nl-NL" dirty="0"/>
              <a:t>Code 1750 5129 </a:t>
            </a:r>
            <a:endParaRPr lang="nl-BE" dirty="0"/>
          </a:p>
        </p:txBody>
      </p:sp>
    </p:spTree>
    <p:extLst>
      <p:ext uri="{BB962C8B-B14F-4D97-AF65-F5344CB8AC3E}">
        <p14:creationId xmlns:p14="http://schemas.microsoft.com/office/powerpoint/2010/main" val="6448456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D60383-D792-09B5-B8EB-10A94CE2C01E}"/>
              </a:ext>
            </a:extLst>
          </p:cNvPr>
          <p:cNvSpPr>
            <a:spLocks noGrp="1"/>
          </p:cNvSpPr>
          <p:nvPr>
            <p:ph type="title"/>
          </p:nvPr>
        </p:nvSpPr>
        <p:spPr/>
        <p:txBody>
          <a:bodyPr/>
          <a:lstStyle/>
          <a:p>
            <a:r>
              <a:rPr lang="nl-NL" sz="3200" dirty="0">
                <a:latin typeface="Arial" panose="020B0604020202020204" pitchFamily="34" charset="0"/>
                <a:cs typeface="Arial" panose="020B0604020202020204" pitchFamily="34" charset="0"/>
              </a:rPr>
              <a:t> </a:t>
            </a:r>
            <a:r>
              <a:rPr lang="nl-NL" sz="3200" dirty="0" err="1">
                <a:latin typeface="Arial" panose="020B0604020202020204" pitchFamily="34" charset="0"/>
                <a:cs typeface="Arial" panose="020B0604020202020204" pitchFamily="34" charset="0"/>
              </a:rPr>
              <a:t>Broxil</a:t>
            </a:r>
            <a:r>
              <a:rPr lang="nl-NL" sz="3200" dirty="0">
                <a:latin typeface="Arial" panose="020B0604020202020204" pitchFamily="34" charset="0"/>
                <a:cs typeface="Arial" panose="020B0604020202020204" pitchFamily="34" charset="0"/>
              </a:rPr>
              <a:t>®?</a:t>
            </a:r>
            <a:endParaRPr lang="nl-BE" sz="3200" dirty="0">
              <a:latin typeface="Arial" panose="020B0604020202020204" pitchFamily="34" charset="0"/>
              <a:cs typeface="Arial" panose="020B0604020202020204" pitchFamily="34" charset="0"/>
            </a:endParaRPr>
          </a:p>
        </p:txBody>
      </p:sp>
      <p:sp>
        <p:nvSpPr>
          <p:cNvPr id="3" name="Tijdelijke aanduiding voor dianummer 2">
            <a:extLst>
              <a:ext uri="{FF2B5EF4-FFF2-40B4-BE49-F238E27FC236}">
                <a16:creationId xmlns:a16="http://schemas.microsoft.com/office/drawing/2014/main" id="{7305CFF0-AD97-BD43-B8C4-D7B0F909FACC}"/>
              </a:ext>
            </a:extLst>
          </p:cNvPr>
          <p:cNvSpPr>
            <a:spLocks noGrp="1"/>
          </p:cNvSpPr>
          <p:nvPr>
            <p:ph type="sldNum" sz="quarter" idx="12"/>
          </p:nvPr>
        </p:nvSpPr>
        <p:spPr/>
        <p:txBody>
          <a:bodyPr/>
          <a:lstStyle/>
          <a:p>
            <a:fld id="{1AD93096-5B34-4342-9326-69289CEAE4C2}" type="slidenum">
              <a:rPr lang="en-US" smtClean="0"/>
              <a:pPr/>
              <a:t>54</a:t>
            </a:fld>
            <a:endParaRPr lang="en-US" dirty="0">
              <a:solidFill>
                <a:srgbClr val="FFFFFF"/>
              </a:solidFill>
            </a:endParaRPr>
          </a:p>
        </p:txBody>
      </p:sp>
      <p:sp>
        <p:nvSpPr>
          <p:cNvPr id="5" name="Tijdelijke aanduiding voor tekst 4">
            <a:extLst>
              <a:ext uri="{FF2B5EF4-FFF2-40B4-BE49-F238E27FC236}">
                <a16:creationId xmlns:a16="http://schemas.microsoft.com/office/drawing/2014/main" id="{26893D7C-533A-ED98-89A9-13A665607D7D}"/>
              </a:ext>
            </a:extLst>
          </p:cNvPr>
          <p:cNvSpPr>
            <a:spLocks noGrp="1"/>
          </p:cNvSpPr>
          <p:nvPr>
            <p:ph type="body" sz="quarter" idx="13"/>
          </p:nvPr>
        </p:nvSpPr>
        <p:spPr/>
        <p:txBody>
          <a:bodyPr/>
          <a:lstStyle/>
          <a:p>
            <a:endParaRPr lang="nl-BE"/>
          </a:p>
        </p:txBody>
      </p:sp>
      <p:pic>
        <p:nvPicPr>
          <p:cNvPr id="10" name="Afbeelding 9">
            <a:extLst>
              <a:ext uri="{FF2B5EF4-FFF2-40B4-BE49-F238E27FC236}">
                <a16:creationId xmlns:a16="http://schemas.microsoft.com/office/drawing/2014/main" id="{D2A0B78C-452A-B50A-3F11-1442745022FF}"/>
              </a:ext>
            </a:extLst>
          </p:cNvPr>
          <p:cNvPicPr>
            <a:picLocks noChangeAspect="1"/>
          </p:cNvPicPr>
          <p:nvPr/>
        </p:nvPicPr>
        <p:blipFill rotWithShape="1">
          <a:blip r:embed="rId2"/>
          <a:srcRect l="52549" t="17545" r="29136" b="69215"/>
          <a:stretch/>
        </p:blipFill>
        <p:spPr>
          <a:xfrm>
            <a:off x="216130" y="993718"/>
            <a:ext cx="5963008" cy="1616478"/>
          </a:xfrm>
          <a:prstGeom prst="rect">
            <a:avLst/>
          </a:prstGeom>
        </p:spPr>
      </p:pic>
      <p:graphicFrame>
        <p:nvGraphicFramePr>
          <p:cNvPr id="11" name="Tabel 10">
            <a:extLst>
              <a:ext uri="{FF2B5EF4-FFF2-40B4-BE49-F238E27FC236}">
                <a16:creationId xmlns:a16="http://schemas.microsoft.com/office/drawing/2014/main" id="{A5E78930-213E-A464-A049-815796753DB6}"/>
              </a:ext>
            </a:extLst>
          </p:cNvPr>
          <p:cNvGraphicFramePr>
            <a:graphicFrameLocks noGrp="1"/>
          </p:cNvGraphicFramePr>
          <p:nvPr/>
        </p:nvGraphicFramePr>
        <p:xfrm>
          <a:off x="246726" y="3688824"/>
          <a:ext cx="5580380" cy="1747650"/>
        </p:xfrm>
        <a:graphic>
          <a:graphicData uri="http://schemas.openxmlformats.org/drawingml/2006/table">
            <a:tbl>
              <a:tblPr firstRow="1" firstCol="1" bandRow="1">
                <a:tableStyleId>{5C22544A-7EE6-4342-B048-85BDC9FD1C3A}</a:tableStyleId>
              </a:tblPr>
              <a:tblGrid>
                <a:gridCol w="4185285">
                  <a:extLst>
                    <a:ext uri="{9D8B030D-6E8A-4147-A177-3AD203B41FA5}">
                      <a16:colId xmlns:a16="http://schemas.microsoft.com/office/drawing/2014/main" val="4284268510"/>
                    </a:ext>
                  </a:extLst>
                </a:gridCol>
                <a:gridCol w="1395095">
                  <a:extLst>
                    <a:ext uri="{9D8B030D-6E8A-4147-A177-3AD203B41FA5}">
                      <a16:colId xmlns:a16="http://schemas.microsoft.com/office/drawing/2014/main" val="389290893"/>
                    </a:ext>
                  </a:extLst>
                </a:gridCol>
              </a:tblGrid>
              <a:tr h="144881">
                <a:tc>
                  <a:txBody>
                    <a:bodyPr/>
                    <a:lstStyle/>
                    <a:p>
                      <a:pPr>
                        <a:lnSpc>
                          <a:spcPct val="107000"/>
                        </a:lnSpc>
                      </a:pPr>
                      <a:r>
                        <a:rPr lang="nl-BE" sz="1800" b="1" kern="100" dirty="0" err="1">
                          <a:solidFill>
                            <a:srgbClr val="012169"/>
                          </a:solidFill>
                          <a:effectLst/>
                          <a:latin typeface="Arial" panose="020B0604020202020204" pitchFamily="34" charset="0"/>
                          <a:cs typeface="Arial" panose="020B0604020202020204" pitchFamily="34" charset="0"/>
                        </a:rPr>
                        <a:t>Fenoxymethylpenicilline</a:t>
                      </a:r>
                      <a:r>
                        <a:rPr lang="nl-BE" sz="1800" b="1" kern="100" dirty="0">
                          <a:solidFill>
                            <a:srgbClr val="012169"/>
                          </a:solidFill>
                          <a:effectLst/>
                          <a:latin typeface="Arial" panose="020B0604020202020204" pitchFamily="34" charset="0"/>
                          <a:cs typeface="Arial" panose="020B0604020202020204" pitchFamily="34" charset="0"/>
                        </a:rPr>
                        <a:t> kalium</a:t>
                      </a:r>
                      <a:endParaRPr lang="nl-BE" sz="1800" b="1" kern="100" dirty="0">
                        <a:solidFill>
                          <a:srgbClr val="012169"/>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pPr>
                      <a:r>
                        <a:rPr lang="nl-BE" sz="1800" b="0" kern="100" dirty="0">
                          <a:solidFill>
                            <a:srgbClr val="012169"/>
                          </a:solidFill>
                          <a:effectLst/>
                          <a:latin typeface="Arial" panose="020B0604020202020204" pitchFamily="34" charset="0"/>
                          <a:cs typeface="Arial" panose="020B0604020202020204" pitchFamily="34" charset="0"/>
                        </a:rPr>
                        <a:t>3,25g</a:t>
                      </a:r>
                      <a:endParaRPr lang="nl-BE" sz="1800" b="0" kern="100" dirty="0">
                        <a:solidFill>
                          <a:srgbClr val="012169"/>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87868181"/>
                  </a:ext>
                </a:extLst>
              </a:tr>
              <a:tr h="146685">
                <a:tc>
                  <a:txBody>
                    <a:bodyPr/>
                    <a:lstStyle/>
                    <a:p>
                      <a:pPr>
                        <a:lnSpc>
                          <a:spcPct val="107000"/>
                        </a:lnSpc>
                      </a:pPr>
                      <a:endParaRPr lang="nl-BE" sz="1800" b="0" kern="100" dirty="0">
                        <a:solidFill>
                          <a:srgbClr val="FF0000"/>
                        </a:solidFill>
                        <a:effectLst/>
                        <a:highlight>
                          <a:srgbClr val="FFFF00"/>
                        </a:highlight>
                        <a:latin typeface="Arial" panose="020B0604020202020204" pitchFamily="34" charset="0"/>
                        <a:ea typeface="Calibri" panose="020F0502020204030204" pitchFamily="34" charset="0"/>
                        <a:cs typeface="Arial" panose="020B0604020202020204" pitchFamily="34"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pPr>
                      <a:endParaRPr lang="nl-BE" sz="1800" b="0" kern="100" dirty="0">
                        <a:solidFill>
                          <a:srgbClr val="FF0000"/>
                        </a:solidFill>
                        <a:effectLst/>
                        <a:highlight>
                          <a:srgbClr val="FFFF00"/>
                        </a:highlight>
                        <a:latin typeface="Arial" panose="020B0604020202020204" pitchFamily="34" charset="0"/>
                        <a:ea typeface="Calibri" panose="020F0502020204030204" pitchFamily="34" charset="0"/>
                        <a:cs typeface="Arial" panose="020B0604020202020204" pitchFamily="34"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36447793"/>
                  </a:ext>
                </a:extLst>
              </a:tr>
              <a:tr h="146685">
                <a:tc>
                  <a:txBody>
                    <a:bodyPr/>
                    <a:lstStyle/>
                    <a:p>
                      <a:pPr>
                        <a:lnSpc>
                          <a:spcPct val="107000"/>
                        </a:lnSpc>
                      </a:pPr>
                      <a:r>
                        <a:rPr lang="nl-BE" sz="1800" b="0" kern="100" dirty="0">
                          <a:solidFill>
                            <a:srgbClr val="012169"/>
                          </a:solidFill>
                          <a:effectLst/>
                          <a:latin typeface="Arial" panose="020B0604020202020204" pitchFamily="34" charset="0"/>
                          <a:cs typeface="Arial" panose="020B0604020202020204" pitchFamily="34" charset="0"/>
                        </a:rPr>
                        <a:t>Banaanaroma</a:t>
                      </a:r>
                      <a:endParaRPr lang="nl-BE" sz="1800" b="0" kern="100" dirty="0">
                        <a:solidFill>
                          <a:srgbClr val="012169"/>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pPr>
                      <a:r>
                        <a:rPr lang="nl-BE" sz="1800" b="0" kern="100" dirty="0">
                          <a:solidFill>
                            <a:srgbClr val="012169"/>
                          </a:solidFill>
                          <a:effectLst/>
                          <a:latin typeface="Arial" panose="020B0604020202020204" pitchFamily="34" charset="0"/>
                          <a:cs typeface="Arial" panose="020B0604020202020204" pitchFamily="34" charset="0"/>
                        </a:rPr>
                        <a:t>0.1g</a:t>
                      </a:r>
                      <a:endParaRPr lang="nl-BE" sz="1800" b="0" kern="100" dirty="0">
                        <a:solidFill>
                          <a:srgbClr val="012169"/>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01247359"/>
                  </a:ext>
                </a:extLst>
              </a:tr>
              <a:tr h="146685">
                <a:tc>
                  <a:txBody>
                    <a:bodyPr/>
                    <a:lstStyle/>
                    <a:p>
                      <a:pPr>
                        <a:lnSpc>
                          <a:spcPct val="107000"/>
                        </a:lnSpc>
                      </a:pPr>
                      <a:r>
                        <a:rPr lang="nl-BE" sz="1800" b="0" kern="100" dirty="0" err="1">
                          <a:solidFill>
                            <a:srgbClr val="012169"/>
                          </a:solidFill>
                          <a:effectLst/>
                          <a:latin typeface="Arial" panose="020B0604020202020204" pitchFamily="34" charset="0"/>
                          <a:cs typeface="Arial" panose="020B0604020202020204" pitchFamily="34" charset="0"/>
                        </a:rPr>
                        <a:t>Natriumsaccharinaat</a:t>
                      </a:r>
                      <a:endParaRPr lang="nl-BE" sz="1800" b="0" kern="100" dirty="0">
                        <a:solidFill>
                          <a:srgbClr val="012169"/>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pPr>
                      <a:r>
                        <a:rPr lang="nl-BE" sz="1800" b="0" kern="100" dirty="0">
                          <a:solidFill>
                            <a:srgbClr val="012169"/>
                          </a:solidFill>
                          <a:effectLst/>
                          <a:latin typeface="Arial" panose="020B0604020202020204" pitchFamily="34" charset="0"/>
                          <a:cs typeface="Arial" panose="020B0604020202020204" pitchFamily="34" charset="0"/>
                        </a:rPr>
                        <a:t>0.01g</a:t>
                      </a:r>
                      <a:endParaRPr lang="nl-BE" sz="1800" b="0" kern="100" dirty="0">
                        <a:solidFill>
                          <a:srgbClr val="012169"/>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2106632"/>
                  </a:ext>
                </a:extLst>
              </a:tr>
              <a:tr h="141605">
                <a:tc>
                  <a:txBody>
                    <a:bodyPr/>
                    <a:lstStyle/>
                    <a:p>
                      <a:pPr>
                        <a:lnSpc>
                          <a:spcPct val="107000"/>
                        </a:lnSpc>
                      </a:pPr>
                      <a:r>
                        <a:rPr lang="nl-BE" sz="1800" b="0" kern="100" dirty="0">
                          <a:solidFill>
                            <a:srgbClr val="012169"/>
                          </a:solidFill>
                          <a:effectLst/>
                          <a:latin typeface="Arial" panose="020B0604020202020204" pitchFamily="34" charset="0"/>
                          <a:cs typeface="Arial" panose="020B0604020202020204" pitchFamily="34" charset="0"/>
                        </a:rPr>
                        <a:t>Aqua </a:t>
                      </a:r>
                      <a:r>
                        <a:rPr lang="nl-BE" sz="1800" b="0" kern="100" dirty="0" err="1">
                          <a:solidFill>
                            <a:srgbClr val="012169"/>
                          </a:solidFill>
                          <a:effectLst/>
                          <a:latin typeface="Arial" panose="020B0604020202020204" pitchFamily="34" charset="0"/>
                          <a:cs typeface="Arial" panose="020B0604020202020204" pitchFamily="34" charset="0"/>
                        </a:rPr>
                        <a:t>conservans</a:t>
                      </a:r>
                      <a:endParaRPr lang="nl-BE" sz="1800" b="0" kern="100" dirty="0">
                        <a:solidFill>
                          <a:srgbClr val="012169"/>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pPr>
                      <a:r>
                        <a:rPr lang="nl-BE" sz="1800" b="0" kern="100" dirty="0">
                          <a:solidFill>
                            <a:srgbClr val="012169"/>
                          </a:solidFill>
                          <a:effectLst/>
                          <a:latin typeface="Arial" panose="020B0604020202020204" pitchFamily="34" charset="0"/>
                          <a:cs typeface="Arial" panose="020B0604020202020204" pitchFamily="34" charset="0"/>
                        </a:rPr>
                        <a:t>50g</a:t>
                      </a:r>
                      <a:endParaRPr lang="nl-BE" sz="1800" b="0" kern="100" dirty="0">
                        <a:solidFill>
                          <a:srgbClr val="012169"/>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72735638"/>
                  </a:ext>
                </a:extLst>
              </a:tr>
              <a:tr h="146685">
                <a:tc>
                  <a:txBody>
                    <a:bodyPr/>
                    <a:lstStyle/>
                    <a:p>
                      <a:pPr>
                        <a:lnSpc>
                          <a:spcPct val="107000"/>
                        </a:lnSpc>
                      </a:pPr>
                      <a:r>
                        <a:rPr lang="fr-BE" sz="1800" b="0" kern="100" dirty="0" err="1">
                          <a:solidFill>
                            <a:srgbClr val="012169"/>
                          </a:solidFill>
                          <a:effectLst/>
                          <a:latin typeface="Arial" panose="020B0604020202020204" pitchFamily="34" charset="0"/>
                          <a:cs typeface="Arial" panose="020B0604020202020204" pitchFamily="34" charset="0"/>
                        </a:rPr>
                        <a:t>Sorbitoloplossing</a:t>
                      </a:r>
                      <a:r>
                        <a:rPr lang="fr-BE" sz="1800" b="0" kern="100" dirty="0">
                          <a:solidFill>
                            <a:srgbClr val="012169"/>
                          </a:solidFill>
                          <a:effectLst/>
                          <a:latin typeface="Arial" panose="020B0604020202020204" pitchFamily="34" charset="0"/>
                          <a:cs typeface="Arial" panose="020B0604020202020204" pitchFamily="34" charset="0"/>
                        </a:rPr>
                        <a:t>(70%) ad</a:t>
                      </a:r>
                      <a:endParaRPr lang="nl-BE" sz="1800" b="0" kern="100" dirty="0">
                        <a:solidFill>
                          <a:srgbClr val="012169"/>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pPr>
                      <a:r>
                        <a:rPr lang="nl-BE" sz="1800" b="0" kern="100" dirty="0">
                          <a:solidFill>
                            <a:srgbClr val="012169"/>
                          </a:solidFill>
                          <a:effectLst/>
                          <a:latin typeface="Arial" panose="020B0604020202020204" pitchFamily="34" charset="0"/>
                          <a:cs typeface="Arial" panose="020B0604020202020204" pitchFamily="34" charset="0"/>
                        </a:rPr>
                        <a:t>100ml</a:t>
                      </a:r>
                      <a:endParaRPr lang="nl-BE" sz="1800" b="0" kern="100" dirty="0">
                        <a:solidFill>
                          <a:srgbClr val="012169"/>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88056783"/>
                  </a:ext>
                </a:extLst>
              </a:tr>
            </a:tbl>
          </a:graphicData>
        </a:graphic>
      </p:graphicFrame>
      <p:sp>
        <p:nvSpPr>
          <p:cNvPr id="13" name="Tekstvak 12">
            <a:extLst>
              <a:ext uri="{FF2B5EF4-FFF2-40B4-BE49-F238E27FC236}">
                <a16:creationId xmlns:a16="http://schemas.microsoft.com/office/drawing/2014/main" id="{1BE7C7E7-159C-3578-AAB8-1D913CD1310F}"/>
              </a:ext>
            </a:extLst>
          </p:cNvPr>
          <p:cNvSpPr txBox="1"/>
          <p:nvPr/>
        </p:nvSpPr>
        <p:spPr>
          <a:xfrm>
            <a:off x="216130" y="5524936"/>
            <a:ext cx="3373039" cy="369332"/>
          </a:xfrm>
          <a:prstGeom prst="rect">
            <a:avLst/>
          </a:prstGeom>
          <a:noFill/>
        </p:spPr>
        <p:txBody>
          <a:bodyPr wrap="none" rtlCol="0">
            <a:spAutoFit/>
          </a:bodyPr>
          <a:lstStyle/>
          <a:p>
            <a:r>
              <a:rPr lang="nl-NL" dirty="0">
                <a:latin typeface="Arial" panose="020B0604020202020204" pitchFamily="34" charset="0"/>
                <a:cs typeface="Arial" panose="020B0604020202020204" pitchFamily="34" charset="0"/>
              </a:rPr>
              <a:t>€42,13 </a:t>
            </a:r>
            <a:r>
              <a:rPr lang="nl-NL" dirty="0">
                <a:latin typeface="Arial" panose="020B0604020202020204" pitchFamily="34" charset="0"/>
                <a:cs typeface="Arial" panose="020B0604020202020204" pitchFamily="34" charset="0"/>
                <a:sym typeface="Wingdings" panose="05000000000000000000" pitchFamily="2" charset="2"/>
              </a:rPr>
              <a:t> €2,46 (terugbetaling)</a:t>
            </a:r>
            <a:endParaRPr lang="nl-BE" dirty="0">
              <a:latin typeface="Arial" panose="020B0604020202020204" pitchFamily="34" charset="0"/>
              <a:cs typeface="Arial" panose="020B0604020202020204" pitchFamily="34" charset="0"/>
            </a:endParaRPr>
          </a:p>
        </p:txBody>
      </p:sp>
      <p:sp>
        <p:nvSpPr>
          <p:cNvPr id="14" name="Tekstvak 13">
            <a:extLst>
              <a:ext uri="{FF2B5EF4-FFF2-40B4-BE49-F238E27FC236}">
                <a16:creationId xmlns:a16="http://schemas.microsoft.com/office/drawing/2014/main" id="{4D959781-D1A7-0DDC-02A6-22719B2E7DC4}"/>
              </a:ext>
            </a:extLst>
          </p:cNvPr>
          <p:cNvSpPr txBox="1"/>
          <p:nvPr/>
        </p:nvSpPr>
        <p:spPr>
          <a:xfrm>
            <a:off x="6713916" y="1337267"/>
            <a:ext cx="5025042" cy="3416320"/>
          </a:xfrm>
          <a:prstGeom prst="rect">
            <a:avLst/>
          </a:prstGeom>
          <a:noFill/>
        </p:spPr>
        <p:txBody>
          <a:bodyPr wrap="square" rtlCol="0">
            <a:spAutoFit/>
          </a:bodyPr>
          <a:lstStyle/>
          <a:p>
            <a:r>
              <a:rPr lang="nl-BE" sz="1800" b="1" kern="100" dirty="0" err="1">
                <a:solidFill>
                  <a:srgbClr val="012169"/>
                </a:solidFill>
                <a:effectLst/>
                <a:latin typeface="Arial" panose="020B0604020202020204" pitchFamily="34" charset="0"/>
                <a:cs typeface="Arial" panose="020B0604020202020204" pitchFamily="34" charset="0"/>
              </a:rPr>
              <a:t>Fenoxymethylpenicilline</a:t>
            </a:r>
            <a:r>
              <a:rPr lang="nl-BE" sz="1800" b="1" kern="100" dirty="0">
                <a:solidFill>
                  <a:srgbClr val="012169"/>
                </a:solidFill>
                <a:effectLst/>
                <a:latin typeface="Arial" panose="020B0604020202020204" pitchFamily="34" charset="0"/>
                <a:cs typeface="Arial" panose="020B0604020202020204" pitchFamily="34" charset="0"/>
              </a:rPr>
              <a:t> kalium</a:t>
            </a:r>
            <a:endParaRPr lang="nl-BE" sz="1800" b="1" kern="100" dirty="0">
              <a:solidFill>
                <a:srgbClr val="012169"/>
              </a:solidFill>
              <a:effectLst/>
              <a:latin typeface="Arial" panose="020B0604020202020204" pitchFamily="34" charset="0"/>
              <a:ea typeface="Calibri" panose="020F0502020204030204" pitchFamily="34" charset="0"/>
              <a:cs typeface="Arial" panose="020B0604020202020204" pitchFamily="34" charset="0"/>
            </a:endParaRPr>
          </a:p>
          <a:p>
            <a:r>
              <a:rPr lang="nl-NL" dirty="0">
                <a:latin typeface="Arial" panose="020B0604020202020204" pitchFamily="34" charset="0"/>
                <a:cs typeface="Arial" panose="020B0604020202020204" pitchFamily="34" charset="0"/>
              </a:rPr>
              <a:t>Grondstof beschikbaar op Belgische markt via: </a:t>
            </a:r>
          </a:p>
          <a:p>
            <a:pPr marL="285750" indent="-285750">
              <a:buFont typeface="Wingdings" panose="05000000000000000000" pitchFamily="2" charset="2"/>
              <a:buChar char="§"/>
            </a:pPr>
            <a:r>
              <a:rPr lang="nl-BE" dirty="0">
                <a:latin typeface="Arial" panose="020B0604020202020204" pitchFamily="34" charset="0"/>
                <a:cs typeface="Arial" panose="020B0604020202020204" pitchFamily="34" charset="0"/>
              </a:rPr>
              <a:t>farmaceutische groothandels, maar niet bij allemaal</a:t>
            </a:r>
          </a:p>
          <a:p>
            <a:pPr marL="285750" indent="-285750">
              <a:buFont typeface="Wingdings" panose="05000000000000000000" pitchFamily="2" charset="2"/>
              <a:buChar char="§"/>
            </a:pPr>
            <a:r>
              <a:rPr lang="nl-BE" dirty="0">
                <a:latin typeface="Arial" panose="020B0604020202020204" pitchFamily="34" charset="0"/>
                <a:cs typeface="Arial" panose="020B0604020202020204" pitchFamily="34" charset="0"/>
              </a:rPr>
              <a:t>fabrikant, maar langere levertermijn</a:t>
            </a:r>
          </a:p>
          <a:p>
            <a:endParaRPr lang="nl-NL" dirty="0">
              <a:latin typeface="Arial" panose="020B0604020202020204" pitchFamily="34" charset="0"/>
              <a:cs typeface="Arial" panose="020B0604020202020204" pitchFamily="34" charset="0"/>
            </a:endParaRPr>
          </a:p>
          <a:p>
            <a:r>
              <a:rPr lang="nl-NL" b="1" dirty="0">
                <a:latin typeface="Arial" panose="020B0604020202020204" pitchFamily="34" charset="0"/>
                <a:cs typeface="Arial" panose="020B0604020202020204" pitchFamily="34" charset="0"/>
              </a:rPr>
              <a:t>PROBLEEM: </a:t>
            </a:r>
          </a:p>
          <a:p>
            <a:pPr marL="285750" indent="-285750">
              <a:buFont typeface="Wingdings" panose="05000000000000000000" pitchFamily="2" charset="2"/>
              <a:buChar char="§"/>
            </a:pPr>
            <a:r>
              <a:rPr lang="nl-BE" dirty="0">
                <a:latin typeface="Arial" panose="020B0604020202020204" pitchFamily="34" charset="0"/>
                <a:cs typeface="Arial" panose="020B0604020202020204" pitchFamily="34" charset="0"/>
              </a:rPr>
              <a:t>Niet alle apothekers hebben snel toegang tot de beschikbaarheid van deze grondstof. </a:t>
            </a:r>
          </a:p>
          <a:p>
            <a:pPr marL="285750" indent="-285750">
              <a:buFont typeface="Wingdings" panose="05000000000000000000" pitchFamily="2" charset="2"/>
              <a:buChar char="§"/>
            </a:pPr>
            <a:r>
              <a:rPr lang="nl-BE" dirty="0">
                <a:latin typeface="Arial" panose="020B0604020202020204" pitchFamily="34" charset="0"/>
                <a:cs typeface="Arial" panose="020B0604020202020204" pitchFamily="34" charset="0"/>
              </a:rPr>
              <a:t>Dit maakt aflevering van dit AB op korte termijn moeilijk in de dagelijkse praktijk. </a:t>
            </a:r>
          </a:p>
          <a:p>
            <a:endParaRPr lang="nl-BE" dirty="0">
              <a:latin typeface="Arial" panose="020B0604020202020204" pitchFamily="34" charset="0"/>
              <a:cs typeface="Arial" panose="020B0604020202020204" pitchFamily="34" charset="0"/>
            </a:endParaRPr>
          </a:p>
        </p:txBody>
      </p:sp>
      <p:sp>
        <p:nvSpPr>
          <p:cNvPr id="16" name="Rechthoek 15">
            <a:extLst>
              <a:ext uri="{FF2B5EF4-FFF2-40B4-BE49-F238E27FC236}">
                <a16:creationId xmlns:a16="http://schemas.microsoft.com/office/drawing/2014/main" id="{3CCE1725-93B2-F34D-F676-6C5A50B73A9D}"/>
              </a:ext>
            </a:extLst>
          </p:cNvPr>
          <p:cNvSpPr/>
          <p:nvPr/>
        </p:nvSpPr>
        <p:spPr>
          <a:xfrm>
            <a:off x="182880" y="2103014"/>
            <a:ext cx="5295207" cy="549784"/>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7" name="Rechthoek 16">
            <a:extLst>
              <a:ext uri="{FF2B5EF4-FFF2-40B4-BE49-F238E27FC236}">
                <a16:creationId xmlns:a16="http://schemas.microsoft.com/office/drawing/2014/main" id="{C2BBC49C-19FC-30D2-F02D-05C42BE9B791}"/>
              </a:ext>
            </a:extLst>
          </p:cNvPr>
          <p:cNvSpPr/>
          <p:nvPr/>
        </p:nvSpPr>
        <p:spPr>
          <a:xfrm>
            <a:off x="5478087" y="2103014"/>
            <a:ext cx="701051" cy="549784"/>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8" name="Tekstvak 17">
            <a:extLst>
              <a:ext uri="{FF2B5EF4-FFF2-40B4-BE49-F238E27FC236}">
                <a16:creationId xmlns:a16="http://schemas.microsoft.com/office/drawing/2014/main" id="{6B65FA7E-4843-349F-E550-7B82C9AA795D}"/>
              </a:ext>
            </a:extLst>
          </p:cNvPr>
          <p:cNvSpPr txBox="1"/>
          <p:nvPr/>
        </p:nvSpPr>
        <p:spPr>
          <a:xfrm>
            <a:off x="138035" y="3276890"/>
            <a:ext cx="5580380" cy="369332"/>
          </a:xfrm>
          <a:prstGeom prst="rect">
            <a:avLst/>
          </a:prstGeom>
          <a:noFill/>
        </p:spPr>
        <p:txBody>
          <a:bodyPr wrap="square" rtlCol="0">
            <a:spAutoFit/>
          </a:bodyPr>
          <a:lstStyle/>
          <a:p>
            <a:r>
              <a:rPr lang="nl-NL" dirty="0">
                <a:latin typeface="Arial" panose="020B0604020202020204" pitchFamily="34" charset="0"/>
                <a:cs typeface="Arial" panose="020B0604020202020204" pitchFamily="34" charset="0"/>
              </a:rPr>
              <a:t>Goedkoper alternatief = magistrale bereiding</a:t>
            </a:r>
            <a:endParaRPr lang="nl-BE" dirty="0">
              <a:latin typeface="Arial" panose="020B0604020202020204" pitchFamily="34" charset="0"/>
              <a:cs typeface="Arial" panose="020B0604020202020204" pitchFamily="34" charset="0"/>
            </a:endParaRPr>
          </a:p>
        </p:txBody>
      </p:sp>
      <p:sp>
        <p:nvSpPr>
          <p:cNvPr id="19" name="Rechthoek 18">
            <a:extLst>
              <a:ext uri="{FF2B5EF4-FFF2-40B4-BE49-F238E27FC236}">
                <a16:creationId xmlns:a16="http://schemas.microsoft.com/office/drawing/2014/main" id="{76BEA727-2644-99BB-BB3D-23EF9030694E}"/>
              </a:ext>
            </a:extLst>
          </p:cNvPr>
          <p:cNvSpPr/>
          <p:nvPr/>
        </p:nvSpPr>
        <p:spPr>
          <a:xfrm>
            <a:off x="246726" y="5483938"/>
            <a:ext cx="5580380" cy="418642"/>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293690665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0">
            <a:extLst>
              <a:ext uri="{FF2B5EF4-FFF2-40B4-BE49-F238E27FC236}">
                <a16:creationId xmlns:a16="http://schemas.microsoft.com/office/drawing/2014/main" id="{5FEF7112-67D3-0C5E-996C-2F45DBBBA774}"/>
              </a:ext>
            </a:extLst>
          </p:cNvPr>
          <p:cNvSpPr>
            <a:spLocks noGrp="1"/>
          </p:cNvSpPr>
          <p:nvPr>
            <p:ph type="title"/>
          </p:nvPr>
        </p:nvSpPr>
        <p:spPr/>
        <p:txBody>
          <a:bodyPr>
            <a:normAutofit fontScale="90000"/>
          </a:bodyPr>
          <a:lstStyle/>
          <a:p>
            <a:r>
              <a:rPr lang="nl-BE" sz="2400" cap="all" dirty="0">
                <a:effectLst/>
                <a:latin typeface="Arial" panose="020B0604020202020204" pitchFamily="34" charset="0"/>
                <a:cs typeface="Arial" panose="020B0604020202020204" pitchFamily="34" charset="0"/>
              </a:rPr>
              <a:t>Plaatsbepaling </a:t>
            </a:r>
            <a:br>
              <a:rPr lang="nl-BE" sz="2400" cap="all" dirty="0">
                <a:effectLst/>
                <a:latin typeface="Arial" panose="020B0604020202020204" pitchFamily="34" charset="0"/>
                <a:cs typeface="Arial" panose="020B0604020202020204" pitchFamily="34" charset="0"/>
              </a:rPr>
            </a:br>
            <a:r>
              <a:rPr lang="nl-BE" sz="2400" cap="all" dirty="0">
                <a:effectLst/>
                <a:latin typeface="Arial" panose="020B0604020202020204" pitchFamily="34" charset="0"/>
                <a:cs typeface="Arial" panose="020B0604020202020204" pitchFamily="34" charset="0"/>
              </a:rPr>
              <a:t>POC-test, </a:t>
            </a:r>
            <a:r>
              <a:rPr lang="nl-BE" sz="2400" cap="all" dirty="0" err="1">
                <a:effectLst/>
                <a:latin typeface="Arial" panose="020B0604020202020204" pitchFamily="34" charset="0"/>
                <a:cs typeface="Arial" panose="020B0604020202020204" pitchFamily="34" charset="0"/>
              </a:rPr>
              <a:t>safety</a:t>
            </a:r>
            <a:r>
              <a:rPr lang="nl-BE" sz="2400" cap="all" dirty="0">
                <a:effectLst/>
                <a:latin typeface="Arial" panose="020B0604020202020204" pitchFamily="34" charset="0"/>
                <a:cs typeface="Arial" panose="020B0604020202020204" pitchFamily="34" charset="0"/>
              </a:rPr>
              <a:t> </a:t>
            </a:r>
            <a:r>
              <a:rPr lang="nl-BE" sz="2400" cap="all" dirty="0" err="1">
                <a:effectLst/>
                <a:latin typeface="Arial" panose="020B0604020202020204" pitchFamily="34" charset="0"/>
                <a:cs typeface="Arial" panose="020B0604020202020204" pitchFamily="34" charset="0"/>
              </a:rPr>
              <a:t>netting</a:t>
            </a:r>
            <a:r>
              <a:rPr lang="nl-BE" sz="2400" cap="all" dirty="0">
                <a:effectLst/>
                <a:latin typeface="Arial" panose="020B0604020202020204" pitchFamily="34" charset="0"/>
                <a:cs typeface="Arial" panose="020B0604020202020204" pitchFamily="34" charset="0"/>
              </a:rPr>
              <a:t>, uitgesteld voorschrijven</a:t>
            </a:r>
            <a:br>
              <a:rPr lang="nl-BE" sz="2400" dirty="0">
                <a:effectLst/>
                <a:latin typeface="Arial" panose="020B0604020202020204" pitchFamily="34" charset="0"/>
                <a:ea typeface="Calibri" panose="020F0502020204030204" pitchFamily="34" charset="0"/>
                <a:cs typeface="Arial" panose="020B0604020202020204" pitchFamily="34" charset="0"/>
              </a:rPr>
            </a:br>
            <a:br>
              <a:rPr lang="nl-NL" dirty="0"/>
            </a:br>
            <a:r>
              <a:rPr lang="nl-NL" dirty="0"/>
              <a:t>Jan Verbakel </a:t>
            </a:r>
            <a:br>
              <a:rPr lang="nl-NL" dirty="0"/>
            </a:br>
            <a:br>
              <a:rPr lang="nl-NL" dirty="0"/>
            </a:br>
            <a:r>
              <a:rPr lang="nl-NL" dirty="0"/>
              <a:t>[20u30 – 20u50]</a:t>
            </a:r>
            <a:endParaRPr lang="nl-BE" dirty="0"/>
          </a:p>
        </p:txBody>
      </p:sp>
      <p:sp>
        <p:nvSpPr>
          <p:cNvPr id="2" name="Tijdelijke aanduiding voor datum 1">
            <a:extLst>
              <a:ext uri="{FF2B5EF4-FFF2-40B4-BE49-F238E27FC236}">
                <a16:creationId xmlns:a16="http://schemas.microsoft.com/office/drawing/2014/main" id="{B4720CCC-A72C-AF12-2514-AD701477441F}"/>
              </a:ext>
            </a:extLst>
          </p:cNvPr>
          <p:cNvSpPr>
            <a:spLocks noGrp="1"/>
          </p:cNvSpPr>
          <p:nvPr>
            <p:ph type="dt" sz="half" idx="2"/>
          </p:nvPr>
        </p:nvSpPr>
        <p:spPr/>
        <p:txBody>
          <a:bodyPr/>
          <a:lstStyle/>
          <a:p>
            <a:fld id="{FE7F7C67-48AD-47A0-90DA-CE4E7FE05510}" type="datetime1">
              <a:rPr lang="nl-BE" smtClean="0"/>
              <a:t>19/11/2023</a:t>
            </a:fld>
            <a:endParaRPr lang="nl-BE"/>
          </a:p>
        </p:txBody>
      </p:sp>
      <p:sp>
        <p:nvSpPr>
          <p:cNvPr id="3" name="Tijdelijke aanduiding voor dianummer 2">
            <a:extLst>
              <a:ext uri="{FF2B5EF4-FFF2-40B4-BE49-F238E27FC236}">
                <a16:creationId xmlns:a16="http://schemas.microsoft.com/office/drawing/2014/main" id="{16B63B65-16C9-EE67-618A-C51B480A4533}"/>
              </a:ext>
            </a:extLst>
          </p:cNvPr>
          <p:cNvSpPr>
            <a:spLocks noGrp="1"/>
          </p:cNvSpPr>
          <p:nvPr>
            <p:ph type="sldNum" sz="quarter" idx="4"/>
          </p:nvPr>
        </p:nvSpPr>
        <p:spPr/>
        <p:txBody>
          <a:bodyPr/>
          <a:lstStyle/>
          <a:p>
            <a:fld id="{237A5C56-B9E8-4E46-B944-E20B96CB342D}" type="slidenum">
              <a:rPr lang="nl-BE" smtClean="0"/>
              <a:pPr/>
              <a:t>55</a:t>
            </a:fld>
            <a:endParaRPr lang="nl-BE">
              <a:solidFill>
                <a:schemeClr val="bg1"/>
              </a:solidFill>
            </a:endParaRPr>
          </a:p>
        </p:txBody>
      </p:sp>
    </p:spTree>
    <p:extLst>
      <p:ext uri="{BB962C8B-B14F-4D97-AF65-F5344CB8AC3E}">
        <p14:creationId xmlns:p14="http://schemas.microsoft.com/office/powerpoint/2010/main" val="24659858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FAD57360-5D94-70A7-1990-EC5C87536268}"/>
              </a:ext>
            </a:extLst>
          </p:cNvPr>
          <p:cNvSpPr>
            <a:spLocks noGrp="1"/>
          </p:cNvSpPr>
          <p:nvPr>
            <p:ph type="dt" sz="half" idx="2"/>
          </p:nvPr>
        </p:nvSpPr>
        <p:spPr/>
        <p:txBody>
          <a:bodyPr/>
          <a:lstStyle/>
          <a:p>
            <a:fld id="{95BE97E6-8A3B-49F0-BAEE-D0DA448FE0B1}" type="datetime1">
              <a:rPr lang="nl-BE" smtClean="0"/>
              <a:t>19/11/2023</a:t>
            </a:fld>
            <a:endParaRPr lang="nl-BE"/>
          </a:p>
        </p:txBody>
      </p:sp>
      <p:sp>
        <p:nvSpPr>
          <p:cNvPr id="4" name="Titel 3">
            <a:extLst>
              <a:ext uri="{FF2B5EF4-FFF2-40B4-BE49-F238E27FC236}">
                <a16:creationId xmlns:a16="http://schemas.microsoft.com/office/drawing/2014/main" id="{82B61256-61A7-72B1-235E-0175FDA830CC}"/>
              </a:ext>
            </a:extLst>
          </p:cNvPr>
          <p:cNvSpPr>
            <a:spLocks noGrp="1"/>
          </p:cNvSpPr>
          <p:nvPr>
            <p:ph type="ctrTitle"/>
          </p:nvPr>
        </p:nvSpPr>
        <p:spPr/>
        <p:txBody>
          <a:bodyPr>
            <a:normAutofit/>
          </a:bodyPr>
          <a:lstStyle/>
          <a:p>
            <a:r>
              <a:rPr lang="nl-NL" dirty="0"/>
              <a:t>Implementatieproject</a:t>
            </a:r>
            <a:endParaRPr lang="nl-BE" dirty="0"/>
          </a:p>
        </p:txBody>
      </p:sp>
      <p:sp>
        <p:nvSpPr>
          <p:cNvPr id="5" name="Tijdelijke aanduiding voor tekst 4">
            <a:extLst>
              <a:ext uri="{FF2B5EF4-FFF2-40B4-BE49-F238E27FC236}">
                <a16:creationId xmlns:a16="http://schemas.microsoft.com/office/drawing/2014/main" id="{371A8C6E-B406-05D9-70BE-49D586E7ED7A}"/>
              </a:ext>
            </a:extLst>
          </p:cNvPr>
          <p:cNvSpPr>
            <a:spLocks noGrp="1"/>
          </p:cNvSpPr>
          <p:nvPr>
            <p:ph type="body" sz="quarter" idx="10"/>
          </p:nvPr>
        </p:nvSpPr>
        <p:spPr/>
        <p:txBody>
          <a:bodyPr/>
          <a:lstStyle/>
          <a:p>
            <a:r>
              <a:rPr lang="nl-NL" dirty="0"/>
              <a:t>Lokaal </a:t>
            </a:r>
            <a:r>
              <a:rPr lang="nl-NL" dirty="0" err="1"/>
              <a:t>antibioticastewardship</a:t>
            </a:r>
            <a:endParaRPr lang="nl-NL" dirty="0"/>
          </a:p>
          <a:p>
            <a:r>
              <a:rPr lang="nl-NL" dirty="0"/>
              <a:t>luchtweginfecties </a:t>
            </a:r>
            <a:endParaRPr lang="nl-BE" dirty="0"/>
          </a:p>
        </p:txBody>
      </p:sp>
      <p:sp>
        <p:nvSpPr>
          <p:cNvPr id="6" name="Tijdelijke aanduiding voor tekst 5">
            <a:extLst>
              <a:ext uri="{FF2B5EF4-FFF2-40B4-BE49-F238E27FC236}">
                <a16:creationId xmlns:a16="http://schemas.microsoft.com/office/drawing/2014/main" id="{CD8B7DC4-4F19-E4B4-AD53-4683BFAF01BB}"/>
              </a:ext>
            </a:extLst>
          </p:cNvPr>
          <p:cNvSpPr>
            <a:spLocks noGrp="1"/>
          </p:cNvSpPr>
          <p:nvPr>
            <p:ph type="body" sz="quarter" idx="11"/>
          </p:nvPr>
        </p:nvSpPr>
        <p:spPr>
          <a:xfrm>
            <a:off x="253999" y="3695701"/>
            <a:ext cx="9638146" cy="2676004"/>
          </a:xfrm>
        </p:spPr>
        <p:txBody>
          <a:bodyPr/>
          <a:lstStyle/>
          <a:p>
            <a:endParaRPr lang="nl-BE" sz="1400" dirty="0"/>
          </a:p>
          <a:p>
            <a:endParaRPr lang="nl-BE" sz="1400" dirty="0"/>
          </a:p>
          <a:p>
            <a:r>
              <a:rPr lang="nl-BE" sz="1400" dirty="0"/>
              <a:t>Anthierens Sibyl, Coenen Samuel, Colliers Annelies (</a:t>
            </a:r>
            <a:r>
              <a:rPr lang="nl-BE" sz="1400" dirty="0" err="1"/>
              <a:t>UAntwerpen</a:t>
            </a:r>
            <a:r>
              <a:rPr lang="nl-BE" sz="1400" dirty="0"/>
              <a:t>)</a:t>
            </a:r>
          </a:p>
          <a:p>
            <a:r>
              <a:rPr lang="nl-BE" sz="1400" dirty="0"/>
              <a:t>Soetaert Justine, Vaes Bert, </a:t>
            </a:r>
            <a:r>
              <a:rPr lang="nl-BE" sz="1400" dirty="0" err="1"/>
              <a:t>Vandenbruel</a:t>
            </a:r>
            <a:r>
              <a:rPr lang="nl-BE" sz="1400" dirty="0"/>
              <a:t> Ann, </a:t>
            </a:r>
            <a:r>
              <a:rPr lang="nl-BE" sz="1400" dirty="0" err="1"/>
              <a:t>Vandenbulcke</a:t>
            </a:r>
            <a:r>
              <a:rPr lang="nl-BE" sz="1400" dirty="0"/>
              <a:t> Steve, Verbakel Jan (KUL) </a:t>
            </a:r>
          </a:p>
          <a:p>
            <a:r>
              <a:rPr lang="nl-BE" sz="1400" dirty="0"/>
              <a:t>De Sutter An, Heytens Stefan (</a:t>
            </a:r>
            <a:r>
              <a:rPr lang="nl-BE" sz="1400" dirty="0" err="1"/>
              <a:t>UGent</a:t>
            </a:r>
            <a:r>
              <a:rPr lang="nl-BE" sz="1400" dirty="0"/>
              <a:t>)  </a:t>
            </a:r>
          </a:p>
          <a:p>
            <a:r>
              <a:rPr lang="nl-BE" sz="1400" dirty="0"/>
              <a:t>Buret Laetitia, Digregorio Marina, Laverdeur Justine, </a:t>
            </a:r>
            <a:r>
              <a:rPr lang="nl-BE" sz="1400" dirty="0" err="1"/>
              <a:t>Lenoir</a:t>
            </a:r>
            <a:r>
              <a:rPr lang="nl-BE" sz="1400" dirty="0"/>
              <a:t> Anne-Laure, Scholtes Beatrice (</a:t>
            </a:r>
            <a:r>
              <a:rPr lang="nl-BE" sz="1400" dirty="0" err="1"/>
              <a:t>ULiège</a:t>
            </a:r>
            <a:r>
              <a:rPr lang="nl-BE" sz="1400" dirty="0"/>
              <a:t>)   </a:t>
            </a:r>
          </a:p>
          <a:p>
            <a:r>
              <a:rPr lang="nl-BE" sz="1400" dirty="0" err="1"/>
              <a:t>Fauquert</a:t>
            </a:r>
            <a:r>
              <a:rPr lang="nl-BE" sz="1400" dirty="0"/>
              <a:t> Benjamin, </a:t>
            </a:r>
            <a:r>
              <a:rPr lang="nl-BE" sz="1400" dirty="0" err="1"/>
              <a:t>Kacenelenbogen</a:t>
            </a:r>
            <a:r>
              <a:rPr lang="nl-BE" sz="1400" dirty="0"/>
              <a:t> Nadine, Mokrane Saphia, Offermans Anne-Marie, Simonis Virginie (ULB) </a:t>
            </a:r>
          </a:p>
          <a:p>
            <a:r>
              <a:rPr lang="nl-BE" sz="1400" dirty="0"/>
              <a:t>Janssen Anneleen, Vanholle Stijn (Domus Medica)</a:t>
            </a:r>
          </a:p>
          <a:p>
            <a:r>
              <a:rPr lang="nl-BE" sz="1400" dirty="0" err="1"/>
              <a:t>External</a:t>
            </a:r>
            <a:r>
              <a:rPr lang="nl-BE" sz="1400" dirty="0"/>
              <a:t> experts: Belche </a:t>
            </a:r>
            <a:r>
              <a:rPr lang="nl-BE" sz="1400" dirty="0" err="1"/>
              <a:t>Jean-Luc</a:t>
            </a:r>
            <a:r>
              <a:rPr lang="nl-BE" sz="1400" dirty="0"/>
              <a:t> (</a:t>
            </a:r>
            <a:r>
              <a:rPr lang="nl-BE" sz="1400" dirty="0" err="1"/>
              <a:t>ULiège</a:t>
            </a:r>
            <a:r>
              <a:rPr lang="nl-BE" sz="1400" dirty="0"/>
              <a:t>), Joly Louise (</a:t>
            </a:r>
            <a:r>
              <a:rPr lang="nl-BE" sz="1400" dirty="0" err="1"/>
              <a:t>ULiège</a:t>
            </a:r>
            <a:r>
              <a:rPr lang="nl-BE" sz="1400" dirty="0"/>
              <a:t>), Lauwerier Emelien (</a:t>
            </a:r>
            <a:r>
              <a:rPr lang="nl-BE" sz="1400" dirty="0" err="1"/>
              <a:t>UGent</a:t>
            </a:r>
            <a:r>
              <a:rPr lang="nl-BE" sz="1400" dirty="0"/>
              <a:t>), Vandeput Olivia (ACHG) </a:t>
            </a:r>
          </a:p>
        </p:txBody>
      </p:sp>
      <p:pic>
        <p:nvPicPr>
          <p:cNvPr id="7" name="Afbeelding 6">
            <a:extLst>
              <a:ext uri="{FF2B5EF4-FFF2-40B4-BE49-F238E27FC236}">
                <a16:creationId xmlns:a16="http://schemas.microsoft.com/office/drawing/2014/main" id="{D2A86651-AD7A-867C-E293-B05BFFE9F41E}"/>
              </a:ext>
            </a:extLst>
          </p:cNvPr>
          <p:cNvPicPr>
            <a:picLocks noChangeAspect="1"/>
          </p:cNvPicPr>
          <p:nvPr/>
        </p:nvPicPr>
        <p:blipFill rotWithShape="1">
          <a:blip r:embed="rId2"/>
          <a:srcRect l="16253" t="15537" r="80682" b="78403"/>
          <a:stretch/>
        </p:blipFill>
        <p:spPr>
          <a:xfrm>
            <a:off x="10722194" y="1381330"/>
            <a:ext cx="873882" cy="648000"/>
          </a:xfrm>
          <a:prstGeom prst="rect">
            <a:avLst/>
          </a:prstGeom>
        </p:spPr>
      </p:pic>
      <p:pic>
        <p:nvPicPr>
          <p:cNvPr id="8" name="Afbeelding 7">
            <a:extLst>
              <a:ext uri="{FF2B5EF4-FFF2-40B4-BE49-F238E27FC236}">
                <a16:creationId xmlns:a16="http://schemas.microsoft.com/office/drawing/2014/main" id="{1921FFAE-663D-F47D-65A2-8EE8D3324189}"/>
              </a:ext>
            </a:extLst>
          </p:cNvPr>
          <p:cNvPicPr>
            <a:picLocks noChangeAspect="1"/>
          </p:cNvPicPr>
          <p:nvPr/>
        </p:nvPicPr>
        <p:blipFill rotWithShape="1">
          <a:blip r:embed="rId2"/>
          <a:srcRect l="13775" t="15537" r="84022" b="77784"/>
          <a:stretch/>
        </p:blipFill>
        <p:spPr>
          <a:xfrm>
            <a:off x="10874179" y="276680"/>
            <a:ext cx="569912" cy="648000"/>
          </a:xfrm>
          <a:prstGeom prst="rect">
            <a:avLst/>
          </a:prstGeom>
        </p:spPr>
      </p:pic>
      <p:pic>
        <p:nvPicPr>
          <p:cNvPr id="9" name="Afbeelding 8">
            <a:extLst>
              <a:ext uri="{FF2B5EF4-FFF2-40B4-BE49-F238E27FC236}">
                <a16:creationId xmlns:a16="http://schemas.microsoft.com/office/drawing/2014/main" id="{1DBB26DC-08D2-9175-F35D-D67473ABDFDD}"/>
              </a:ext>
            </a:extLst>
          </p:cNvPr>
          <p:cNvPicPr>
            <a:picLocks noChangeAspect="1"/>
          </p:cNvPicPr>
          <p:nvPr/>
        </p:nvPicPr>
        <p:blipFill rotWithShape="1">
          <a:blip r:embed="rId2"/>
          <a:srcRect l="19298" t="15537" r="78172" b="78403"/>
          <a:stretch/>
        </p:blipFill>
        <p:spPr>
          <a:xfrm>
            <a:off x="10798452" y="2485980"/>
            <a:ext cx="721367" cy="648000"/>
          </a:xfrm>
          <a:prstGeom prst="rect">
            <a:avLst/>
          </a:prstGeom>
        </p:spPr>
      </p:pic>
      <p:pic>
        <p:nvPicPr>
          <p:cNvPr id="10" name="Afbeelding 9">
            <a:extLst>
              <a:ext uri="{FF2B5EF4-FFF2-40B4-BE49-F238E27FC236}">
                <a16:creationId xmlns:a16="http://schemas.microsoft.com/office/drawing/2014/main" id="{5DFDC8F9-0B1E-C62B-5AA7-C2D0899EB7F1}"/>
              </a:ext>
            </a:extLst>
          </p:cNvPr>
          <p:cNvPicPr>
            <a:picLocks noChangeAspect="1"/>
          </p:cNvPicPr>
          <p:nvPr/>
        </p:nvPicPr>
        <p:blipFill rotWithShape="1">
          <a:blip r:embed="rId2"/>
          <a:srcRect l="21785" t="15537" r="75200" b="78403"/>
          <a:stretch/>
        </p:blipFill>
        <p:spPr>
          <a:xfrm>
            <a:off x="10729311" y="3590630"/>
            <a:ext cx="859649" cy="648000"/>
          </a:xfrm>
          <a:prstGeom prst="rect">
            <a:avLst/>
          </a:prstGeom>
        </p:spPr>
      </p:pic>
      <p:pic>
        <p:nvPicPr>
          <p:cNvPr id="11" name="Afbeelding 10">
            <a:extLst>
              <a:ext uri="{FF2B5EF4-FFF2-40B4-BE49-F238E27FC236}">
                <a16:creationId xmlns:a16="http://schemas.microsoft.com/office/drawing/2014/main" id="{87FE8599-CD2C-3179-B884-1D3E6CB94761}"/>
              </a:ext>
            </a:extLst>
          </p:cNvPr>
          <p:cNvPicPr>
            <a:picLocks noChangeAspect="1"/>
          </p:cNvPicPr>
          <p:nvPr/>
        </p:nvPicPr>
        <p:blipFill rotWithShape="1">
          <a:blip r:embed="rId2"/>
          <a:srcRect l="16529" t="20862" r="81006" b="72459"/>
          <a:stretch/>
        </p:blipFill>
        <p:spPr>
          <a:xfrm>
            <a:off x="10840267" y="4695280"/>
            <a:ext cx="637737" cy="648000"/>
          </a:xfrm>
          <a:prstGeom prst="rect">
            <a:avLst/>
          </a:prstGeom>
        </p:spPr>
      </p:pic>
      <p:pic>
        <p:nvPicPr>
          <p:cNvPr id="12" name="Afbeelding 11">
            <a:extLst>
              <a:ext uri="{FF2B5EF4-FFF2-40B4-BE49-F238E27FC236}">
                <a16:creationId xmlns:a16="http://schemas.microsoft.com/office/drawing/2014/main" id="{87D50DD5-43C1-5CE5-B0BD-00D6E958BAEA}"/>
              </a:ext>
            </a:extLst>
          </p:cNvPr>
          <p:cNvPicPr>
            <a:picLocks noChangeAspect="1"/>
          </p:cNvPicPr>
          <p:nvPr/>
        </p:nvPicPr>
        <p:blipFill rotWithShape="1">
          <a:blip r:embed="rId3"/>
          <a:srcRect l="18616" t="10100" r="75308" b="81500"/>
          <a:stretch/>
        </p:blipFill>
        <p:spPr>
          <a:xfrm>
            <a:off x="10699411" y="5799931"/>
            <a:ext cx="919448" cy="476642"/>
          </a:xfrm>
          <a:prstGeom prst="rect">
            <a:avLst/>
          </a:prstGeom>
        </p:spPr>
      </p:pic>
      <p:sp>
        <p:nvSpPr>
          <p:cNvPr id="3" name="Tekstvak 2">
            <a:extLst>
              <a:ext uri="{FF2B5EF4-FFF2-40B4-BE49-F238E27FC236}">
                <a16:creationId xmlns:a16="http://schemas.microsoft.com/office/drawing/2014/main" id="{D3600655-7CC2-C7CC-C079-7974F2BEEFCA}"/>
              </a:ext>
            </a:extLst>
          </p:cNvPr>
          <p:cNvSpPr txBox="1"/>
          <p:nvPr/>
        </p:nvSpPr>
        <p:spPr>
          <a:xfrm>
            <a:off x="7065818" y="199506"/>
            <a:ext cx="1616661" cy="369332"/>
          </a:xfrm>
          <a:prstGeom prst="rect">
            <a:avLst/>
          </a:prstGeom>
          <a:noFill/>
        </p:spPr>
        <p:txBody>
          <a:bodyPr wrap="none" rtlCol="0">
            <a:spAutoFit/>
          </a:bodyPr>
          <a:lstStyle/>
          <a:p>
            <a:r>
              <a:rPr lang="nl-NL" b="1" dirty="0">
                <a:solidFill>
                  <a:schemeClr val="bg1"/>
                </a:solidFill>
                <a:latin typeface="Arial" panose="020B0604020202020204" pitchFamily="34" charset="0"/>
                <a:cs typeface="Arial" panose="020B0604020202020204" pitchFamily="34" charset="0"/>
              </a:rPr>
              <a:t>5 MIN PAUZE</a:t>
            </a:r>
            <a:endParaRPr lang="nl-BE"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1414072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0">
            <a:extLst>
              <a:ext uri="{FF2B5EF4-FFF2-40B4-BE49-F238E27FC236}">
                <a16:creationId xmlns:a16="http://schemas.microsoft.com/office/drawing/2014/main" id="{5FEF7112-67D3-0C5E-996C-2F45DBBBA774}"/>
              </a:ext>
            </a:extLst>
          </p:cNvPr>
          <p:cNvSpPr>
            <a:spLocks noGrp="1"/>
          </p:cNvSpPr>
          <p:nvPr>
            <p:ph type="title"/>
          </p:nvPr>
        </p:nvSpPr>
        <p:spPr/>
        <p:txBody>
          <a:bodyPr>
            <a:normAutofit fontScale="90000"/>
          </a:bodyPr>
          <a:lstStyle/>
          <a:p>
            <a:r>
              <a:rPr lang="nl-BE" sz="2400" cap="all" dirty="0">
                <a:effectLst/>
                <a:latin typeface="Arial" panose="020B0604020202020204" pitchFamily="34" charset="0"/>
                <a:cs typeface="Arial" panose="020B0604020202020204" pitchFamily="34" charset="0"/>
              </a:rPr>
              <a:t>Factoren die voorschrijfgedrag beïnvloeden</a:t>
            </a:r>
            <a:br>
              <a:rPr lang="nl-BE" sz="2400" dirty="0">
                <a:solidFill>
                  <a:schemeClr val="tx1"/>
                </a:solidFill>
                <a:effectLst/>
                <a:latin typeface="Arial" panose="020B0604020202020204" pitchFamily="34" charset="0"/>
                <a:ea typeface="Calibri" panose="020F0502020204030204" pitchFamily="34" charset="0"/>
                <a:cs typeface="Arial" panose="020B0604020202020204" pitchFamily="34" charset="0"/>
              </a:rPr>
            </a:br>
            <a:br>
              <a:rPr lang="nl-BE" sz="2400" dirty="0">
                <a:solidFill>
                  <a:schemeClr val="tx1"/>
                </a:solidFill>
                <a:effectLst/>
                <a:latin typeface="Arial" panose="020B0604020202020204" pitchFamily="34" charset="0"/>
                <a:ea typeface="Calibri" panose="020F0502020204030204" pitchFamily="34" charset="0"/>
                <a:cs typeface="Arial" panose="020B0604020202020204" pitchFamily="34" charset="0"/>
              </a:rPr>
            </a:br>
            <a:r>
              <a:rPr lang="nl-BE" sz="2400" dirty="0">
                <a:effectLst/>
                <a:latin typeface="Arial" panose="020B0604020202020204" pitchFamily="34" charset="0"/>
                <a:ea typeface="Calibri" panose="020F0502020204030204" pitchFamily="34" charset="0"/>
                <a:cs typeface="Arial" panose="020B0604020202020204" pitchFamily="34" charset="0"/>
              </a:rPr>
              <a:t>Anthierens Sibyl</a:t>
            </a:r>
            <a:br>
              <a:rPr lang="nl-BE" sz="2400" dirty="0">
                <a:effectLst/>
                <a:latin typeface="Arial" panose="020B0604020202020204" pitchFamily="34" charset="0"/>
                <a:ea typeface="Calibri" panose="020F0502020204030204" pitchFamily="34" charset="0"/>
                <a:cs typeface="Arial" panose="020B0604020202020204" pitchFamily="34" charset="0"/>
              </a:rPr>
            </a:br>
            <a:r>
              <a:rPr lang="nl-BE" sz="2400" dirty="0">
                <a:effectLst/>
                <a:latin typeface="Arial" panose="020B0604020202020204" pitchFamily="34" charset="0"/>
                <a:ea typeface="Calibri" panose="020F0502020204030204" pitchFamily="34" charset="0"/>
                <a:cs typeface="Arial" panose="020B0604020202020204" pitchFamily="34" charset="0"/>
              </a:rPr>
              <a:t>Heytens Stefan</a:t>
            </a:r>
            <a:br>
              <a:rPr lang="nl-BE" sz="2400" dirty="0">
                <a:effectLst/>
                <a:latin typeface="Arial" panose="020B0604020202020204" pitchFamily="34" charset="0"/>
                <a:ea typeface="Calibri" panose="020F0502020204030204" pitchFamily="34" charset="0"/>
                <a:cs typeface="Arial" panose="020B0604020202020204" pitchFamily="34" charset="0"/>
              </a:rPr>
            </a:br>
            <a:r>
              <a:rPr lang="nl-BE" sz="2400" dirty="0">
                <a:effectLst/>
                <a:latin typeface="Arial" panose="020B0604020202020204" pitchFamily="34" charset="0"/>
                <a:ea typeface="Calibri" panose="020F0502020204030204" pitchFamily="34" charset="0"/>
                <a:cs typeface="Arial" panose="020B0604020202020204" pitchFamily="34" charset="0"/>
              </a:rPr>
              <a:t>Lauwerier Emelien </a:t>
            </a:r>
            <a:br>
              <a:rPr lang="nl-BE" sz="2400" dirty="0">
                <a:solidFill>
                  <a:schemeClr val="tx1"/>
                </a:solidFill>
                <a:effectLst/>
                <a:latin typeface="Arial" panose="020B0604020202020204" pitchFamily="34" charset="0"/>
                <a:ea typeface="Calibri" panose="020F0502020204030204" pitchFamily="34" charset="0"/>
                <a:cs typeface="Arial" panose="020B0604020202020204" pitchFamily="34" charset="0"/>
              </a:rPr>
            </a:br>
            <a:br>
              <a:rPr lang="nl-NL" dirty="0"/>
            </a:br>
            <a:r>
              <a:rPr lang="nl-NL" dirty="0"/>
              <a:t>[20u55 – 21u40] </a:t>
            </a:r>
            <a:br>
              <a:rPr lang="nl-NL" dirty="0"/>
            </a:br>
            <a:endParaRPr lang="nl-BE" dirty="0"/>
          </a:p>
        </p:txBody>
      </p:sp>
      <p:sp>
        <p:nvSpPr>
          <p:cNvPr id="2" name="Tijdelijke aanduiding voor datum 1">
            <a:extLst>
              <a:ext uri="{FF2B5EF4-FFF2-40B4-BE49-F238E27FC236}">
                <a16:creationId xmlns:a16="http://schemas.microsoft.com/office/drawing/2014/main" id="{B4720CCC-A72C-AF12-2514-AD701477441F}"/>
              </a:ext>
            </a:extLst>
          </p:cNvPr>
          <p:cNvSpPr>
            <a:spLocks noGrp="1"/>
          </p:cNvSpPr>
          <p:nvPr>
            <p:ph type="dt" sz="half" idx="2"/>
          </p:nvPr>
        </p:nvSpPr>
        <p:spPr/>
        <p:txBody>
          <a:bodyPr/>
          <a:lstStyle/>
          <a:p>
            <a:fld id="{FE7F7C67-48AD-47A0-90DA-CE4E7FE05510}" type="datetime1">
              <a:rPr lang="nl-BE" smtClean="0"/>
              <a:t>19/11/2023</a:t>
            </a:fld>
            <a:endParaRPr lang="nl-BE"/>
          </a:p>
        </p:txBody>
      </p:sp>
      <p:sp>
        <p:nvSpPr>
          <p:cNvPr id="3" name="Tijdelijke aanduiding voor dianummer 2">
            <a:extLst>
              <a:ext uri="{FF2B5EF4-FFF2-40B4-BE49-F238E27FC236}">
                <a16:creationId xmlns:a16="http://schemas.microsoft.com/office/drawing/2014/main" id="{16B63B65-16C9-EE67-618A-C51B480A4533}"/>
              </a:ext>
            </a:extLst>
          </p:cNvPr>
          <p:cNvSpPr>
            <a:spLocks noGrp="1"/>
          </p:cNvSpPr>
          <p:nvPr>
            <p:ph type="sldNum" sz="quarter" idx="4"/>
          </p:nvPr>
        </p:nvSpPr>
        <p:spPr/>
        <p:txBody>
          <a:bodyPr/>
          <a:lstStyle/>
          <a:p>
            <a:fld id="{237A5C56-B9E8-4E46-B944-E20B96CB342D}" type="slidenum">
              <a:rPr lang="nl-BE" smtClean="0"/>
              <a:pPr/>
              <a:t>57</a:t>
            </a:fld>
            <a:endParaRPr lang="nl-BE">
              <a:solidFill>
                <a:schemeClr val="bg1"/>
              </a:solidFill>
            </a:endParaRPr>
          </a:p>
        </p:txBody>
      </p:sp>
    </p:spTree>
    <p:extLst>
      <p:ext uri="{BB962C8B-B14F-4D97-AF65-F5344CB8AC3E}">
        <p14:creationId xmlns:p14="http://schemas.microsoft.com/office/powerpoint/2010/main" val="80912119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D3ACF0-50A7-3CE5-BD81-914D2D669CC2}"/>
              </a:ext>
            </a:extLst>
          </p:cNvPr>
          <p:cNvSpPr>
            <a:spLocks noGrp="1"/>
          </p:cNvSpPr>
          <p:nvPr>
            <p:ph type="ctrTitle"/>
          </p:nvPr>
        </p:nvSpPr>
        <p:spPr>
          <a:xfrm>
            <a:off x="1524000" y="868362"/>
            <a:ext cx="9144000" cy="2387600"/>
          </a:xfrm>
        </p:spPr>
        <p:txBody>
          <a:bodyPr/>
          <a:lstStyle/>
          <a:p>
            <a:r>
              <a:rPr lang="nl-BE" dirty="0"/>
              <a:t>Determinanten van ab voorschrijfgedrag</a:t>
            </a:r>
          </a:p>
        </p:txBody>
      </p:sp>
      <p:sp>
        <p:nvSpPr>
          <p:cNvPr id="3" name="Ondertitel 2">
            <a:extLst>
              <a:ext uri="{FF2B5EF4-FFF2-40B4-BE49-F238E27FC236}">
                <a16:creationId xmlns:a16="http://schemas.microsoft.com/office/drawing/2014/main" id="{EEAAF0B5-E484-F17D-205D-C11FEFC3029C}"/>
              </a:ext>
            </a:extLst>
          </p:cNvPr>
          <p:cNvSpPr>
            <a:spLocks noGrp="1"/>
          </p:cNvSpPr>
          <p:nvPr>
            <p:ph type="subTitle" idx="1"/>
          </p:nvPr>
        </p:nvSpPr>
        <p:spPr>
          <a:xfrm>
            <a:off x="1422400" y="4826000"/>
            <a:ext cx="9133840" cy="1061720"/>
          </a:xfrm>
        </p:spPr>
        <p:txBody>
          <a:bodyPr>
            <a:normAutofit/>
          </a:bodyPr>
          <a:lstStyle/>
          <a:p>
            <a:pPr algn="l"/>
            <a:r>
              <a:rPr lang="nl-BE" dirty="0"/>
              <a:t>Sibyl Anthierens, Emelien Lauwerier, Anneleen Janssens, Stefan Heytens</a:t>
            </a:r>
          </a:p>
        </p:txBody>
      </p:sp>
    </p:spTree>
    <p:extLst>
      <p:ext uri="{BB962C8B-B14F-4D97-AF65-F5344CB8AC3E}">
        <p14:creationId xmlns:p14="http://schemas.microsoft.com/office/powerpoint/2010/main" val="275221125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Afbeelding met grafiek&#10;&#10;Automatisch gegenereerde beschrijving">
            <a:extLst>
              <a:ext uri="{FF2B5EF4-FFF2-40B4-BE49-F238E27FC236}">
                <a16:creationId xmlns:a16="http://schemas.microsoft.com/office/drawing/2014/main" id="{943A125F-F2E2-689F-6ED0-299530B207A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38176" y="301131"/>
            <a:ext cx="8340984" cy="6255738"/>
          </a:xfrm>
        </p:spPr>
      </p:pic>
    </p:spTree>
    <p:extLst>
      <p:ext uri="{BB962C8B-B14F-4D97-AF65-F5344CB8AC3E}">
        <p14:creationId xmlns:p14="http://schemas.microsoft.com/office/powerpoint/2010/main" val="33954110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FC6253A-DA44-8921-1BE5-8EA044AE50B2}"/>
              </a:ext>
            </a:extLst>
          </p:cNvPr>
          <p:cNvSpPr>
            <a:spLocks noGrp="1"/>
          </p:cNvSpPr>
          <p:nvPr>
            <p:ph type="dt" sz="half" idx="2"/>
          </p:nvPr>
        </p:nvSpPr>
        <p:spPr/>
        <p:txBody>
          <a:bodyPr/>
          <a:lstStyle/>
          <a:p>
            <a:fld id="{F3D7DD51-9662-490B-9287-C002A927A4EB}" type="datetime1">
              <a:rPr lang="nl-BE" smtClean="0"/>
              <a:t>19/11/2023</a:t>
            </a:fld>
            <a:endParaRPr lang="nl-BE"/>
          </a:p>
        </p:txBody>
      </p:sp>
      <p:sp>
        <p:nvSpPr>
          <p:cNvPr id="3" name="Tijdelijke aanduiding voor dianummer 2">
            <a:extLst>
              <a:ext uri="{FF2B5EF4-FFF2-40B4-BE49-F238E27FC236}">
                <a16:creationId xmlns:a16="http://schemas.microsoft.com/office/drawing/2014/main" id="{0D130627-71F0-2502-3FAB-3DDB04D52CAF}"/>
              </a:ext>
            </a:extLst>
          </p:cNvPr>
          <p:cNvSpPr>
            <a:spLocks noGrp="1"/>
          </p:cNvSpPr>
          <p:nvPr>
            <p:ph type="sldNum" sz="quarter" idx="4"/>
          </p:nvPr>
        </p:nvSpPr>
        <p:spPr/>
        <p:txBody>
          <a:bodyPr/>
          <a:lstStyle/>
          <a:p>
            <a:fld id="{237A5C56-B9E8-4E46-B944-E20B96CB342D}" type="slidenum">
              <a:rPr lang="nl-BE" smtClean="0"/>
              <a:pPr/>
              <a:t>6</a:t>
            </a:fld>
            <a:endParaRPr lang="nl-BE">
              <a:solidFill>
                <a:schemeClr val="bg1"/>
              </a:solidFill>
            </a:endParaRPr>
          </a:p>
        </p:txBody>
      </p:sp>
      <p:sp>
        <p:nvSpPr>
          <p:cNvPr id="15" name="Titel 14">
            <a:extLst>
              <a:ext uri="{FF2B5EF4-FFF2-40B4-BE49-F238E27FC236}">
                <a16:creationId xmlns:a16="http://schemas.microsoft.com/office/drawing/2014/main" id="{D1C88ABA-9A96-AB86-BABE-698A4A362836}"/>
              </a:ext>
            </a:extLst>
          </p:cNvPr>
          <p:cNvSpPr>
            <a:spLocks noGrp="1"/>
          </p:cNvSpPr>
          <p:nvPr>
            <p:ph type="ctrTitle"/>
          </p:nvPr>
        </p:nvSpPr>
        <p:spPr/>
        <p:txBody>
          <a:bodyPr/>
          <a:lstStyle/>
          <a:p>
            <a:r>
              <a:rPr lang="nl-NL" dirty="0"/>
              <a:t>INLEIDING (programma)</a:t>
            </a:r>
            <a:endParaRPr lang="nl-BE" dirty="0"/>
          </a:p>
        </p:txBody>
      </p:sp>
      <p:graphicFrame>
        <p:nvGraphicFramePr>
          <p:cNvPr id="4" name="Tabel 3">
            <a:extLst>
              <a:ext uri="{FF2B5EF4-FFF2-40B4-BE49-F238E27FC236}">
                <a16:creationId xmlns:a16="http://schemas.microsoft.com/office/drawing/2014/main" id="{652F466F-9510-F2A2-7E84-E2DB2645624D}"/>
              </a:ext>
            </a:extLst>
          </p:cNvPr>
          <p:cNvGraphicFramePr>
            <a:graphicFrameLocks noGrp="1"/>
          </p:cNvGraphicFramePr>
          <p:nvPr>
            <p:extLst>
              <p:ext uri="{D42A27DB-BD31-4B8C-83A1-F6EECF244321}">
                <p14:modId xmlns:p14="http://schemas.microsoft.com/office/powerpoint/2010/main" val="122774587"/>
              </p:ext>
            </p:extLst>
          </p:nvPr>
        </p:nvGraphicFramePr>
        <p:xfrm>
          <a:off x="838200" y="1044734"/>
          <a:ext cx="10030691" cy="5242560"/>
        </p:xfrm>
        <a:graphic>
          <a:graphicData uri="http://schemas.openxmlformats.org/drawingml/2006/table">
            <a:tbl>
              <a:tblPr firstRow="1" firstCol="1" bandRow="1">
                <a:tableStyleId>{E8034E78-7F5D-4C2E-B375-FC64B27BC917}</a:tableStyleId>
              </a:tblPr>
              <a:tblGrid>
                <a:gridCol w="1933283">
                  <a:extLst>
                    <a:ext uri="{9D8B030D-6E8A-4147-A177-3AD203B41FA5}">
                      <a16:colId xmlns:a16="http://schemas.microsoft.com/office/drawing/2014/main" val="1033343063"/>
                    </a:ext>
                  </a:extLst>
                </a:gridCol>
                <a:gridCol w="5354208">
                  <a:extLst>
                    <a:ext uri="{9D8B030D-6E8A-4147-A177-3AD203B41FA5}">
                      <a16:colId xmlns:a16="http://schemas.microsoft.com/office/drawing/2014/main" val="3675087382"/>
                    </a:ext>
                  </a:extLst>
                </a:gridCol>
                <a:gridCol w="2743200">
                  <a:extLst>
                    <a:ext uri="{9D8B030D-6E8A-4147-A177-3AD203B41FA5}">
                      <a16:colId xmlns:a16="http://schemas.microsoft.com/office/drawing/2014/main" val="1946577701"/>
                    </a:ext>
                  </a:extLst>
                </a:gridCol>
              </a:tblGrid>
              <a:tr h="0">
                <a:tc>
                  <a:txBody>
                    <a:bodyPr/>
                    <a:lstStyle/>
                    <a:p>
                      <a:pPr algn="ctr"/>
                      <a:endParaRPr lang="nl-BE" sz="1800" dirty="0">
                        <a:effectLst/>
                      </a:endParaRPr>
                    </a:p>
                    <a:p>
                      <a:pPr algn="ctr"/>
                      <a:r>
                        <a:rPr lang="nl-BE" sz="1800" dirty="0">
                          <a:effectLst/>
                        </a:rPr>
                        <a:t>TIME</a:t>
                      </a:r>
                    </a:p>
                    <a:p>
                      <a:pPr algn="ctr"/>
                      <a:endParaRPr lang="nl-BE"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endParaRPr lang="nl-BE" sz="1800" dirty="0">
                        <a:effectLst/>
                      </a:endParaRPr>
                    </a:p>
                    <a:p>
                      <a:pPr algn="ctr"/>
                      <a:r>
                        <a:rPr lang="nl-BE" sz="1800" dirty="0">
                          <a:effectLst/>
                        </a:rPr>
                        <a:t>TOPIC</a:t>
                      </a:r>
                      <a:endParaRPr lang="nl-BE"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endParaRPr lang="nl-BE" sz="1800" dirty="0">
                        <a:effectLst/>
                      </a:endParaRPr>
                    </a:p>
                    <a:p>
                      <a:pPr algn="ctr"/>
                      <a:r>
                        <a:rPr lang="nl-BE" sz="1800" dirty="0">
                          <a:effectLst/>
                        </a:rPr>
                        <a:t>TRAINER</a:t>
                      </a:r>
                      <a:endParaRPr lang="nl-BE"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58556379"/>
                  </a:ext>
                </a:extLst>
              </a:tr>
              <a:tr h="0">
                <a:tc>
                  <a:txBody>
                    <a:bodyPr/>
                    <a:lstStyle/>
                    <a:p>
                      <a:pPr algn="ctr"/>
                      <a:endParaRPr lang="nl-BE" sz="1600" b="0" dirty="0">
                        <a:solidFill>
                          <a:schemeClr val="tx1"/>
                        </a:solidFill>
                        <a:effectLst/>
                        <a:latin typeface="Arial" panose="020B0604020202020204" pitchFamily="34" charset="0"/>
                        <a:cs typeface="Arial" panose="020B0604020202020204" pitchFamily="34" charset="0"/>
                      </a:endParaRPr>
                    </a:p>
                    <a:p>
                      <a:pPr algn="ctr"/>
                      <a:r>
                        <a:rPr lang="nl-BE" sz="1600" b="0" dirty="0">
                          <a:solidFill>
                            <a:schemeClr val="tx1"/>
                          </a:solidFill>
                          <a:effectLst/>
                          <a:latin typeface="Arial" panose="020B0604020202020204" pitchFamily="34" charset="0"/>
                          <a:cs typeface="Arial" panose="020B0604020202020204" pitchFamily="34" charset="0"/>
                        </a:rPr>
                        <a:t>19u30 – </a:t>
                      </a:r>
                      <a:r>
                        <a:rPr lang="nl-BE" sz="1800" b="0" dirty="0">
                          <a:solidFill>
                            <a:schemeClr val="tx1"/>
                          </a:solidFill>
                          <a:effectLst/>
                          <a:latin typeface="Arial" panose="020B0604020202020204" pitchFamily="34" charset="0"/>
                          <a:cs typeface="Arial" panose="020B0604020202020204" pitchFamily="34" charset="0"/>
                        </a:rPr>
                        <a:t>20u00</a:t>
                      </a:r>
                    </a:p>
                    <a:p>
                      <a:pPr algn="ctr"/>
                      <a:endParaRPr lang="nl-BE" sz="16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dirty="0" err="1">
                          <a:solidFill>
                            <a:schemeClr val="tx1"/>
                          </a:solidFill>
                          <a:effectLst/>
                          <a:latin typeface="Arial" panose="020B0604020202020204" pitchFamily="34" charset="0"/>
                          <a:cs typeface="Arial" panose="020B0604020202020204" pitchFamily="34" charset="0"/>
                        </a:rPr>
                        <a:t>Inleiding</a:t>
                      </a:r>
                      <a:r>
                        <a:rPr lang="en-US" sz="1600" dirty="0">
                          <a:solidFill>
                            <a:schemeClr val="tx1"/>
                          </a:solidFill>
                          <a:effectLst/>
                          <a:latin typeface="Arial" panose="020B0604020202020204" pitchFamily="34" charset="0"/>
                          <a:cs typeface="Arial" panose="020B0604020202020204" pitchFamily="34" charset="0"/>
                        </a:rPr>
                        <a:t> </a:t>
                      </a:r>
                      <a:endParaRPr lang="nl-BE" sz="1600" dirty="0">
                        <a:solidFill>
                          <a:schemeClr val="tx1"/>
                        </a:solidFill>
                        <a:effectLst/>
                        <a:latin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nl-BE" sz="1600" dirty="0">
                          <a:solidFill>
                            <a:schemeClr val="tx1"/>
                          </a:solidFill>
                          <a:effectLst/>
                          <a:latin typeface="Arial" panose="020B0604020202020204" pitchFamily="34" charset="0"/>
                          <a:cs typeface="Arial" panose="020B0604020202020204" pitchFamily="34" charset="0"/>
                        </a:rPr>
                        <a:t>Anneleen Janssen </a:t>
                      </a:r>
                      <a:endParaRPr lang="nl-BE"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61702452"/>
                  </a:ext>
                </a:extLst>
              </a:tr>
              <a:tr h="0">
                <a:tc>
                  <a:txBody>
                    <a:bodyPr/>
                    <a:lstStyle/>
                    <a:p>
                      <a:pPr algn="ctr"/>
                      <a:endParaRPr lang="nl-BE" sz="1600" b="0" dirty="0">
                        <a:solidFill>
                          <a:schemeClr val="tx1"/>
                        </a:solidFill>
                        <a:effectLst/>
                        <a:latin typeface="Arial" panose="020B0604020202020204" pitchFamily="34" charset="0"/>
                        <a:cs typeface="Arial" panose="020B0604020202020204" pitchFamily="34" charset="0"/>
                      </a:endParaRPr>
                    </a:p>
                    <a:p>
                      <a:pPr algn="ctr"/>
                      <a:r>
                        <a:rPr lang="nl-BE" sz="1600" b="0" dirty="0">
                          <a:solidFill>
                            <a:schemeClr val="tx1"/>
                          </a:solidFill>
                          <a:effectLst/>
                          <a:latin typeface="Arial" panose="020B0604020202020204" pitchFamily="34" charset="0"/>
                          <a:cs typeface="Arial" panose="020B0604020202020204" pitchFamily="34" charset="0"/>
                        </a:rPr>
                        <a:t>20u00 – 20u30</a:t>
                      </a:r>
                    </a:p>
                    <a:p>
                      <a:pPr algn="ctr"/>
                      <a:endParaRPr lang="nl-BE" sz="16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nl-BE" sz="1600" dirty="0">
                          <a:solidFill>
                            <a:schemeClr val="tx1"/>
                          </a:solidFill>
                          <a:effectLst/>
                          <a:latin typeface="Arial" panose="020B0604020202020204" pitchFamily="34" charset="0"/>
                          <a:cs typeface="Arial" panose="020B0604020202020204" pitchFamily="34" charset="0"/>
                        </a:rPr>
                        <a:t>Illustratie van de BAPCOC-gids via casussen</a:t>
                      </a:r>
                      <a:endParaRPr lang="nl-BE"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nl-BE" sz="1600">
                          <a:solidFill>
                            <a:schemeClr val="tx1"/>
                          </a:solidFill>
                          <a:effectLst/>
                          <a:latin typeface="Arial" panose="020B0604020202020204" pitchFamily="34" charset="0"/>
                          <a:cs typeface="Arial" panose="020B0604020202020204" pitchFamily="34" charset="0"/>
                        </a:rPr>
                        <a:t>Olivia Vandeput</a:t>
                      </a:r>
                      <a:endParaRPr lang="nl-BE" sz="16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6044361"/>
                  </a:ext>
                </a:extLst>
              </a:tr>
              <a:tr h="0">
                <a:tc>
                  <a:txBody>
                    <a:bodyPr/>
                    <a:lstStyle/>
                    <a:p>
                      <a:pPr algn="ctr"/>
                      <a:endParaRPr lang="nl-BE" sz="1600" b="0" dirty="0">
                        <a:solidFill>
                          <a:schemeClr val="tx1"/>
                        </a:solidFill>
                        <a:effectLst/>
                        <a:latin typeface="Arial" panose="020B0604020202020204" pitchFamily="34" charset="0"/>
                        <a:cs typeface="Arial" panose="020B0604020202020204" pitchFamily="34" charset="0"/>
                      </a:endParaRPr>
                    </a:p>
                    <a:p>
                      <a:pPr algn="ctr"/>
                      <a:r>
                        <a:rPr lang="nl-BE" sz="1600" b="0" dirty="0">
                          <a:solidFill>
                            <a:schemeClr val="tx1"/>
                          </a:solidFill>
                          <a:effectLst/>
                          <a:latin typeface="Arial" panose="020B0604020202020204" pitchFamily="34" charset="0"/>
                          <a:cs typeface="Arial" panose="020B0604020202020204" pitchFamily="34" charset="0"/>
                        </a:rPr>
                        <a:t>20u30 – 20u50</a:t>
                      </a:r>
                    </a:p>
                    <a:p>
                      <a:pPr algn="ctr"/>
                      <a:endParaRPr lang="nl-BE" sz="16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nl-BE" sz="1600" dirty="0">
                          <a:solidFill>
                            <a:schemeClr val="tx1"/>
                          </a:solidFill>
                          <a:effectLst/>
                          <a:latin typeface="Arial" panose="020B0604020202020204" pitchFamily="34" charset="0"/>
                          <a:cs typeface="Arial" panose="020B0604020202020204" pitchFamily="34" charset="0"/>
                        </a:rPr>
                        <a:t>Plaatsbepaling </a:t>
                      </a:r>
                    </a:p>
                    <a:p>
                      <a:pPr algn="ctr"/>
                      <a:r>
                        <a:rPr lang="nl-BE" sz="1600" dirty="0">
                          <a:solidFill>
                            <a:schemeClr val="tx1"/>
                          </a:solidFill>
                          <a:effectLst/>
                          <a:latin typeface="Arial" panose="020B0604020202020204" pitchFamily="34" charset="0"/>
                          <a:cs typeface="Arial" panose="020B0604020202020204" pitchFamily="34" charset="0"/>
                        </a:rPr>
                        <a:t>POC-test, </a:t>
                      </a:r>
                      <a:r>
                        <a:rPr lang="nl-BE" sz="1600" dirty="0" err="1">
                          <a:solidFill>
                            <a:schemeClr val="tx1"/>
                          </a:solidFill>
                          <a:effectLst/>
                          <a:latin typeface="Arial" panose="020B0604020202020204" pitchFamily="34" charset="0"/>
                          <a:cs typeface="Arial" panose="020B0604020202020204" pitchFamily="34" charset="0"/>
                        </a:rPr>
                        <a:t>safety</a:t>
                      </a:r>
                      <a:r>
                        <a:rPr lang="nl-BE" sz="1600" dirty="0">
                          <a:solidFill>
                            <a:schemeClr val="tx1"/>
                          </a:solidFill>
                          <a:effectLst/>
                          <a:latin typeface="Arial" panose="020B0604020202020204" pitchFamily="34" charset="0"/>
                          <a:cs typeface="Arial" panose="020B0604020202020204" pitchFamily="34" charset="0"/>
                        </a:rPr>
                        <a:t> </a:t>
                      </a:r>
                      <a:r>
                        <a:rPr lang="nl-BE" sz="1600" dirty="0" err="1">
                          <a:solidFill>
                            <a:schemeClr val="tx1"/>
                          </a:solidFill>
                          <a:effectLst/>
                          <a:latin typeface="Arial" panose="020B0604020202020204" pitchFamily="34" charset="0"/>
                          <a:cs typeface="Arial" panose="020B0604020202020204" pitchFamily="34" charset="0"/>
                        </a:rPr>
                        <a:t>netting</a:t>
                      </a:r>
                      <a:r>
                        <a:rPr lang="nl-BE" sz="1600" dirty="0">
                          <a:solidFill>
                            <a:schemeClr val="tx1"/>
                          </a:solidFill>
                          <a:effectLst/>
                          <a:latin typeface="Arial" panose="020B0604020202020204" pitchFamily="34" charset="0"/>
                          <a:cs typeface="Arial" panose="020B0604020202020204" pitchFamily="34" charset="0"/>
                        </a:rPr>
                        <a:t>, uitgesteld voorschrijven</a:t>
                      </a:r>
                      <a:endParaRPr lang="nl-BE"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nl-BE" sz="1600" dirty="0">
                          <a:solidFill>
                            <a:schemeClr val="tx1"/>
                          </a:solidFill>
                          <a:effectLst/>
                          <a:latin typeface="Arial" panose="020B0604020202020204" pitchFamily="34" charset="0"/>
                          <a:cs typeface="Arial" panose="020B0604020202020204" pitchFamily="34" charset="0"/>
                        </a:rPr>
                        <a:t>Jan Verbakel</a:t>
                      </a:r>
                      <a:endParaRPr lang="nl-BE"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9077950"/>
                  </a:ext>
                </a:extLst>
              </a:tr>
              <a:tr h="0">
                <a:tc>
                  <a:txBody>
                    <a:bodyPr/>
                    <a:lstStyle/>
                    <a:p>
                      <a:pPr algn="ctr"/>
                      <a:endParaRPr lang="nl-BE" sz="1600" b="0" dirty="0">
                        <a:solidFill>
                          <a:schemeClr val="tx1"/>
                        </a:solidFill>
                        <a:effectLst/>
                        <a:latin typeface="Arial" panose="020B0604020202020204" pitchFamily="34" charset="0"/>
                        <a:cs typeface="Arial" panose="020B0604020202020204" pitchFamily="34" charset="0"/>
                      </a:endParaRPr>
                    </a:p>
                    <a:p>
                      <a:pPr algn="ctr"/>
                      <a:r>
                        <a:rPr lang="nl-BE" sz="1600" b="0" dirty="0">
                          <a:solidFill>
                            <a:schemeClr val="tx1"/>
                          </a:solidFill>
                          <a:effectLst/>
                          <a:latin typeface="Arial" panose="020B0604020202020204" pitchFamily="34" charset="0"/>
                          <a:cs typeface="Arial" panose="020B0604020202020204" pitchFamily="34" charset="0"/>
                        </a:rPr>
                        <a:t>20u50 – 21u40</a:t>
                      </a:r>
                    </a:p>
                    <a:p>
                      <a:pPr algn="ctr"/>
                      <a:endParaRPr lang="nl-BE" sz="16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nl-BE" sz="1600" dirty="0">
                          <a:solidFill>
                            <a:schemeClr val="tx1"/>
                          </a:solidFill>
                          <a:effectLst/>
                          <a:latin typeface="Arial" panose="020B0604020202020204" pitchFamily="34" charset="0"/>
                          <a:cs typeface="Arial" panose="020B0604020202020204" pitchFamily="34" charset="0"/>
                        </a:rPr>
                        <a:t>Factoren die AB-voorschrijfgedrag beïnvloeden</a:t>
                      </a:r>
                      <a:endParaRPr lang="nl-BE"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nl-BE" sz="1600" dirty="0">
                          <a:solidFill>
                            <a:schemeClr val="tx1"/>
                          </a:solidFill>
                          <a:effectLst/>
                          <a:latin typeface="Arial" panose="020B0604020202020204" pitchFamily="34" charset="0"/>
                          <a:cs typeface="Arial" panose="020B0604020202020204" pitchFamily="34" charset="0"/>
                        </a:rPr>
                        <a:t>Sibyl Anthierens, </a:t>
                      </a:r>
                    </a:p>
                    <a:p>
                      <a:pPr algn="ctr"/>
                      <a:r>
                        <a:rPr lang="nl-BE" sz="1600" dirty="0">
                          <a:solidFill>
                            <a:schemeClr val="tx1"/>
                          </a:solidFill>
                          <a:effectLst/>
                          <a:latin typeface="Arial" panose="020B0604020202020204" pitchFamily="34" charset="0"/>
                          <a:cs typeface="Arial" panose="020B0604020202020204" pitchFamily="34" charset="0"/>
                        </a:rPr>
                        <a:t>Stefan Heytens</a:t>
                      </a:r>
                    </a:p>
                    <a:p>
                      <a:pPr algn="ctr"/>
                      <a:r>
                        <a:rPr lang="nl-BE" sz="1600" dirty="0">
                          <a:solidFill>
                            <a:schemeClr val="tx1"/>
                          </a:solidFill>
                          <a:effectLst/>
                          <a:latin typeface="Arial" panose="020B0604020202020204" pitchFamily="34" charset="0"/>
                          <a:cs typeface="Arial" panose="020B0604020202020204" pitchFamily="34" charset="0"/>
                        </a:rPr>
                        <a:t>Emelien Lauwerier </a:t>
                      </a:r>
                      <a:endParaRPr lang="nl-BE"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99609083"/>
                  </a:ext>
                </a:extLst>
              </a:tr>
              <a:tr h="0">
                <a:tc>
                  <a:txBody>
                    <a:bodyPr/>
                    <a:lstStyle/>
                    <a:p>
                      <a:pPr algn="ctr"/>
                      <a:endParaRPr lang="nl-BE" sz="1600" b="0" dirty="0">
                        <a:solidFill>
                          <a:schemeClr val="tx1"/>
                        </a:solidFill>
                        <a:effectLst/>
                        <a:latin typeface="Arial" panose="020B0604020202020204" pitchFamily="34" charset="0"/>
                        <a:cs typeface="Arial" panose="020B0604020202020204" pitchFamily="34" charset="0"/>
                      </a:endParaRPr>
                    </a:p>
                    <a:p>
                      <a:pPr algn="ctr"/>
                      <a:r>
                        <a:rPr lang="nl-BE" sz="1600" b="0" dirty="0">
                          <a:solidFill>
                            <a:schemeClr val="tx1"/>
                          </a:solidFill>
                          <a:effectLst/>
                          <a:latin typeface="Arial" panose="020B0604020202020204" pitchFamily="34" charset="0"/>
                          <a:cs typeface="Arial" panose="020B0604020202020204" pitchFamily="34" charset="0"/>
                        </a:rPr>
                        <a:t>21u40 – 21u50</a:t>
                      </a:r>
                    </a:p>
                    <a:p>
                      <a:pPr algn="ctr"/>
                      <a:endParaRPr lang="nl-BE" sz="16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nl-NL"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Zelfstudie-materiaal en </a:t>
                      </a:r>
                      <a:r>
                        <a:rPr lang="nl-NL" sz="16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toolkit</a:t>
                      </a:r>
                      <a:endParaRPr lang="nl-BE"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nl-BE" sz="1600" dirty="0">
                          <a:solidFill>
                            <a:schemeClr val="tx1"/>
                          </a:solidFill>
                          <a:effectLst/>
                          <a:latin typeface="Arial" panose="020B0604020202020204" pitchFamily="34" charset="0"/>
                          <a:cs typeface="Arial" panose="020B0604020202020204" pitchFamily="34" charset="0"/>
                        </a:rPr>
                        <a:t>Anneleen Janssen </a:t>
                      </a:r>
                      <a:endParaRPr lang="nl-BE"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7088626"/>
                  </a:ext>
                </a:extLst>
              </a:tr>
              <a:tr h="0">
                <a:tc>
                  <a:txBody>
                    <a:bodyPr/>
                    <a:lstStyle/>
                    <a:p>
                      <a:pPr algn="ctr"/>
                      <a:endParaRPr lang="nl-BE" sz="1600" b="0" dirty="0">
                        <a:solidFill>
                          <a:schemeClr val="tx1"/>
                        </a:solidFill>
                        <a:effectLst/>
                        <a:latin typeface="Arial" panose="020B0604020202020204" pitchFamily="34" charset="0"/>
                        <a:cs typeface="Arial" panose="020B0604020202020204" pitchFamily="34" charset="0"/>
                      </a:endParaRPr>
                    </a:p>
                    <a:p>
                      <a:pPr algn="ctr"/>
                      <a:r>
                        <a:rPr lang="nl-BE" sz="1600" b="0" dirty="0">
                          <a:solidFill>
                            <a:schemeClr val="tx1"/>
                          </a:solidFill>
                          <a:effectLst/>
                          <a:latin typeface="Arial" panose="020B0604020202020204" pitchFamily="34" charset="0"/>
                          <a:cs typeface="Arial" panose="020B0604020202020204" pitchFamily="34" charset="0"/>
                        </a:rPr>
                        <a:t>21u50 – 22u</a:t>
                      </a:r>
                    </a:p>
                    <a:p>
                      <a:pPr algn="ctr"/>
                      <a:endParaRPr lang="nl-BE" sz="16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nl-BE" sz="1600" dirty="0">
                          <a:solidFill>
                            <a:schemeClr val="tx1"/>
                          </a:solidFill>
                          <a:effectLst/>
                          <a:latin typeface="Arial" panose="020B0604020202020204" pitchFamily="34" charset="0"/>
                          <a:cs typeface="Arial" panose="020B0604020202020204" pitchFamily="34" charset="0"/>
                        </a:rPr>
                        <a:t>Vragen </a:t>
                      </a:r>
                      <a:endParaRPr lang="nl-BE"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nl-BE" sz="1600" dirty="0">
                          <a:solidFill>
                            <a:schemeClr val="tx1"/>
                          </a:solidFill>
                          <a:effectLst/>
                          <a:latin typeface="Arial" panose="020B0604020202020204" pitchFamily="34" charset="0"/>
                          <a:cs typeface="Arial" panose="020B0604020202020204" pitchFamily="34" charset="0"/>
                        </a:rPr>
                        <a:t>Team</a:t>
                      </a:r>
                      <a:endParaRPr lang="nl-BE"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1095632"/>
                  </a:ext>
                </a:extLst>
              </a:tr>
            </a:tbl>
          </a:graphicData>
        </a:graphic>
      </p:graphicFrame>
      <p:pic>
        <p:nvPicPr>
          <p:cNvPr id="6" name="Afbeelding 5">
            <a:extLst>
              <a:ext uri="{FF2B5EF4-FFF2-40B4-BE49-F238E27FC236}">
                <a16:creationId xmlns:a16="http://schemas.microsoft.com/office/drawing/2014/main" id="{EE93D2FE-1720-0D27-4D9C-5484025A235C}"/>
              </a:ext>
            </a:extLst>
          </p:cNvPr>
          <p:cNvPicPr>
            <a:picLocks noChangeAspect="1"/>
          </p:cNvPicPr>
          <p:nvPr/>
        </p:nvPicPr>
        <p:blipFill rotWithShape="1">
          <a:blip r:embed="rId2"/>
          <a:srcRect l="53523" t="48091" r="40750" b="40363"/>
          <a:stretch/>
        </p:blipFill>
        <p:spPr>
          <a:xfrm>
            <a:off x="11291999" y="0"/>
            <a:ext cx="900000" cy="680357"/>
          </a:xfrm>
          <a:prstGeom prst="rect">
            <a:avLst/>
          </a:prstGeom>
        </p:spPr>
      </p:pic>
    </p:spTree>
    <p:extLst>
      <p:ext uri="{BB962C8B-B14F-4D97-AF65-F5344CB8AC3E}">
        <p14:creationId xmlns:p14="http://schemas.microsoft.com/office/powerpoint/2010/main" val="236479693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A1C682C-19C0-49A4-1806-0985F0EEBA33}"/>
              </a:ext>
            </a:extLst>
          </p:cNvPr>
          <p:cNvSpPr>
            <a:spLocks noGrp="1"/>
          </p:cNvSpPr>
          <p:nvPr>
            <p:ph type="title"/>
          </p:nvPr>
        </p:nvSpPr>
        <p:spPr>
          <a:xfrm>
            <a:off x="6492240" y="202565"/>
            <a:ext cx="5572760" cy="626775"/>
          </a:xfrm>
        </p:spPr>
        <p:txBody>
          <a:bodyPr/>
          <a:lstStyle/>
          <a:p>
            <a:r>
              <a:rPr lang="en-US" dirty="0"/>
              <a:t>Background</a:t>
            </a:r>
          </a:p>
        </p:txBody>
      </p:sp>
      <p:sp>
        <p:nvSpPr>
          <p:cNvPr id="4" name="Tijdelijke aanduiding voor dianummer 3">
            <a:extLst>
              <a:ext uri="{FF2B5EF4-FFF2-40B4-BE49-F238E27FC236}">
                <a16:creationId xmlns:a16="http://schemas.microsoft.com/office/drawing/2014/main" id="{08C8BC71-296C-FC72-9563-A7523FB47AEA}"/>
              </a:ext>
            </a:extLst>
          </p:cNvPr>
          <p:cNvSpPr>
            <a:spLocks noGrp="1"/>
          </p:cNvSpPr>
          <p:nvPr>
            <p:ph type="sldNum" sz="quarter" idx="4"/>
          </p:nvPr>
        </p:nvSpPr>
        <p:spPr>
          <a:xfrm>
            <a:off x="8610600" y="6480175"/>
            <a:ext cx="2743200" cy="36512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237A5C56-B9E8-4E46-B944-E20B96CB342D}" type="slidenum">
              <a:rPr kumimoji="0" lang="nl-BE" sz="12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60</a:t>
            </a:fld>
            <a:endParaRPr kumimoji="0" lang="nl-BE" sz="12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 name="Afbeelding 1">
            <a:extLst>
              <a:ext uri="{FF2B5EF4-FFF2-40B4-BE49-F238E27FC236}">
                <a16:creationId xmlns:a16="http://schemas.microsoft.com/office/drawing/2014/main" id="{D73C4CC1-B2C9-64BA-50F2-55C6D7719222}"/>
              </a:ext>
            </a:extLst>
          </p:cNvPr>
          <p:cNvPicPr>
            <a:picLocks noChangeAspect="1"/>
          </p:cNvPicPr>
          <p:nvPr/>
        </p:nvPicPr>
        <p:blipFill rotWithShape="1">
          <a:blip r:embed="rId3"/>
          <a:srcRect l="33246" t="21692" r="33284" b="4477"/>
          <a:stretch/>
        </p:blipFill>
        <p:spPr>
          <a:xfrm>
            <a:off x="6321565" y="12700"/>
            <a:ext cx="5870434" cy="6465745"/>
          </a:xfrm>
          <a:prstGeom prst="rect">
            <a:avLst/>
          </a:prstGeom>
        </p:spPr>
      </p:pic>
      <p:sp>
        <p:nvSpPr>
          <p:cNvPr id="6" name="Ovaal 5">
            <a:extLst>
              <a:ext uri="{FF2B5EF4-FFF2-40B4-BE49-F238E27FC236}">
                <a16:creationId xmlns:a16="http://schemas.microsoft.com/office/drawing/2014/main" id="{9145F081-4F7C-006E-A150-1A140EA18C44}"/>
              </a:ext>
            </a:extLst>
          </p:cNvPr>
          <p:cNvSpPr/>
          <p:nvPr/>
        </p:nvSpPr>
        <p:spPr>
          <a:xfrm>
            <a:off x="7270955" y="4881716"/>
            <a:ext cx="752168" cy="16223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 name="Titel 1">
            <a:extLst>
              <a:ext uri="{FF2B5EF4-FFF2-40B4-BE49-F238E27FC236}">
                <a16:creationId xmlns:a16="http://schemas.microsoft.com/office/drawing/2014/main" id="{25677495-2291-5B46-94F2-FAEAACDE15AD}"/>
              </a:ext>
            </a:extLst>
          </p:cNvPr>
          <p:cNvSpPr txBox="1">
            <a:spLocks/>
          </p:cNvSpPr>
          <p:nvPr/>
        </p:nvSpPr>
        <p:spPr>
          <a:xfrm>
            <a:off x="381000" y="6478445"/>
            <a:ext cx="11810999" cy="425655"/>
          </a:xfrm>
          <a:prstGeom prst="rect">
            <a:avLst/>
          </a:prstGeom>
        </p:spPr>
        <p:txBody>
          <a:bodyPr>
            <a:normAutofit/>
          </a:bodyPr>
          <a:lstStyle>
            <a:lvl1pPr algn="l" defTabSz="914400" rtl="0" eaLnBrk="1" latinLnBrk="0" hangingPunct="1">
              <a:lnSpc>
                <a:spcPct val="90000"/>
              </a:lnSpc>
              <a:spcBef>
                <a:spcPct val="0"/>
              </a:spcBef>
              <a:buNone/>
              <a:defRPr sz="2400" b="1" kern="1200">
                <a:solidFill>
                  <a:schemeClr val="bg1"/>
                </a:solidFill>
                <a:latin typeface="Arial" panose="020B0604020202020204" pitchFamily="34" charset="0"/>
                <a:ea typeface="+mj-ea"/>
                <a:cs typeface="Arial" panose="020B0604020202020204" pitchFamily="34" charset="0"/>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en-GB" sz="1200" b="1" i="0" u="none" strike="noStrike" kern="1200" cap="none" spc="0" normalizeH="0" baseline="0" noProof="0" dirty="0">
                <a:ln>
                  <a:noFill/>
                </a:ln>
                <a:solidFill>
                  <a:srgbClr val="FFFFFF"/>
                </a:solidFill>
                <a:effectLst/>
                <a:uLnTx/>
                <a:uFillTx/>
                <a:latin typeface="Arial" panose="020B0604020202020204" pitchFamily="34" charset="0"/>
                <a:ea typeface="+mj-ea"/>
                <a:cs typeface="Arial" panose="020B0604020202020204" pitchFamily="34" charset="0"/>
                <a:hlinkClick r:id="rId4">
                  <a:extLst>
                    <a:ext uri="{A12FA001-AC4F-418D-AE19-62706E023703}">
                      <ahyp:hlinkClr xmlns:ahyp="http://schemas.microsoft.com/office/drawing/2018/hyperlinkcolor" val="tx"/>
                    </a:ext>
                  </a:extLst>
                </a:hlinkClick>
              </a:rPr>
              <a:t>https://www.ecdc.europa.eu/sites/default/files/documents/Antimicrobial-consumption-EU-EEA.pdf</a:t>
            </a:r>
            <a:r>
              <a:rPr kumimoji="0" lang="en-GB" sz="1200" b="1" i="0" u="none" strike="noStrike" kern="1200" cap="none" spc="0" normalizeH="0" baseline="0" noProof="0" dirty="0">
                <a:ln>
                  <a:noFill/>
                </a:ln>
                <a:solidFill>
                  <a:srgbClr val="FFFFFF"/>
                </a:solidFill>
                <a:effectLst/>
                <a:uLnTx/>
                <a:uFillTx/>
                <a:latin typeface="Arial" panose="020B0604020202020204" pitchFamily="34" charset="0"/>
                <a:ea typeface="+mj-ea"/>
                <a:cs typeface="Arial" panose="020B0604020202020204" pitchFamily="34" charset="0"/>
              </a:rPr>
              <a:t>  --  </a:t>
            </a:r>
            <a:r>
              <a:rPr kumimoji="0" lang="en-US" sz="1200" b="1" i="0" u="none" strike="noStrike" kern="1200" cap="none" spc="0" normalizeH="0" baseline="0" noProof="0" dirty="0">
                <a:ln>
                  <a:noFill/>
                </a:ln>
                <a:solidFill>
                  <a:srgbClr val="FFFFFF"/>
                </a:solidFill>
                <a:effectLst/>
                <a:uLnTx/>
                <a:uFillTx/>
                <a:latin typeface="Arial" panose="020B0604020202020204" pitchFamily="34" charset="0"/>
                <a:ea typeface="+mj-ea"/>
                <a:cs typeface="Arial" panose="020B0604020202020204" pitchFamily="34" charset="0"/>
              </a:rPr>
              <a:t>Antimicrobial consumption in the EU/EEA – AER 2018</a:t>
            </a:r>
            <a:endParaRPr kumimoji="0" lang="en-GB" sz="1200" b="1" i="0" u="none" strike="noStrike" kern="1200" cap="none" spc="0" normalizeH="0" baseline="0" noProof="0" dirty="0">
              <a:ln>
                <a:noFill/>
              </a:ln>
              <a:solidFill>
                <a:srgbClr val="FFFFFF"/>
              </a:solidFill>
              <a:effectLst/>
              <a:uLnTx/>
              <a:uFillTx/>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266982082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DA1C0A56-3169-BC67-A7C7-86663114CBC1}"/>
              </a:ext>
            </a:extLst>
          </p:cNvPr>
          <p:cNvSpPr>
            <a:spLocks noGrp="1"/>
          </p:cNvSpPr>
          <p:nvPr>
            <p:ph idx="1"/>
          </p:nvPr>
        </p:nvSpPr>
        <p:spPr>
          <a:xfrm>
            <a:off x="838200" y="1453896"/>
            <a:ext cx="10515600" cy="4723067"/>
          </a:xfrm>
        </p:spPr>
        <p:txBody>
          <a:bodyPr/>
          <a:lstStyle/>
          <a:p>
            <a:pPr marL="0" indent="0" algn="ctr">
              <a:buNone/>
            </a:pPr>
            <a:r>
              <a:rPr lang="nl-BE" dirty="0"/>
              <a:t>Aantal voorschriften AB (DDD) is gedaald maar toch nog veel in vergelijking met andere landen en dubbel zoveel als Nederland</a:t>
            </a:r>
          </a:p>
        </p:txBody>
      </p:sp>
      <p:pic>
        <p:nvPicPr>
          <p:cNvPr id="4" name="Tijdelijke aanduiding voor inhoud 21">
            <a:extLst>
              <a:ext uri="{FF2B5EF4-FFF2-40B4-BE49-F238E27FC236}">
                <a16:creationId xmlns:a16="http://schemas.microsoft.com/office/drawing/2014/main" id="{831AA713-8791-DB7A-49A0-A0C2C8F06C36}"/>
              </a:ext>
            </a:extLst>
          </p:cNvPr>
          <p:cNvPicPr>
            <a:picLocks noChangeAspect="1"/>
          </p:cNvPicPr>
          <p:nvPr/>
        </p:nvPicPr>
        <p:blipFill>
          <a:blip r:embed="rId2"/>
          <a:stretch>
            <a:fillRect/>
          </a:stretch>
        </p:blipFill>
        <p:spPr>
          <a:xfrm>
            <a:off x="2761299" y="3200402"/>
            <a:ext cx="6329397" cy="1611084"/>
          </a:xfrm>
          <a:prstGeom prst="rect">
            <a:avLst/>
          </a:prstGeom>
        </p:spPr>
      </p:pic>
      <p:sp>
        <p:nvSpPr>
          <p:cNvPr id="6" name="Tekstvak 5">
            <a:extLst>
              <a:ext uri="{FF2B5EF4-FFF2-40B4-BE49-F238E27FC236}">
                <a16:creationId xmlns:a16="http://schemas.microsoft.com/office/drawing/2014/main" id="{12152EEB-F498-2E48-224C-A0E3F05D3CFB}"/>
              </a:ext>
            </a:extLst>
          </p:cNvPr>
          <p:cNvSpPr txBox="1"/>
          <p:nvPr/>
        </p:nvSpPr>
        <p:spPr>
          <a:xfrm>
            <a:off x="5003378" y="5850370"/>
            <a:ext cx="6477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rPr>
              <a:t>Rekenhof, obv gegevens van EDC (2020 en van het RIZIV (2021) </a:t>
            </a:r>
          </a:p>
        </p:txBody>
      </p:sp>
    </p:spTree>
    <p:extLst>
      <p:ext uri="{BB962C8B-B14F-4D97-AF65-F5344CB8AC3E}">
        <p14:creationId xmlns:p14="http://schemas.microsoft.com/office/powerpoint/2010/main" val="323001948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 y="6274840"/>
            <a:ext cx="11111750" cy="523221"/>
          </a:xfrm>
        </p:spPr>
        <p:txBody>
          <a:bodyPr>
            <a:noAutofit/>
          </a:bodyPr>
          <a:lstStyle/>
          <a:p>
            <a:r>
              <a:rPr lang="en-GB" sz="900" dirty="0">
                <a:solidFill>
                  <a:schemeClr val="tx1">
                    <a:lumMod val="50000"/>
                    <a:lumOff val="50000"/>
                  </a:schemeClr>
                </a:solidFill>
              </a:rPr>
              <a:t>Cassini A, </a:t>
            </a:r>
            <a:r>
              <a:rPr lang="en-GB" sz="900" dirty="0" err="1">
                <a:solidFill>
                  <a:schemeClr val="tx1">
                    <a:lumMod val="50000"/>
                    <a:lumOff val="50000"/>
                  </a:schemeClr>
                </a:solidFill>
              </a:rPr>
              <a:t>Högberg</a:t>
            </a:r>
            <a:r>
              <a:rPr lang="en-GB" sz="900" dirty="0">
                <a:solidFill>
                  <a:schemeClr val="tx1">
                    <a:lumMod val="50000"/>
                    <a:lumOff val="50000"/>
                  </a:schemeClr>
                </a:solidFill>
              </a:rPr>
              <a:t> LD, </a:t>
            </a:r>
            <a:r>
              <a:rPr lang="en-GB" sz="900" dirty="0" err="1">
                <a:solidFill>
                  <a:schemeClr val="tx1">
                    <a:lumMod val="50000"/>
                    <a:lumOff val="50000"/>
                  </a:schemeClr>
                </a:solidFill>
              </a:rPr>
              <a:t>Plachouras</a:t>
            </a:r>
            <a:r>
              <a:rPr lang="en-GB" sz="900" dirty="0">
                <a:solidFill>
                  <a:schemeClr val="tx1">
                    <a:lumMod val="50000"/>
                    <a:lumOff val="50000"/>
                  </a:schemeClr>
                </a:solidFill>
              </a:rPr>
              <a:t> D, et al. Attributable deaths and disability-adjusted life-years caused by infections with antibiotic-resistant bacteria in the EU and the European Economic Area in 2015: a population-level modelling analysis. Lancet Inf Dis 2019; 19: 56-66./ Health matters: antimicrobial resistance - GOV.UK n.d./ MFO </a:t>
            </a:r>
            <a:r>
              <a:rPr lang="en-GB" sz="900" dirty="0" err="1">
                <a:solidFill>
                  <a:schemeClr val="tx1">
                    <a:lumMod val="50000"/>
                    <a:lumOff val="50000"/>
                  </a:schemeClr>
                </a:solidFill>
              </a:rPr>
              <a:t>Antibiotica</a:t>
            </a:r>
            <a:r>
              <a:rPr lang="en-GB" sz="900" dirty="0">
                <a:solidFill>
                  <a:schemeClr val="tx1">
                    <a:lumMod val="50000"/>
                    <a:lumOff val="50000"/>
                  </a:schemeClr>
                </a:solidFill>
              </a:rPr>
              <a:t> / </a:t>
            </a:r>
            <a:r>
              <a:rPr lang="en-GB" sz="900" dirty="0" err="1">
                <a:solidFill>
                  <a:schemeClr val="tx1">
                    <a:lumMod val="50000"/>
                    <a:lumOff val="50000"/>
                  </a:schemeClr>
                </a:solidFill>
              </a:rPr>
              <a:t>Vrt</a:t>
            </a:r>
            <a:r>
              <a:rPr lang="en-GB" sz="900" dirty="0">
                <a:solidFill>
                  <a:schemeClr val="tx1">
                    <a:lumMod val="50000"/>
                    <a:lumOff val="50000"/>
                  </a:schemeClr>
                </a:solidFill>
              </a:rPr>
              <a:t> </a:t>
            </a:r>
            <a:r>
              <a:rPr lang="en-GB" sz="900" dirty="0" err="1">
                <a:solidFill>
                  <a:schemeClr val="tx1">
                    <a:lumMod val="50000"/>
                    <a:lumOff val="50000"/>
                  </a:schemeClr>
                </a:solidFill>
              </a:rPr>
              <a:t>nws</a:t>
            </a:r>
            <a:br>
              <a:rPr lang="en-GB" sz="900" dirty="0">
                <a:solidFill>
                  <a:schemeClr val="tx1">
                    <a:lumMod val="50000"/>
                    <a:lumOff val="50000"/>
                  </a:schemeClr>
                </a:solidFill>
              </a:rPr>
            </a:br>
            <a:r>
              <a:rPr lang="en-GB" sz="900" dirty="0">
                <a:solidFill>
                  <a:schemeClr val="tx1">
                    <a:lumMod val="50000"/>
                    <a:lumOff val="50000"/>
                  </a:schemeClr>
                </a:solidFill>
              </a:rPr>
              <a:t>Murray, C. J., Ikuta, K. S., </a:t>
            </a:r>
            <a:r>
              <a:rPr lang="en-GB" sz="900" dirty="0" err="1">
                <a:solidFill>
                  <a:schemeClr val="tx1">
                    <a:lumMod val="50000"/>
                    <a:lumOff val="50000"/>
                  </a:schemeClr>
                </a:solidFill>
              </a:rPr>
              <a:t>Sharara</a:t>
            </a:r>
            <a:r>
              <a:rPr lang="en-GB" sz="900" dirty="0">
                <a:solidFill>
                  <a:schemeClr val="tx1">
                    <a:lumMod val="50000"/>
                    <a:lumOff val="50000"/>
                  </a:schemeClr>
                </a:solidFill>
              </a:rPr>
              <a:t>, F., </a:t>
            </a:r>
            <a:r>
              <a:rPr lang="en-GB" sz="900" dirty="0" err="1">
                <a:solidFill>
                  <a:schemeClr val="tx1">
                    <a:lumMod val="50000"/>
                    <a:lumOff val="50000"/>
                  </a:schemeClr>
                </a:solidFill>
              </a:rPr>
              <a:t>Swetschinski</a:t>
            </a:r>
            <a:r>
              <a:rPr lang="en-GB" sz="900" dirty="0">
                <a:solidFill>
                  <a:schemeClr val="tx1">
                    <a:lumMod val="50000"/>
                    <a:lumOff val="50000"/>
                  </a:schemeClr>
                </a:solidFill>
              </a:rPr>
              <a:t>, L., Aguilar, G. R., Gray, A., ... &amp; </a:t>
            </a:r>
            <a:r>
              <a:rPr lang="en-GB" sz="900" dirty="0" err="1">
                <a:solidFill>
                  <a:schemeClr val="tx1">
                    <a:lumMod val="50000"/>
                    <a:lumOff val="50000"/>
                  </a:schemeClr>
                </a:solidFill>
              </a:rPr>
              <a:t>Naghavi</a:t>
            </a:r>
            <a:r>
              <a:rPr lang="en-GB" sz="900" dirty="0">
                <a:solidFill>
                  <a:schemeClr val="tx1">
                    <a:lumMod val="50000"/>
                    <a:lumOff val="50000"/>
                  </a:schemeClr>
                </a:solidFill>
              </a:rPr>
              <a:t>, M. (2022). Global burden of bacterial antimicrobial resistance in 2019: a systematic analysis. The Lancet.</a:t>
            </a:r>
            <a:endParaRPr lang="en-GB" sz="900" dirty="0"/>
          </a:p>
        </p:txBody>
      </p:sp>
      <p:sp>
        <p:nvSpPr>
          <p:cNvPr id="5" name="Tekstvak 4"/>
          <p:cNvSpPr txBox="1"/>
          <p:nvPr/>
        </p:nvSpPr>
        <p:spPr>
          <a:xfrm>
            <a:off x="283251" y="316072"/>
            <a:ext cx="2081019"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4800" b="1" i="0" u="none" strike="noStrike" kern="1200" cap="none" spc="0" normalizeH="0" baseline="0" noProof="0" dirty="0">
                <a:ln w="0"/>
                <a:solidFill>
                  <a:srgbClr val="255895"/>
                </a:solidFill>
                <a:effectLst>
                  <a:outerShdw blurRad="38100" dist="25400" dir="5400000" algn="ctr" rotWithShape="0">
                    <a:srgbClr val="6E747A">
                      <a:alpha val="43000"/>
                    </a:srgbClr>
                  </a:outerShdw>
                </a:effectLst>
                <a:uLnTx/>
                <a:uFillTx/>
                <a:latin typeface="Corbel" panose="020B0503020204020204"/>
                <a:ea typeface="+mn-ea"/>
                <a:cs typeface="+mn-cs"/>
              </a:rPr>
              <a:t>Europa</a:t>
            </a:r>
          </a:p>
        </p:txBody>
      </p:sp>
      <p:sp>
        <p:nvSpPr>
          <p:cNvPr id="8" name="Tekstvak 7"/>
          <p:cNvSpPr txBox="1"/>
          <p:nvPr/>
        </p:nvSpPr>
        <p:spPr>
          <a:xfrm>
            <a:off x="317217" y="1638286"/>
            <a:ext cx="2566728" cy="110799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6600" b="1" i="0" u="none" strike="noStrike" kern="1200" cap="none" spc="0" normalizeH="0" baseline="0" noProof="0">
                <a:ln>
                  <a:noFill/>
                </a:ln>
                <a:solidFill>
                  <a:srgbClr val="255895"/>
                </a:solidFill>
                <a:effectLst/>
                <a:uLnTx/>
                <a:uFillTx/>
                <a:latin typeface="Corbel" panose="020B0503020204020204"/>
                <a:ea typeface="+mn-ea"/>
                <a:cs typeface="+mn-cs"/>
              </a:rPr>
              <a:t>33.000</a:t>
            </a:r>
            <a:endParaRPr kumimoji="0" lang="nl-BE" sz="6600" b="1" i="0" u="none" strike="noStrike" kern="1200" cap="none" spc="0" normalizeH="0" baseline="0" noProof="0" dirty="0">
              <a:ln>
                <a:noFill/>
              </a:ln>
              <a:solidFill>
                <a:srgbClr val="255895"/>
              </a:solidFill>
              <a:effectLst/>
              <a:uLnTx/>
              <a:uFillTx/>
              <a:latin typeface="Corbel" panose="020B0503020204020204"/>
              <a:ea typeface="+mn-ea"/>
              <a:cs typeface="+mn-cs"/>
            </a:endParaRPr>
          </a:p>
        </p:txBody>
      </p:sp>
      <p:sp>
        <p:nvSpPr>
          <p:cNvPr id="9" name="Tekstvak 8"/>
          <p:cNvSpPr txBox="1"/>
          <p:nvPr/>
        </p:nvSpPr>
        <p:spPr>
          <a:xfrm>
            <a:off x="283251" y="2813204"/>
            <a:ext cx="4724370"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3200" b="1" i="0" u="none" strike="noStrike" kern="1200" cap="none" spc="0" normalizeH="0" baseline="0" noProof="0" dirty="0">
                <a:ln>
                  <a:noFill/>
                </a:ln>
                <a:solidFill>
                  <a:prstClr val="black"/>
                </a:solidFill>
                <a:effectLst/>
                <a:uLnTx/>
                <a:uFillTx/>
                <a:latin typeface="Corbel" panose="020B0503020204020204"/>
                <a:ea typeface="+mn-ea"/>
                <a:cs typeface="+mn-cs"/>
              </a:rPr>
              <a:t>Mensen sterven ieder jaar</a:t>
            </a:r>
          </a:p>
        </p:txBody>
      </p:sp>
      <p:sp>
        <p:nvSpPr>
          <p:cNvPr id="10" name="Tekstvak 9"/>
          <p:cNvSpPr txBox="1"/>
          <p:nvPr/>
        </p:nvSpPr>
        <p:spPr>
          <a:xfrm>
            <a:off x="209737" y="3474499"/>
            <a:ext cx="5889305"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600" b="0" i="0" u="none" strike="noStrike" kern="1200" cap="none" spc="0" normalizeH="0" baseline="0" noProof="0" dirty="0">
                <a:ln>
                  <a:noFill/>
                </a:ln>
                <a:solidFill>
                  <a:prstClr val="black"/>
                </a:solidFill>
                <a:effectLst/>
                <a:uLnTx/>
                <a:uFillTx/>
                <a:latin typeface="Corbel" panose="020B0503020204020204"/>
                <a:ea typeface="+mn-ea"/>
                <a:cs typeface="+mn-cs"/>
              </a:rPr>
              <a:t>Ten gevolge van een ziekenhuisinfectie met een resistente bacterie </a:t>
            </a:r>
          </a:p>
        </p:txBody>
      </p:sp>
      <p:sp>
        <p:nvSpPr>
          <p:cNvPr id="13" name="Tekstvak 12"/>
          <p:cNvSpPr txBox="1"/>
          <p:nvPr/>
        </p:nvSpPr>
        <p:spPr>
          <a:xfrm>
            <a:off x="9776330" y="310577"/>
            <a:ext cx="2068067"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4800" b="1" i="0" u="none" strike="noStrike" kern="1200" cap="none" spc="0" normalizeH="0" baseline="0" noProof="0" dirty="0">
                <a:ln w="0"/>
                <a:solidFill>
                  <a:srgbClr val="255895"/>
                </a:solidFill>
                <a:effectLst>
                  <a:outerShdw blurRad="38100" dist="25400" dir="5400000" algn="ctr" rotWithShape="0">
                    <a:srgbClr val="6E747A">
                      <a:alpha val="43000"/>
                    </a:srgbClr>
                  </a:outerShdw>
                </a:effectLst>
                <a:uLnTx/>
                <a:uFillTx/>
                <a:latin typeface="Corbel" panose="020B0503020204020204"/>
                <a:ea typeface="+mn-ea"/>
                <a:cs typeface="+mn-cs"/>
              </a:rPr>
              <a:t>Wereld</a:t>
            </a:r>
          </a:p>
        </p:txBody>
      </p:sp>
      <p:pic>
        <p:nvPicPr>
          <p:cNvPr id="14" name="Afbeelding 13"/>
          <p:cNvPicPr>
            <a:picLocks noChangeAspect="1"/>
          </p:cNvPicPr>
          <p:nvPr/>
        </p:nvPicPr>
        <p:blipFill>
          <a:blip r:embed="rId3"/>
          <a:stretch>
            <a:fillRect/>
          </a:stretch>
        </p:blipFill>
        <p:spPr>
          <a:xfrm>
            <a:off x="6537919" y="1249552"/>
            <a:ext cx="5306478" cy="3882375"/>
          </a:xfrm>
          <a:prstGeom prst="rect">
            <a:avLst/>
          </a:prstGeom>
        </p:spPr>
      </p:pic>
      <p:pic>
        <p:nvPicPr>
          <p:cNvPr id="3" name="Afbeelding 2"/>
          <p:cNvPicPr>
            <a:picLocks noChangeAspect="1"/>
          </p:cNvPicPr>
          <p:nvPr/>
        </p:nvPicPr>
        <p:blipFill>
          <a:blip r:embed="rId4"/>
          <a:stretch>
            <a:fillRect/>
          </a:stretch>
        </p:blipFill>
        <p:spPr>
          <a:xfrm>
            <a:off x="11111751" y="5748536"/>
            <a:ext cx="1080248" cy="1052608"/>
          </a:xfrm>
          <a:prstGeom prst="rect">
            <a:avLst/>
          </a:prstGeom>
        </p:spPr>
      </p:pic>
      <p:sp>
        <p:nvSpPr>
          <p:cNvPr id="4" name="Tekstvak 3">
            <a:extLst>
              <a:ext uri="{FF2B5EF4-FFF2-40B4-BE49-F238E27FC236}">
                <a16:creationId xmlns:a16="http://schemas.microsoft.com/office/drawing/2014/main" id="{E13E9FC3-F6FF-469F-4561-7EA38B17D023}"/>
              </a:ext>
            </a:extLst>
          </p:cNvPr>
          <p:cNvSpPr txBox="1"/>
          <p:nvPr/>
        </p:nvSpPr>
        <p:spPr>
          <a:xfrm>
            <a:off x="419100" y="4267200"/>
            <a:ext cx="5889305"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Road traffic accidents : 1,2 million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Diarrhoeal disease: 1,4 million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Diabetes: 1,5 million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Cancer 8,2 million</a:t>
            </a:r>
          </a:p>
        </p:txBody>
      </p:sp>
      <p:sp>
        <p:nvSpPr>
          <p:cNvPr id="6" name="Tekstvak 5">
            <a:extLst>
              <a:ext uri="{FF2B5EF4-FFF2-40B4-BE49-F238E27FC236}">
                <a16:creationId xmlns:a16="http://schemas.microsoft.com/office/drawing/2014/main" id="{AF21F530-F111-A12A-B16F-6970738153FE}"/>
              </a:ext>
            </a:extLst>
          </p:cNvPr>
          <p:cNvSpPr txBox="1"/>
          <p:nvPr/>
        </p:nvSpPr>
        <p:spPr>
          <a:xfrm>
            <a:off x="431426" y="5609026"/>
            <a:ext cx="5124450" cy="312650"/>
          </a:xfrm>
          <a:prstGeom prst="rect">
            <a:avLst/>
          </a:prstGeom>
          <a:noFill/>
        </p:spPr>
        <p:txBody>
          <a:bodyPr wrap="square" rtlCol="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O’Neill J. The Review on Antimicrobial Resistance. December 2014.</a:t>
            </a:r>
            <a:r>
              <a:rPr kumimoji="0" lang="nl-BE"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420626183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E0C766D4-8123-4E4E-6AC2-CF3751B65E31}"/>
              </a:ext>
            </a:extLst>
          </p:cNvPr>
          <p:cNvSpPr>
            <a:spLocks noGrp="1"/>
          </p:cNvSpPr>
          <p:nvPr>
            <p:ph type="ctrTitle"/>
          </p:nvPr>
        </p:nvSpPr>
        <p:spPr>
          <a:xfrm>
            <a:off x="853440" y="1122363"/>
            <a:ext cx="10576560" cy="2306638"/>
          </a:xfrm>
        </p:spPr>
        <p:txBody>
          <a:bodyPr>
            <a:normAutofit/>
          </a:bodyPr>
          <a:lstStyle/>
          <a:p>
            <a:r>
              <a:rPr lang="nl-BE" sz="4800" dirty="0"/>
              <a:t>Welke factoren spelen een rol bij </a:t>
            </a:r>
            <a:br>
              <a:rPr lang="nl-BE" sz="4800" dirty="0"/>
            </a:br>
            <a:r>
              <a:rPr lang="nl-BE" sz="4800" dirty="0"/>
              <a:t>wel of niet voorschrijven van antibiotica?</a:t>
            </a:r>
            <a:br>
              <a:rPr lang="nl-BE" sz="4800" dirty="0"/>
            </a:br>
            <a:endParaRPr lang="nl-BE" sz="4800" dirty="0"/>
          </a:p>
        </p:txBody>
      </p:sp>
      <p:sp>
        <p:nvSpPr>
          <p:cNvPr id="3" name="Tijdelijke aanduiding voor inhoud 2">
            <a:extLst>
              <a:ext uri="{FF2B5EF4-FFF2-40B4-BE49-F238E27FC236}">
                <a16:creationId xmlns:a16="http://schemas.microsoft.com/office/drawing/2014/main" id="{63FB0ECD-356F-205F-F6FE-4479A48F4E58}"/>
              </a:ext>
            </a:extLst>
          </p:cNvPr>
          <p:cNvSpPr>
            <a:spLocks noGrp="1"/>
          </p:cNvSpPr>
          <p:nvPr>
            <p:ph type="subTitle" idx="1"/>
          </p:nvPr>
        </p:nvSpPr>
        <p:spPr/>
        <p:txBody>
          <a:bodyPr/>
          <a:lstStyle/>
          <a:p>
            <a:pPr marL="0" indent="0">
              <a:buNone/>
            </a:pPr>
            <a:endParaRPr lang="nl-BE" dirty="0"/>
          </a:p>
          <a:p>
            <a:pPr marL="0" indent="0">
              <a:buNone/>
            </a:pPr>
            <a:endParaRPr lang="nl-BE" dirty="0"/>
          </a:p>
        </p:txBody>
      </p:sp>
      <p:sp>
        <p:nvSpPr>
          <p:cNvPr id="2" name="Tekstvak 1">
            <a:extLst>
              <a:ext uri="{FF2B5EF4-FFF2-40B4-BE49-F238E27FC236}">
                <a16:creationId xmlns:a16="http://schemas.microsoft.com/office/drawing/2014/main" id="{FBB3F59A-A2AD-C045-FABF-9DA6DBA566D4}"/>
              </a:ext>
            </a:extLst>
          </p:cNvPr>
          <p:cNvSpPr txBox="1"/>
          <p:nvPr/>
        </p:nvSpPr>
        <p:spPr>
          <a:xfrm>
            <a:off x="3857625" y="3695700"/>
            <a:ext cx="37338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err="1">
                <a:ln>
                  <a:noFill/>
                </a:ln>
                <a:solidFill>
                  <a:prstClr val="black"/>
                </a:solidFill>
                <a:effectLst/>
                <a:uLnTx/>
                <a:uFillTx/>
                <a:latin typeface="Calibri" panose="020F0502020204030204"/>
                <a:ea typeface="+mn-ea"/>
                <a:cs typeface="+mn-cs"/>
              </a:rPr>
              <a:t>Menti</a:t>
            </a:r>
            <a:r>
              <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rPr>
              <a:t>: aan welke denk je?</a:t>
            </a:r>
          </a:p>
        </p:txBody>
      </p:sp>
      <p:sp>
        <p:nvSpPr>
          <p:cNvPr id="5" name="Tekstvak 7">
            <a:extLst>
              <a:ext uri="{FF2B5EF4-FFF2-40B4-BE49-F238E27FC236}">
                <a16:creationId xmlns:a16="http://schemas.microsoft.com/office/drawing/2014/main" id="{BCE9D464-2F3A-649D-B95B-68C206B41DB6}"/>
              </a:ext>
            </a:extLst>
          </p:cNvPr>
          <p:cNvSpPr txBox="1"/>
          <p:nvPr/>
        </p:nvSpPr>
        <p:spPr>
          <a:xfrm>
            <a:off x="4065231" y="4015084"/>
            <a:ext cx="2279150" cy="646331"/>
          </a:xfrm>
          <a:prstGeom prst="rect">
            <a:avLst/>
          </a:prstGeom>
          <a:noFill/>
        </p:spPr>
        <p:txBody>
          <a:bodyPr wrap="none" rtlCol="0">
            <a:spAutoFit/>
          </a:bodyPr>
          <a:ls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www.mentimeter.com</a:t>
            </a:r>
            <a:endParaRPr kumimoji="0" lang="nl-NL"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prstClr val="black"/>
                </a:solidFill>
                <a:effectLst/>
                <a:uLnTx/>
                <a:uFillTx/>
                <a:latin typeface="Calibri" panose="020F0502020204030204"/>
                <a:ea typeface="+mn-ea"/>
                <a:cs typeface="+mn-cs"/>
              </a:rPr>
              <a:t>Code 1750 5129 </a:t>
            </a:r>
            <a:endPar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hthoek 5">
            <a:extLst>
              <a:ext uri="{FF2B5EF4-FFF2-40B4-BE49-F238E27FC236}">
                <a16:creationId xmlns:a16="http://schemas.microsoft.com/office/drawing/2014/main" id="{D78EACE3-6F86-46A5-E9DC-DFA28E5522AD}"/>
              </a:ext>
            </a:extLst>
          </p:cNvPr>
          <p:cNvSpPr/>
          <p:nvPr/>
        </p:nvSpPr>
        <p:spPr>
          <a:xfrm>
            <a:off x="612422" y="553155"/>
            <a:ext cx="10967156" cy="5418667"/>
          </a:xfrm>
          <a:prstGeom prst="rect">
            <a:avLst/>
          </a:prstGeom>
          <a:noFill/>
          <a:ln w="2540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172688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a:extLst>
              <a:ext uri="{FF2B5EF4-FFF2-40B4-BE49-F238E27FC236}">
                <a16:creationId xmlns:a16="http://schemas.microsoft.com/office/drawing/2014/main" id="{9BD627F6-FDA5-0ACE-6692-2CEE3DA7CD32}"/>
              </a:ext>
            </a:extLst>
          </p:cNvPr>
          <p:cNvSpPr txBox="1"/>
          <p:nvPr/>
        </p:nvSpPr>
        <p:spPr>
          <a:xfrm>
            <a:off x="-920352" y="6477018"/>
            <a:ext cx="12192000" cy="30777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Borek et al. </a:t>
            </a: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2020. Antibiotics. Social and Contextual influences on antibiotic prescribing and antimicrobial stewardship</a:t>
            </a:r>
          </a:p>
        </p:txBody>
      </p:sp>
      <p:pic>
        <p:nvPicPr>
          <p:cNvPr id="8" name="Picture 2">
            <a:extLst>
              <a:ext uri="{FF2B5EF4-FFF2-40B4-BE49-F238E27FC236}">
                <a16:creationId xmlns:a16="http://schemas.microsoft.com/office/drawing/2014/main" id="{74DF802F-4EE2-0167-47EB-7D29FF9A99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0351" y="345348"/>
            <a:ext cx="10351297" cy="59801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421117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0C010D9-81EA-475C-B56A-9E8C873F1B17}"/>
              </a:ext>
            </a:extLst>
          </p:cNvPr>
          <p:cNvSpPr txBox="1"/>
          <p:nvPr/>
        </p:nvSpPr>
        <p:spPr>
          <a:xfrm>
            <a:off x="5337549" y="25804"/>
            <a:ext cx="92416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a:ln>
                  <a:noFill/>
                </a:ln>
                <a:solidFill>
                  <a:srgbClr val="FF0000"/>
                </a:solidFill>
                <a:effectLst/>
                <a:uLnTx/>
                <a:uFillTx/>
                <a:latin typeface="Calibri" panose="020F0502020204030204"/>
                <a:ea typeface="+mn-ea"/>
                <a:cs typeface="+mn-cs"/>
              </a:rPr>
              <a:t>REGION</a:t>
            </a:r>
          </a:p>
        </p:txBody>
      </p:sp>
      <p:sp>
        <p:nvSpPr>
          <p:cNvPr id="5" name="TextBox 4">
            <a:extLst>
              <a:ext uri="{FF2B5EF4-FFF2-40B4-BE49-F238E27FC236}">
                <a16:creationId xmlns:a16="http://schemas.microsoft.com/office/drawing/2014/main" id="{4479F774-5B23-46F8-ADB7-AABB9F346840}"/>
              </a:ext>
            </a:extLst>
          </p:cNvPr>
          <p:cNvSpPr txBox="1"/>
          <p:nvPr/>
        </p:nvSpPr>
        <p:spPr>
          <a:xfrm>
            <a:off x="4762824" y="772373"/>
            <a:ext cx="2887009"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a:ln>
                  <a:noFill/>
                </a:ln>
                <a:solidFill>
                  <a:srgbClr val="FF0000"/>
                </a:solidFill>
                <a:effectLst/>
                <a:uLnTx/>
                <a:uFillTx/>
                <a:latin typeface="Calibri" panose="020F0502020204030204"/>
                <a:ea typeface="+mn-ea"/>
                <a:cs typeface="+mn-cs"/>
              </a:rPr>
              <a:t>CULTURE AT COUNTRY LEVEL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a:ln>
                  <a:noFill/>
                </a:ln>
                <a:solidFill>
                  <a:srgbClr val="FF0000"/>
                </a:solidFill>
                <a:effectLst/>
                <a:uLnTx/>
                <a:uFillTx/>
                <a:latin typeface="Calibri" panose="020F0502020204030204"/>
                <a:ea typeface="+mn-ea"/>
                <a:cs typeface="+mn-cs"/>
              </a:rPr>
              <a:t>ENVIRONMENT</a:t>
            </a:r>
          </a:p>
        </p:txBody>
      </p:sp>
      <p:sp>
        <p:nvSpPr>
          <p:cNvPr id="6" name="TextBox 5">
            <a:extLst>
              <a:ext uri="{FF2B5EF4-FFF2-40B4-BE49-F238E27FC236}">
                <a16:creationId xmlns:a16="http://schemas.microsoft.com/office/drawing/2014/main" id="{BC3AA4F6-97A9-4E1B-8F8F-87652552D5C9}"/>
              </a:ext>
            </a:extLst>
          </p:cNvPr>
          <p:cNvSpPr txBox="1"/>
          <p:nvPr/>
        </p:nvSpPr>
        <p:spPr>
          <a:xfrm>
            <a:off x="3806934" y="2586280"/>
            <a:ext cx="131253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a:ln>
                  <a:noFill/>
                </a:ln>
                <a:solidFill>
                  <a:srgbClr val="FF0000"/>
                </a:solidFill>
                <a:effectLst/>
                <a:uLnTx/>
                <a:uFillTx/>
                <a:latin typeface="Calibri" panose="020F0502020204030204"/>
                <a:ea typeface="+mn-ea"/>
                <a:cs typeface="+mn-cs"/>
              </a:rPr>
              <a:t>PRESCRIBER</a:t>
            </a:r>
          </a:p>
        </p:txBody>
      </p:sp>
      <p:sp>
        <p:nvSpPr>
          <p:cNvPr id="7" name="TextBox 6">
            <a:extLst>
              <a:ext uri="{FF2B5EF4-FFF2-40B4-BE49-F238E27FC236}">
                <a16:creationId xmlns:a16="http://schemas.microsoft.com/office/drawing/2014/main" id="{98113D64-AC89-48A3-9202-B1168AD87850}"/>
              </a:ext>
            </a:extLst>
          </p:cNvPr>
          <p:cNvSpPr txBox="1"/>
          <p:nvPr/>
        </p:nvSpPr>
        <p:spPr>
          <a:xfrm>
            <a:off x="7764873" y="2557670"/>
            <a:ext cx="94474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a:ln>
                  <a:noFill/>
                </a:ln>
                <a:solidFill>
                  <a:srgbClr val="FF0000"/>
                </a:solidFill>
                <a:effectLst/>
                <a:uLnTx/>
                <a:uFillTx/>
                <a:latin typeface="Calibri" panose="020F0502020204030204"/>
                <a:ea typeface="+mn-ea"/>
                <a:cs typeface="+mn-cs"/>
              </a:rPr>
              <a:t>PATIENT</a:t>
            </a:r>
          </a:p>
        </p:txBody>
      </p:sp>
      <p:sp>
        <p:nvSpPr>
          <p:cNvPr id="8" name="TextBox 7">
            <a:extLst>
              <a:ext uri="{FF2B5EF4-FFF2-40B4-BE49-F238E27FC236}">
                <a16:creationId xmlns:a16="http://schemas.microsoft.com/office/drawing/2014/main" id="{554BB9FC-218D-43B9-90A7-97B81D129182}"/>
              </a:ext>
            </a:extLst>
          </p:cNvPr>
          <p:cNvSpPr txBox="1"/>
          <p:nvPr/>
        </p:nvSpPr>
        <p:spPr>
          <a:xfrm>
            <a:off x="5241160" y="4050627"/>
            <a:ext cx="219528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a:ln>
                  <a:noFill/>
                </a:ln>
                <a:solidFill>
                  <a:srgbClr val="FF0000"/>
                </a:solidFill>
                <a:effectLst/>
                <a:uLnTx/>
                <a:uFillTx/>
                <a:latin typeface="Calibri" panose="020F0502020204030204"/>
                <a:ea typeface="+mn-ea"/>
                <a:cs typeface="+mn-cs"/>
              </a:rPr>
              <a:t>HEALTHCARE SYSTEM</a:t>
            </a:r>
          </a:p>
        </p:txBody>
      </p:sp>
      <p:sp>
        <p:nvSpPr>
          <p:cNvPr id="11" name="Oval 10">
            <a:extLst>
              <a:ext uri="{FF2B5EF4-FFF2-40B4-BE49-F238E27FC236}">
                <a16:creationId xmlns:a16="http://schemas.microsoft.com/office/drawing/2014/main" id="{36691A4A-0757-420B-B693-E15369DC1D51}"/>
              </a:ext>
            </a:extLst>
          </p:cNvPr>
          <p:cNvSpPr/>
          <p:nvPr/>
        </p:nvSpPr>
        <p:spPr>
          <a:xfrm>
            <a:off x="3386532" y="1795941"/>
            <a:ext cx="5664285" cy="324060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3" name="Straight Arrow Connector 12">
            <a:extLst>
              <a:ext uri="{FF2B5EF4-FFF2-40B4-BE49-F238E27FC236}">
                <a16:creationId xmlns:a16="http://schemas.microsoft.com/office/drawing/2014/main" id="{C81F6F1A-C6FE-4E3C-8E80-FEA487AB28A4}"/>
              </a:ext>
            </a:extLst>
          </p:cNvPr>
          <p:cNvCxnSpPr>
            <a:cxnSpLocks/>
          </p:cNvCxnSpPr>
          <p:nvPr/>
        </p:nvCxnSpPr>
        <p:spPr>
          <a:xfrm>
            <a:off x="5119473" y="2770082"/>
            <a:ext cx="2594926"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7A36CDBC-F149-4C05-95CC-6A517B9D7C42}"/>
              </a:ext>
            </a:extLst>
          </p:cNvPr>
          <p:cNvCxnSpPr>
            <a:cxnSpLocks/>
          </p:cNvCxnSpPr>
          <p:nvPr/>
        </p:nvCxnSpPr>
        <p:spPr>
          <a:xfrm>
            <a:off x="5030471" y="2948832"/>
            <a:ext cx="1129520" cy="87061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D59572B0-6216-468B-8A06-F48F19E27F14}"/>
              </a:ext>
            </a:extLst>
          </p:cNvPr>
          <p:cNvCxnSpPr>
            <a:cxnSpLocks/>
          </p:cNvCxnSpPr>
          <p:nvPr/>
        </p:nvCxnSpPr>
        <p:spPr>
          <a:xfrm flipV="1">
            <a:off x="6555455" y="2955612"/>
            <a:ext cx="1413152" cy="86383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614F7762-C7D8-4DFF-BD43-588CDA7BDD90}"/>
              </a:ext>
            </a:extLst>
          </p:cNvPr>
          <p:cNvCxnSpPr>
            <a:cxnSpLocks/>
            <a:stCxn id="4" idx="2"/>
          </p:cNvCxnSpPr>
          <p:nvPr/>
        </p:nvCxnSpPr>
        <p:spPr>
          <a:xfrm>
            <a:off x="5799631" y="395136"/>
            <a:ext cx="4821" cy="360238"/>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A12182BD-F566-4F09-ABE4-BF3ABBC7736B}"/>
              </a:ext>
            </a:extLst>
          </p:cNvPr>
          <p:cNvCxnSpPr/>
          <p:nvPr/>
        </p:nvCxnSpPr>
        <p:spPr>
          <a:xfrm>
            <a:off x="5761252" y="1418704"/>
            <a:ext cx="0" cy="3114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F5F3A082-AF67-44DB-8FE2-B5B56E086DAB}"/>
              </a:ext>
            </a:extLst>
          </p:cNvPr>
          <p:cNvSpPr txBox="1"/>
          <p:nvPr/>
        </p:nvSpPr>
        <p:spPr>
          <a:xfrm>
            <a:off x="9076412" y="2378136"/>
            <a:ext cx="3141183" cy="2031325"/>
          </a:xfrm>
          <a:prstGeom prst="rect">
            <a:avLst/>
          </a:prstGeom>
          <a:noFill/>
          <a:ln>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Age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Gender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Region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SES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Education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Fear, anxiety, attitude towards disease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Vulnarability, risk factors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Demand for antibiotics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D1E12567-D40C-4165-B0D6-B56F11EAE91E}"/>
              </a:ext>
            </a:extLst>
          </p:cNvPr>
          <p:cNvSpPr txBox="1"/>
          <p:nvPr/>
        </p:nvSpPr>
        <p:spPr>
          <a:xfrm>
            <a:off x="-55629" y="2550145"/>
            <a:ext cx="3441198" cy="1384995"/>
          </a:xfrm>
          <a:prstGeom prst="rect">
            <a:avLst/>
          </a:prstGeom>
          <a:noFill/>
          <a:ln>
            <a:solidFill>
              <a:schemeClr val="accent1"/>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Age, number of years in practice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Gender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Professional training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Perception of patient demand for antibiotics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Fear, uncertainty about diagnoses, prognosis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Time per patient, consultation rate</a:t>
            </a:r>
          </a:p>
        </p:txBody>
      </p:sp>
      <p:sp>
        <p:nvSpPr>
          <p:cNvPr id="25" name="TextBox 24">
            <a:extLst>
              <a:ext uri="{FF2B5EF4-FFF2-40B4-BE49-F238E27FC236}">
                <a16:creationId xmlns:a16="http://schemas.microsoft.com/office/drawing/2014/main" id="{0F12856D-5902-40FA-ACDB-5787F19A8DE0}"/>
              </a:ext>
            </a:extLst>
          </p:cNvPr>
          <p:cNvSpPr txBox="1"/>
          <p:nvPr/>
        </p:nvSpPr>
        <p:spPr>
          <a:xfrm>
            <a:off x="7064074" y="72332"/>
            <a:ext cx="2688813" cy="307777"/>
          </a:xfrm>
          <a:prstGeom prst="rect">
            <a:avLst/>
          </a:prstGeom>
          <a:noFill/>
          <a:ln>
            <a:solidFill>
              <a:schemeClr val="accent1"/>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East-West and North East gradient</a:t>
            </a:r>
          </a:p>
        </p:txBody>
      </p:sp>
      <p:sp>
        <p:nvSpPr>
          <p:cNvPr id="26" name="TextBox 25">
            <a:extLst>
              <a:ext uri="{FF2B5EF4-FFF2-40B4-BE49-F238E27FC236}">
                <a16:creationId xmlns:a16="http://schemas.microsoft.com/office/drawing/2014/main" id="{9D16330F-04C8-4E65-91B2-1D6ECA8E0CD8}"/>
              </a:ext>
            </a:extLst>
          </p:cNvPr>
          <p:cNvSpPr txBox="1"/>
          <p:nvPr/>
        </p:nvSpPr>
        <p:spPr>
          <a:xfrm>
            <a:off x="7000101" y="1124045"/>
            <a:ext cx="1428596" cy="307777"/>
          </a:xfrm>
          <a:prstGeom prst="rect">
            <a:avLst/>
          </a:prstGeom>
          <a:noFill/>
          <a:ln>
            <a:solidFill>
              <a:schemeClr val="accent1"/>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season, humidity</a:t>
            </a:r>
          </a:p>
        </p:txBody>
      </p:sp>
      <p:sp>
        <p:nvSpPr>
          <p:cNvPr id="27" name="TextBox 26">
            <a:extLst>
              <a:ext uri="{FF2B5EF4-FFF2-40B4-BE49-F238E27FC236}">
                <a16:creationId xmlns:a16="http://schemas.microsoft.com/office/drawing/2014/main" id="{9E4E4D1C-9772-44FF-934E-3BECACCE1F66}"/>
              </a:ext>
            </a:extLst>
          </p:cNvPr>
          <p:cNvSpPr txBox="1"/>
          <p:nvPr/>
        </p:nvSpPr>
        <p:spPr>
          <a:xfrm>
            <a:off x="933688" y="46616"/>
            <a:ext cx="2677271" cy="2031325"/>
          </a:xfrm>
          <a:prstGeom prst="rect">
            <a:avLst/>
          </a:prstGeom>
          <a:noFill/>
          <a:ln>
            <a:solidFill>
              <a:schemeClr val="accent1"/>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Distance to power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Uncertainty avoidance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Masculinity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Corruption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Distrust of other people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High mortality on population level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Overall level of school education</a:t>
            </a:r>
          </a:p>
        </p:txBody>
      </p:sp>
      <p:sp>
        <p:nvSpPr>
          <p:cNvPr id="28" name="Arrow: Right 27">
            <a:extLst>
              <a:ext uri="{FF2B5EF4-FFF2-40B4-BE49-F238E27FC236}">
                <a16:creationId xmlns:a16="http://schemas.microsoft.com/office/drawing/2014/main" id="{E9CA4DE0-467A-4399-87B3-2DDCC07F4660}"/>
              </a:ext>
            </a:extLst>
          </p:cNvPr>
          <p:cNvSpPr/>
          <p:nvPr/>
        </p:nvSpPr>
        <p:spPr>
          <a:xfrm>
            <a:off x="3385569" y="2663066"/>
            <a:ext cx="420402" cy="2639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Arrow: Left 28">
            <a:extLst>
              <a:ext uri="{FF2B5EF4-FFF2-40B4-BE49-F238E27FC236}">
                <a16:creationId xmlns:a16="http://schemas.microsoft.com/office/drawing/2014/main" id="{DF055674-F81B-4066-B8B0-9F2A8150B565}"/>
              </a:ext>
            </a:extLst>
          </p:cNvPr>
          <p:cNvSpPr/>
          <p:nvPr/>
        </p:nvSpPr>
        <p:spPr>
          <a:xfrm>
            <a:off x="8709801" y="2582260"/>
            <a:ext cx="397225" cy="27699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Arrow: Left 29">
            <a:extLst>
              <a:ext uri="{FF2B5EF4-FFF2-40B4-BE49-F238E27FC236}">
                <a16:creationId xmlns:a16="http://schemas.microsoft.com/office/drawing/2014/main" id="{7056CC0C-9A61-4F4E-9FF6-206F6BBF6E7A}"/>
              </a:ext>
            </a:extLst>
          </p:cNvPr>
          <p:cNvSpPr/>
          <p:nvPr/>
        </p:nvSpPr>
        <p:spPr>
          <a:xfrm rot="10800000">
            <a:off x="3645081" y="756338"/>
            <a:ext cx="1174560" cy="35212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Arrow: Right 30">
            <a:extLst>
              <a:ext uri="{FF2B5EF4-FFF2-40B4-BE49-F238E27FC236}">
                <a16:creationId xmlns:a16="http://schemas.microsoft.com/office/drawing/2014/main" id="{83AC5960-5DFB-4DCF-9CC8-8BF65501CFC2}"/>
              </a:ext>
            </a:extLst>
          </p:cNvPr>
          <p:cNvSpPr/>
          <p:nvPr/>
        </p:nvSpPr>
        <p:spPr>
          <a:xfrm rot="10800000">
            <a:off x="6470555" y="1063637"/>
            <a:ext cx="408441" cy="3624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Arrow: Right 31">
            <a:extLst>
              <a:ext uri="{FF2B5EF4-FFF2-40B4-BE49-F238E27FC236}">
                <a16:creationId xmlns:a16="http://schemas.microsoft.com/office/drawing/2014/main" id="{8205D877-3F45-4B41-8D98-CEEDF45A050B}"/>
              </a:ext>
            </a:extLst>
          </p:cNvPr>
          <p:cNvSpPr/>
          <p:nvPr/>
        </p:nvSpPr>
        <p:spPr>
          <a:xfrm rot="10800000">
            <a:off x="6471422" y="18934"/>
            <a:ext cx="408441" cy="3624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8FC27872-50D6-4FBF-8265-AEA9443B1E8A}"/>
              </a:ext>
            </a:extLst>
          </p:cNvPr>
          <p:cNvSpPr txBox="1"/>
          <p:nvPr/>
        </p:nvSpPr>
        <p:spPr>
          <a:xfrm>
            <a:off x="4080162" y="5016314"/>
            <a:ext cx="4950586" cy="1815882"/>
          </a:xfrm>
          <a:prstGeom prst="rect">
            <a:avLst/>
          </a:prstGeom>
          <a:noFill/>
          <a:ln>
            <a:solidFill>
              <a:schemeClr val="accent1"/>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Availability of rapid diagnostic tests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Patient volume and work flow</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Availability of guidelines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Fee for service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Financial incentives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Doctor patient relationship (e.g. compulsory registration with GP)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Number of antibiotic brand names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Global domestic product</a:t>
            </a:r>
          </a:p>
        </p:txBody>
      </p:sp>
      <p:sp>
        <p:nvSpPr>
          <p:cNvPr id="34" name="Arrow: Up 33">
            <a:extLst>
              <a:ext uri="{FF2B5EF4-FFF2-40B4-BE49-F238E27FC236}">
                <a16:creationId xmlns:a16="http://schemas.microsoft.com/office/drawing/2014/main" id="{72211879-50D8-4C2D-9658-524487DDDA69}"/>
              </a:ext>
            </a:extLst>
          </p:cNvPr>
          <p:cNvSpPr/>
          <p:nvPr/>
        </p:nvSpPr>
        <p:spPr>
          <a:xfrm>
            <a:off x="6159991" y="4340213"/>
            <a:ext cx="398908" cy="64858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TextBox 34">
            <a:extLst>
              <a:ext uri="{FF2B5EF4-FFF2-40B4-BE49-F238E27FC236}">
                <a16:creationId xmlns:a16="http://schemas.microsoft.com/office/drawing/2014/main" id="{3550A38F-60BA-4FAC-BAC1-0D12FB5AA6B1}"/>
              </a:ext>
            </a:extLst>
          </p:cNvPr>
          <p:cNvSpPr txBox="1"/>
          <p:nvPr/>
        </p:nvSpPr>
        <p:spPr>
          <a:xfrm>
            <a:off x="5255131" y="1787443"/>
            <a:ext cx="198772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sng" strike="noStrike" kern="1200" cap="none" spc="0" normalizeH="0" baseline="0" noProof="0" dirty="0">
                <a:ln>
                  <a:noFill/>
                </a:ln>
                <a:solidFill>
                  <a:srgbClr val="00B050"/>
                </a:solidFill>
                <a:effectLst/>
                <a:uLnTx/>
                <a:uFillTx/>
                <a:latin typeface="Calibri" panose="020F0502020204030204"/>
                <a:ea typeface="+mn-ea"/>
                <a:cs typeface="+mn-cs"/>
              </a:rPr>
              <a:t>Prescribing</a:t>
            </a:r>
            <a:r>
              <a:rPr kumimoji="0" lang="nl-BE" sz="1800" b="0" i="0" u="sng" strike="noStrike" kern="1200" cap="none" spc="0" normalizeH="0" baseline="0" noProof="0" dirty="0">
                <a:ln>
                  <a:noFill/>
                </a:ln>
                <a:solidFill>
                  <a:srgbClr val="00B050"/>
                </a:solidFill>
                <a:effectLst/>
                <a:uLnTx/>
                <a:uFillTx/>
                <a:latin typeface="Calibri" panose="020F0502020204030204"/>
                <a:ea typeface="+mn-ea"/>
                <a:cs typeface="+mn-cs"/>
              </a:rPr>
              <a:t> process</a:t>
            </a:r>
          </a:p>
        </p:txBody>
      </p:sp>
      <p:sp>
        <p:nvSpPr>
          <p:cNvPr id="36" name="TextBox 35">
            <a:extLst>
              <a:ext uri="{FF2B5EF4-FFF2-40B4-BE49-F238E27FC236}">
                <a16:creationId xmlns:a16="http://schemas.microsoft.com/office/drawing/2014/main" id="{892C4E64-1F1E-4225-8DF8-1833EB13E393}"/>
              </a:ext>
            </a:extLst>
          </p:cNvPr>
          <p:cNvSpPr txBox="1"/>
          <p:nvPr/>
        </p:nvSpPr>
        <p:spPr>
          <a:xfrm>
            <a:off x="9300747" y="1016323"/>
            <a:ext cx="1326069"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400" b="0" i="0" u="none" strike="noStrike" kern="1200" cap="none" spc="0" normalizeH="0" baseline="0" noProof="0" dirty="0">
                <a:ln>
                  <a:noFill/>
                </a:ln>
                <a:solidFill>
                  <a:prstClr val="black"/>
                </a:solidFill>
                <a:effectLst/>
                <a:uLnTx/>
                <a:uFillTx/>
                <a:latin typeface="Calibri" panose="020F0502020204030204"/>
                <a:ea typeface="+mn-ea"/>
                <a:cs typeface="+mn-cs"/>
              </a:rPr>
              <a:t>Compliance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Self-medication</a:t>
            </a:r>
          </a:p>
        </p:txBody>
      </p:sp>
      <p:cxnSp>
        <p:nvCxnSpPr>
          <p:cNvPr id="38" name="Straight Connector 37">
            <a:extLst>
              <a:ext uri="{FF2B5EF4-FFF2-40B4-BE49-F238E27FC236}">
                <a16:creationId xmlns:a16="http://schemas.microsoft.com/office/drawing/2014/main" id="{91A925B1-5AE2-40EF-9AA0-1576CBBBC02D}"/>
              </a:ext>
            </a:extLst>
          </p:cNvPr>
          <p:cNvCxnSpPr>
            <a:cxnSpLocks/>
            <a:stCxn id="7" idx="0"/>
          </p:cNvCxnSpPr>
          <p:nvPr/>
        </p:nvCxnSpPr>
        <p:spPr>
          <a:xfrm flipV="1">
            <a:off x="8237246" y="1576981"/>
            <a:ext cx="992288" cy="1014511"/>
          </a:xfrm>
          <a:prstGeom prst="line">
            <a:avLst/>
          </a:prstGeom>
          <a:ln w="9525" cap="flat" cmpd="sng" algn="ctr">
            <a:solidFill>
              <a:schemeClr val="accent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
        <p:nvSpPr>
          <p:cNvPr id="42" name="TextBox 41">
            <a:extLst>
              <a:ext uri="{FF2B5EF4-FFF2-40B4-BE49-F238E27FC236}">
                <a16:creationId xmlns:a16="http://schemas.microsoft.com/office/drawing/2014/main" id="{EFD4F74C-4287-4C41-9AA8-B137C888F345}"/>
              </a:ext>
            </a:extLst>
          </p:cNvPr>
          <p:cNvSpPr txBox="1"/>
          <p:nvPr/>
        </p:nvSpPr>
        <p:spPr>
          <a:xfrm>
            <a:off x="8473492" y="1824705"/>
            <a:ext cx="754181" cy="369332"/>
          </a:xfrm>
          <a:prstGeom prst="rect">
            <a:avLst/>
          </a:prstGeom>
          <a:solidFill>
            <a:schemeClr val="bg1"/>
          </a:solid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sng" strike="noStrike" kern="1200" cap="none" spc="0" normalizeH="0" baseline="0" noProof="0" dirty="0">
                <a:ln>
                  <a:noFill/>
                </a:ln>
                <a:solidFill>
                  <a:srgbClr val="00B050"/>
                </a:solidFill>
                <a:effectLst/>
                <a:uLnTx/>
                <a:uFillTx/>
                <a:latin typeface="Calibri" panose="020F0502020204030204"/>
                <a:ea typeface="+mn-ea"/>
                <a:cs typeface="+mn-cs"/>
              </a:rPr>
              <a:t>intake</a:t>
            </a:r>
          </a:p>
        </p:txBody>
      </p:sp>
      <p:sp>
        <p:nvSpPr>
          <p:cNvPr id="2" name="Tekstvak 1">
            <a:extLst>
              <a:ext uri="{FF2B5EF4-FFF2-40B4-BE49-F238E27FC236}">
                <a16:creationId xmlns:a16="http://schemas.microsoft.com/office/drawing/2014/main" id="{E279BA8D-66C8-B2B0-AB53-24EE8C2F77E8}"/>
              </a:ext>
            </a:extLst>
          </p:cNvPr>
          <p:cNvSpPr txBox="1"/>
          <p:nvPr/>
        </p:nvSpPr>
        <p:spPr>
          <a:xfrm>
            <a:off x="-55629" y="5724200"/>
            <a:ext cx="3528663"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Leroy R, Christiaens W, Maertens de Noordhout C, Hanquet G. Voorstellen voor een effectiever antibioticabeleid in België. Health Services Research (HSR). Brussel. Federaal Kenniscentrum voor de Gezondheidszorg (KCE). 2019. </a:t>
            </a:r>
            <a:r>
              <a:rPr kumimoji="0" lang="nl-BE" sz="11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KCE Reports </a:t>
            </a:r>
            <a:r>
              <a:rPr kumimoji="0" lang="nl-BE" sz="1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311A. </a:t>
            </a:r>
            <a:endParaRPr kumimoji="0" lang="nl-BE" sz="11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9571548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6A2E6F-850F-4A92-B12A-C1D6D2B2EF35}"/>
              </a:ext>
            </a:extLst>
          </p:cNvPr>
          <p:cNvSpPr>
            <a:spLocks noGrp="1"/>
          </p:cNvSpPr>
          <p:nvPr>
            <p:ph type="ctrTitle"/>
          </p:nvPr>
        </p:nvSpPr>
        <p:spPr/>
        <p:txBody>
          <a:bodyPr>
            <a:normAutofit/>
          </a:bodyPr>
          <a:lstStyle/>
          <a:p>
            <a:pPr algn="ctr"/>
            <a:r>
              <a:rPr lang="nl-BE" sz="4000" dirty="0"/>
              <a:t>Determinanten die het antibiotica voorschrijfgedrag beïnvloeden</a:t>
            </a:r>
          </a:p>
        </p:txBody>
      </p:sp>
      <p:sp>
        <p:nvSpPr>
          <p:cNvPr id="4" name="Ondertitel 3">
            <a:extLst>
              <a:ext uri="{FF2B5EF4-FFF2-40B4-BE49-F238E27FC236}">
                <a16:creationId xmlns:a16="http://schemas.microsoft.com/office/drawing/2014/main" id="{FCF9644A-9BF5-3066-DAB8-B8D121801F4C}"/>
              </a:ext>
            </a:extLst>
          </p:cNvPr>
          <p:cNvSpPr>
            <a:spLocks noGrp="1"/>
          </p:cNvSpPr>
          <p:nvPr>
            <p:ph type="subTitle" idx="1"/>
          </p:nvPr>
        </p:nvSpPr>
        <p:spPr/>
        <p:txBody>
          <a:bodyPr/>
          <a:lstStyle/>
          <a:p>
            <a:endParaRPr lang="nl-BE"/>
          </a:p>
        </p:txBody>
      </p:sp>
    </p:spTree>
    <p:extLst>
      <p:ext uri="{BB962C8B-B14F-4D97-AF65-F5344CB8AC3E}">
        <p14:creationId xmlns:p14="http://schemas.microsoft.com/office/powerpoint/2010/main" val="107089978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4">
            <a:extLst>
              <a:ext uri="{FF2B5EF4-FFF2-40B4-BE49-F238E27FC236}">
                <a16:creationId xmlns:a16="http://schemas.microsoft.com/office/drawing/2014/main" id="{55074094-6A2E-9F58-15BD-12255857751A}"/>
              </a:ext>
            </a:extLst>
          </p:cNvPr>
          <p:cNvGraphicFramePr>
            <a:graphicFrameLocks noGrp="1"/>
          </p:cNvGraphicFramePr>
          <p:nvPr>
            <p:ph idx="1"/>
          </p:nvPr>
        </p:nvGraphicFramePr>
        <p:xfrm>
          <a:off x="599440" y="528320"/>
          <a:ext cx="10993120" cy="1112520"/>
        </p:xfrm>
        <a:graphic>
          <a:graphicData uri="http://schemas.openxmlformats.org/drawingml/2006/table">
            <a:tbl>
              <a:tblPr firstRow="1" bandRow="1">
                <a:tableStyleId>{5C22544A-7EE6-4342-B048-85BDC9FD1C3A}</a:tableStyleId>
              </a:tblPr>
              <a:tblGrid>
                <a:gridCol w="3535370">
                  <a:extLst>
                    <a:ext uri="{9D8B030D-6E8A-4147-A177-3AD203B41FA5}">
                      <a16:colId xmlns:a16="http://schemas.microsoft.com/office/drawing/2014/main" val="1457924835"/>
                    </a:ext>
                  </a:extLst>
                </a:gridCol>
                <a:gridCol w="4257293">
                  <a:extLst>
                    <a:ext uri="{9D8B030D-6E8A-4147-A177-3AD203B41FA5}">
                      <a16:colId xmlns:a16="http://schemas.microsoft.com/office/drawing/2014/main" val="1163540081"/>
                    </a:ext>
                  </a:extLst>
                </a:gridCol>
                <a:gridCol w="3200457">
                  <a:extLst>
                    <a:ext uri="{9D8B030D-6E8A-4147-A177-3AD203B41FA5}">
                      <a16:colId xmlns:a16="http://schemas.microsoft.com/office/drawing/2014/main" val="683747289"/>
                    </a:ext>
                  </a:extLst>
                </a:gridCol>
              </a:tblGrid>
              <a:tr h="370840">
                <a:tc>
                  <a:txBody>
                    <a:bodyPr/>
                    <a:lstStyle/>
                    <a:p>
                      <a:endParaRPr lang="nl-BE" dirty="0"/>
                    </a:p>
                  </a:txBody>
                  <a:tcPr/>
                </a:tc>
                <a:tc>
                  <a:txBody>
                    <a:bodyPr/>
                    <a:lstStyle/>
                    <a:p>
                      <a:r>
                        <a:rPr lang="nl-BE" dirty="0"/>
                        <a:t>Determinant </a:t>
                      </a:r>
                    </a:p>
                  </a:txBody>
                  <a:tcPr/>
                </a:tc>
                <a:tc>
                  <a:txBody>
                    <a:bodyPr/>
                    <a:lstStyle/>
                    <a:p>
                      <a:endParaRPr lang="nl-BE"/>
                    </a:p>
                  </a:txBody>
                  <a:tcPr/>
                </a:tc>
                <a:extLst>
                  <a:ext uri="{0D108BD9-81ED-4DB2-BD59-A6C34878D82A}">
                    <a16:rowId xmlns:a16="http://schemas.microsoft.com/office/drawing/2014/main" val="2463291762"/>
                  </a:ext>
                </a:extLst>
              </a:tr>
              <a:tr h="370840">
                <a:tc>
                  <a:txBody>
                    <a:bodyPr/>
                    <a:lstStyle/>
                    <a:p>
                      <a:endParaRPr lang="nl-BE" dirty="0"/>
                    </a:p>
                  </a:txBody>
                  <a:tcPr/>
                </a:tc>
                <a:tc>
                  <a:txBody>
                    <a:bodyPr/>
                    <a:lstStyle/>
                    <a:p>
                      <a:endParaRPr lang="nl-BE" dirty="0"/>
                    </a:p>
                  </a:txBody>
                  <a:tcPr/>
                </a:tc>
                <a:tc>
                  <a:txBody>
                    <a:bodyPr/>
                    <a:lstStyle/>
                    <a:p>
                      <a:r>
                        <a:rPr lang="nl-BE" dirty="0"/>
                        <a:t>In de pen</a:t>
                      </a:r>
                    </a:p>
                  </a:txBody>
                  <a:tcPr/>
                </a:tc>
                <a:extLst>
                  <a:ext uri="{0D108BD9-81ED-4DB2-BD59-A6C34878D82A}">
                    <a16:rowId xmlns:a16="http://schemas.microsoft.com/office/drawing/2014/main" val="4029563740"/>
                  </a:ext>
                </a:extLst>
              </a:tr>
              <a:tr h="370840">
                <a:tc>
                  <a:txBody>
                    <a:bodyPr/>
                    <a:lstStyle/>
                    <a:p>
                      <a:endParaRPr lang="nl-BE" dirty="0"/>
                    </a:p>
                  </a:txBody>
                  <a:tcPr/>
                </a:tc>
                <a:tc>
                  <a:txBody>
                    <a:bodyPr/>
                    <a:lstStyle/>
                    <a:p>
                      <a:endParaRPr lang="nl-B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BE" dirty="0"/>
                    </a:p>
                  </a:txBody>
                  <a:tcPr/>
                </a:tc>
                <a:extLst>
                  <a:ext uri="{0D108BD9-81ED-4DB2-BD59-A6C34878D82A}">
                    <a16:rowId xmlns:a16="http://schemas.microsoft.com/office/drawing/2014/main" val="3197282264"/>
                  </a:ext>
                </a:extLst>
              </a:tr>
            </a:tbl>
          </a:graphicData>
        </a:graphic>
      </p:graphicFrame>
    </p:spTree>
    <p:extLst>
      <p:ext uri="{BB962C8B-B14F-4D97-AF65-F5344CB8AC3E}">
        <p14:creationId xmlns:p14="http://schemas.microsoft.com/office/powerpoint/2010/main" val="210863338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4">
            <a:extLst>
              <a:ext uri="{FF2B5EF4-FFF2-40B4-BE49-F238E27FC236}">
                <a16:creationId xmlns:a16="http://schemas.microsoft.com/office/drawing/2014/main" id="{55074094-6A2E-9F58-15BD-12255857751A}"/>
              </a:ext>
            </a:extLst>
          </p:cNvPr>
          <p:cNvGraphicFramePr>
            <a:graphicFrameLocks noGrp="1"/>
          </p:cNvGraphicFramePr>
          <p:nvPr>
            <p:ph idx="1"/>
          </p:nvPr>
        </p:nvGraphicFramePr>
        <p:xfrm>
          <a:off x="599440" y="528320"/>
          <a:ext cx="10993120" cy="1137920"/>
        </p:xfrm>
        <a:graphic>
          <a:graphicData uri="http://schemas.openxmlformats.org/drawingml/2006/table">
            <a:tbl>
              <a:tblPr firstRow="1" bandRow="1">
                <a:tableStyleId>{5C22544A-7EE6-4342-B048-85BDC9FD1C3A}</a:tableStyleId>
              </a:tblPr>
              <a:tblGrid>
                <a:gridCol w="3535370">
                  <a:extLst>
                    <a:ext uri="{9D8B030D-6E8A-4147-A177-3AD203B41FA5}">
                      <a16:colId xmlns:a16="http://schemas.microsoft.com/office/drawing/2014/main" val="1457924835"/>
                    </a:ext>
                  </a:extLst>
                </a:gridCol>
                <a:gridCol w="4257293">
                  <a:extLst>
                    <a:ext uri="{9D8B030D-6E8A-4147-A177-3AD203B41FA5}">
                      <a16:colId xmlns:a16="http://schemas.microsoft.com/office/drawing/2014/main" val="1163540081"/>
                    </a:ext>
                  </a:extLst>
                </a:gridCol>
                <a:gridCol w="3200457">
                  <a:extLst>
                    <a:ext uri="{9D8B030D-6E8A-4147-A177-3AD203B41FA5}">
                      <a16:colId xmlns:a16="http://schemas.microsoft.com/office/drawing/2014/main" val="683747289"/>
                    </a:ext>
                  </a:extLst>
                </a:gridCol>
              </a:tblGrid>
              <a:tr h="370840">
                <a:tc>
                  <a:txBody>
                    <a:bodyPr/>
                    <a:lstStyle/>
                    <a:p>
                      <a:endParaRPr lang="nl-BE" dirty="0"/>
                    </a:p>
                  </a:txBody>
                  <a:tcPr/>
                </a:tc>
                <a:tc>
                  <a:txBody>
                    <a:bodyPr/>
                    <a:lstStyle/>
                    <a:p>
                      <a:r>
                        <a:rPr lang="nl-BE" dirty="0"/>
                        <a:t>Determinant </a:t>
                      </a:r>
                    </a:p>
                  </a:txBody>
                  <a:tcPr/>
                </a:tc>
                <a:tc>
                  <a:txBody>
                    <a:bodyPr/>
                    <a:lstStyle/>
                    <a:p>
                      <a:endParaRPr lang="nl-BE"/>
                    </a:p>
                  </a:txBody>
                  <a:tcPr/>
                </a:tc>
                <a:extLst>
                  <a:ext uri="{0D108BD9-81ED-4DB2-BD59-A6C34878D82A}">
                    <a16:rowId xmlns:a16="http://schemas.microsoft.com/office/drawing/2014/main" val="2463291762"/>
                  </a:ext>
                </a:extLst>
              </a:tr>
              <a:tr h="396240">
                <a:tc>
                  <a:txBody>
                    <a:bodyPr/>
                    <a:lstStyle/>
                    <a:p>
                      <a:endParaRPr lang="nl-BE" dirty="0"/>
                    </a:p>
                  </a:txBody>
                  <a:tcPr/>
                </a:tc>
                <a:tc>
                  <a:txBody>
                    <a:bodyPr/>
                    <a:lstStyle/>
                    <a:p>
                      <a:r>
                        <a:rPr lang="nl-BE" dirty="0"/>
                        <a:t>Gewoonte(voorschrijf)gedrag</a:t>
                      </a:r>
                    </a:p>
                  </a:txBody>
                  <a:tcPr/>
                </a:tc>
                <a:tc>
                  <a:txBody>
                    <a:bodyPr/>
                    <a:lstStyle/>
                    <a:p>
                      <a:r>
                        <a:rPr lang="nl-BE" dirty="0"/>
                        <a:t>In de pen</a:t>
                      </a:r>
                    </a:p>
                  </a:txBody>
                  <a:tcPr/>
                </a:tc>
                <a:extLst>
                  <a:ext uri="{0D108BD9-81ED-4DB2-BD59-A6C34878D82A}">
                    <a16:rowId xmlns:a16="http://schemas.microsoft.com/office/drawing/2014/main" val="4029563740"/>
                  </a:ext>
                </a:extLst>
              </a:tr>
              <a:tr h="370840">
                <a:tc>
                  <a:txBody>
                    <a:bodyPr/>
                    <a:lstStyle/>
                    <a:p>
                      <a:endParaRPr lang="nl-BE" dirty="0"/>
                    </a:p>
                  </a:txBody>
                  <a:tcPr/>
                </a:tc>
                <a:tc>
                  <a:txBody>
                    <a:bodyPr/>
                    <a:lstStyle/>
                    <a:p>
                      <a:endParaRPr lang="nl-B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BE" dirty="0"/>
                    </a:p>
                  </a:txBody>
                  <a:tcPr/>
                </a:tc>
                <a:extLst>
                  <a:ext uri="{0D108BD9-81ED-4DB2-BD59-A6C34878D82A}">
                    <a16:rowId xmlns:a16="http://schemas.microsoft.com/office/drawing/2014/main" val="3197282264"/>
                  </a:ext>
                </a:extLst>
              </a:tr>
            </a:tbl>
          </a:graphicData>
        </a:graphic>
      </p:graphicFrame>
      <p:sp>
        <p:nvSpPr>
          <p:cNvPr id="2" name="Tekstvak 1">
            <a:extLst>
              <a:ext uri="{FF2B5EF4-FFF2-40B4-BE49-F238E27FC236}">
                <a16:creationId xmlns:a16="http://schemas.microsoft.com/office/drawing/2014/main" id="{4227D97E-FDF2-0D0D-D8B0-520E35D3A589}"/>
              </a:ext>
            </a:extLst>
          </p:cNvPr>
          <p:cNvSpPr txBox="1"/>
          <p:nvPr/>
        </p:nvSpPr>
        <p:spPr>
          <a:xfrm>
            <a:off x="740229" y="2699657"/>
            <a:ext cx="10406742" cy="36009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2400" b="0" i="0" u="none" strike="noStrike" kern="1200" cap="none" spc="0" normalizeH="0" baseline="0" noProof="0" dirty="0">
                <a:ln>
                  <a:noFill/>
                </a:ln>
                <a:solidFill>
                  <a:prstClr val="black"/>
                </a:solidFill>
                <a:effectLst/>
                <a:uLnTx/>
                <a:uFillTx/>
                <a:latin typeface="Calibri" panose="020F0502020204030204"/>
                <a:ea typeface="+mn-ea"/>
                <a:cs typeface="+mn-cs"/>
              </a:rPr>
              <a:t>De beste voorspeller voor een antibiotica voorschrift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2400" b="0" i="0" u="none" strike="noStrike" kern="1200" cap="none" spc="0" normalizeH="0" baseline="0" noProof="0" dirty="0">
                <a:ln>
                  <a:noFill/>
                </a:ln>
                <a:solidFill>
                  <a:prstClr val="black"/>
                </a:solidFill>
                <a:effectLst/>
                <a:uLnTx/>
                <a:uFillTx/>
                <a:latin typeface="Calibri" panose="020F0502020204030204"/>
                <a:ea typeface="+mn-ea"/>
                <a:cs typeface="+mn-cs"/>
              </a:rPr>
              <a:t>Individueel voorschrijfgedrag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nl-BE" sz="1800" b="0" i="1" u="none" strike="noStrike" kern="1200" cap="none" spc="0" normalizeH="0" baseline="0" noProof="0" dirty="0">
                <a:ln>
                  <a:noFill/>
                </a:ln>
                <a:solidFill>
                  <a:prstClr val="black"/>
                </a:solidFill>
                <a:effectLst/>
                <a:uLnTx/>
                <a:uFillTx/>
                <a:latin typeface="Calibri" panose="020F0502020204030204"/>
                <a:ea typeface="+mn-ea"/>
                <a:cs typeface="+mn-cs"/>
              </a:rPr>
              <a:t>De Sutter et al. 2001. Antibiotic prescribing </a:t>
            </a:r>
            <a:r>
              <a:rPr kumimoji="0" lang="en-GB" sz="18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in acute infections of the nose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8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or sinuses: a matter of personal habit? Family Practice 2001;18:209-2013</a:t>
            </a:r>
            <a:endParaRPr kumimoji="0" lang="nl-BE" sz="18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260711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032377-C103-4EFE-98C1-80A6E5A7472A}" type="slidenum">
              <a:rPr kumimoji="0" lang="nl-N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nl-NL"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oelichting met afgeronde rechthoek 4"/>
          <p:cNvSpPr/>
          <p:nvPr/>
        </p:nvSpPr>
        <p:spPr>
          <a:xfrm>
            <a:off x="5767416" y="2350601"/>
            <a:ext cx="6828311" cy="1745673"/>
          </a:xfrm>
          <a:prstGeom prst="wedgeRoundRectCallout">
            <a:avLst/>
          </a:prstGeom>
          <a:solidFill>
            <a:schemeClr val="bg1"/>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hthoek 3"/>
          <p:cNvSpPr/>
          <p:nvPr/>
        </p:nvSpPr>
        <p:spPr>
          <a:xfrm>
            <a:off x="6437934" y="2719471"/>
            <a:ext cx="4763466" cy="147732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a:t>
            </a:r>
            <a:r>
              <a:rPr kumimoji="0" lang="nl-BE"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Nee, ik </a:t>
            </a:r>
            <a:r>
              <a:rPr kumimoji="0" lang="nl-BE" sz="18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schrijf antibiotica </a:t>
            </a:r>
            <a:r>
              <a:rPr kumimoji="0" lang="nl-BE"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niet</a:t>
            </a:r>
            <a:r>
              <a:rPr kumimoji="0" lang="nl-BE" sz="18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 lichtzinnig voor, maar soms zie ik wel wat anders, en komt dat misschien meer voor bij jongere collega’s... ik weet niet of het een trend is, dat ze te snel antibiotica voorschrijven…." Colliers A. et al.</a:t>
            </a:r>
            <a:endParaRPr kumimoji="0" lang="en-GB" sz="18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pic>
        <p:nvPicPr>
          <p:cNvPr id="9" name="Afbeelding 8">
            <a:extLst>
              <a:ext uri="{FF2B5EF4-FFF2-40B4-BE49-F238E27FC236}">
                <a16:creationId xmlns:a16="http://schemas.microsoft.com/office/drawing/2014/main" id="{FDA982A4-570D-40F4-8A32-E1CEBA9E9472}"/>
              </a:ext>
            </a:extLst>
          </p:cNvPr>
          <p:cNvPicPr>
            <a:picLocks noChangeAspect="1"/>
          </p:cNvPicPr>
          <p:nvPr/>
        </p:nvPicPr>
        <p:blipFill rotWithShape="1">
          <a:blip r:embed="rId3"/>
          <a:srcRect l="21505" r="20133" b="21428"/>
          <a:stretch/>
        </p:blipFill>
        <p:spPr>
          <a:xfrm>
            <a:off x="2095500" y="2822112"/>
            <a:ext cx="1320800" cy="1778166"/>
          </a:xfrm>
          <a:prstGeom prst="rect">
            <a:avLst/>
          </a:prstGeom>
        </p:spPr>
      </p:pic>
      <p:pic>
        <p:nvPicPr>
          <p:cNvPr id="11" name="Afbeelding 10">
            <a:extLst>
              <a:ext uri="{FF2B5EF4-FFF2-40B4-BE49-F238E27FC236}">
                <a16:creationId xmlns:a16="http://schemas.microsoft.com/office/drawing/2014/main" id="{EA3C340A-ECC1-46B1-962F-4E8ED80FF137}"/>
              </a:ext>
            </a:extLst>
          </p:cNvPr>
          <p:cNvPicPr>
            <a:picLocks noChangeAspect="1"/>
          </p:cNvPicPr>
          <p:nvPr/>
        </p:nvPicPr>
        <p:blipFill rotWithShape="1">
          <a:blip r:embed="rId4"/>
          <a:srcRect l="22572" r="21353" b="24934"/>
          <a:stretch/>
        </p:blipFill>
        <p:spPr>
          <a:xfrm>
            <a:off x="7767320" y="4458224"/>
            <a:ext cx="1686560" cy="2257722"/>
          </a:xfrm>
          <a:prstGeom prst="rect">
            <a:avLst/>
          </a:prstGeom>
        </p:spPr>
      </p:pic>
      <p:sp>
        <p:nvSpPr>
          <p:cNvPr id="12" name="Ovaal 11">
            <a:extLst>
              <a:ext uri="{FF2B5EF4-FFF2-40B4-BE49-F238E27FC236}">
                <a16:creationId xmlns:a16="http://schemas.microsoft.com/office/drawing/2014/main" id="{A56A8F48-607B-4CFC-857C-A20F47C93942}"/>
              </a:ext>
            </a:extLst>
          </p:cNvPr>
          <p:cNvSpPr/>
          <p:nvPr/>
        </p:nvSpPr>
        <p:spPr>
          <a:xfrm>
            <a:off x="8153400" y="136525"/>
            <a:ext cx="2056345" cy="20789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a:ln>
                  <a:noFill/>
                </a:ln>
                <a:solidFill>
                  <a:prstClr val="white"/>
                </a:solidFill>
                <a:effectLst/>
                <a:uLnTx/>
                <a:uFillTx/>
                <a:latin typeface="Calibri" panose="020F0502020204030204"/>
                <a:ea typeface="+mn-ea"/>
                <a:cs typeface="+mn-cs"/>
              </a:rPr>
              <a:t>‘</a:t>
            </a:r>
            <a:r>
              <a:rPr kumimoji="0" lang="nl-BE" sz="1800" b="0" i="0" u="none" strike="noStrike" kern="1200" cap="none" spc="0" normalizeH="0" baseline="0" noProof="0" dirty="0" err="1">
                <a:ln>
                  <a:noFill/>
                </a:ln>
                <a:solidFill>
                  <a:prstClr val="white"/>
                </a:solidFill>
                <a:effectLst/>
                <a:uLnTx/>
                <a:uFillTx/>
                <a:latin typeface="Calibri" panose="020F0502020204030204"/>
                <a:ea typeface="+mn-ea"/>
                <a:cs typeface="+mn-cs"/>
              </a:rPr>
              <a:t>ownership</a:t>
            </a:r>
            <a:r>
              <a:rPr kumimoji="0" lang="nl-BE" sz="1800" b="0" i="0" u="none" strike="noStrike" kern="1200" cap="none" spc="0" normalizeH="0" baseline="0" noProof="0" dirty="0">
                <a:ln>
                  <a:noFill/>
                </a:ln>
                <a:solidFill>
                  <a:prstClr val="white"/>
                </a:solidFill>
                <a:effectLst/>
                <a:uLnTx/>
                <a:uFillTx/>
                <a:latin typeface="Calibri" panose="020F0502020204030204"/>
                <a:ea typeface="+mn-ea"/>
                <a:cs typeface="+mn-cs"/>
              </a:rPr>
              <a:t> of the </a:t>
            </a:r>
            <a:r>
              <a:rPr kumimoji="0" lang="nl-BE" sz="1800" b="0" i="0" u="none" strike="noStrike" kern="1200" cap="none" spc="0" normalizeH="0" baseline="0" noProof="0" dirty="0" err="1">
                <a:ln>
                  <a:noFill/>
                </a:ln>
                <a:solidFill>
                  <a:prstClr val="white"/>
                </a:solidFill>
                <a:effectLst/>
                <a:uLnTx/>
                <a:uFillTx/>
                <a:latin typeface="Calibri" panose="020F0502020204030204"/>
                <a:ea typeface="+mn-ea"/>
                <a:cs typeface="+mn-cs"/>
              </a:rPr>
              <a:t>problem</a:t>
            </a:r>
            <a:r>
              <a:rPr kumimoji="0" lang="nl-BE"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pic>
        <p:nvPicPr>
          <p:cNvPr id="14" name="Afbeelding 13">
            <a:extLst>
              <a:ext uri="{FF2B5EF4-FFF2-40B4-BE49-F238E27FC236}">
                <a16:creationId xmlns:a16="http://schemas.microsoft.com/office/drawing/2014/main" id="{1AF67EDC-4283-D398-00C6-D0D760340DB4}"/>
              </a:ext>
            </a:extLst>
          </p:cNvPr>
          <p:cNvPicPr>
            <a:picLocks noChangeAspect="1"/>
          </p:cNvPicPr>
          <p:nvPr/>
        </p:nvPicPr>
        <p:blipFill>
          <a:blip r:embed="rId5"/>
          <a:stretch>
            <a:fillRect/>
          </a:stretch>
        </p:blipFill>
        <p:spPr>
          <a:xfrm>
            <a:off x="458954" y="28261"/>
            <a:ext cx="6437934" cy="2703823"/>
          </a:xfrm>
          <a:prstGeom prst="rect">
            <a:avLst/>
          </a:prstGeom>
        </p:spPr>
      </p:pic>
      <p:sp>
        <p:nvSpPr>
          <p:cNvPr id="15" name="Rechthoek 14">
            <a:extLst>
              <a:ext uri="{FF2B5EF4-FFF2-40B4-BE49-F238E27FC236}">
                <a16:creationId xmlns:a16="http://schemas.microsoft.com/office/drawing/2014/main" id="{D1C61165-079C-C8AB-54D2-F57C636E11A1}"/>
              </a:ext>
            </a:extLst>
          </p:cNvPr>
          <p:cNvSpPr/>
          <p:nvPr/>
        </p:nvSpPr>
        <p:spPr>
          <a:xfrm>
            <a:off x="609599" y="549049"/>
            <a:ext cx="6194961" cy="120032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“Als ik zie dat mijn schoonvader die 30 jaar ouder is dan mij, wat hij voorschrift, dan doen wij dit toch anders, en mensen 7 jaar jonger dan mij doen het nog anders het is de gulden middenweg zeker”  Anthierens S. et al.</a:t>
            </a:r>
          </a:p>
        </p:txBody>
      </p:sp>
      <p:pic>
        <p:nvPicPr>
          <p:cNvPr id="16" name="Afbeelding 15">
            <a:extLst>
              <a:ext uri="{FF2B5EF4-FFF2-40B4-BE49-F238E27FC236}">
                <a16:creationId xmlns:a16="http://schemas.microsoft.com/office/drawing/2014/main" id="{B952D0EA-6F23-0500-42DD-76751B881489}"/>
              </a:ext>
            </a:extLst>
          </p:cNvPr>
          <p:cNvPicPr>
            <a:picLocks noChangeAspect="1"/>
          </p:cNvPicPr>
          <p:nvPr/>
        </p:nvPicPr>
        <p:blipFill>
          <a:blip r:embed="rId5"/>
          <a:stretch>
            <a:fillRect/>
          </a:stretch>
        </p:blipFill>
        <p:spPr>
          <a:xfrm>
            <a:off x="0" y="4052213"/>
            <a:ext cx="6437934" cy="2703823"/>
          </a:xfrm>
          <a:prstGeom prst="rect">
            <a:avLst/>
          </a:prstGeom>
        </p:spPr>
      </p:pic>
      <p:sp>
        <p:nvSpPr>
          <p:cNvPr id="17" name="Rechthoek 16">
            <a:extLst>
              <a:ext uri="{FF2B5EF4-FFF2-40B4-BE49-F238E27FC236}">
                <a16:creationId xmlns:a16="http://schemas.microsoft.com/office/drawing/2014/main" id="{8FE33E3A-CE71-D5A5-4F24-FF9F71C320AF}"/>
              </a:ext>
            </a:extLst>
          </p:cNvPr>
          <p:cNvSpPr/>
          <p:nvPr/>
        </p:nvSpPr>
        <p:spPr>
          <a:xfrm>
            <a:off x="242973" y="4565669"/>
            <a:ext cx="6194961" cy="120032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a:t>
            </a:r>
            <a:r>
              <a:rPr kumimoji="0" lang="nl-B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het bewust terug zijn of worden van het feit dat we te veel antibiotica voorschrijven we weten dat wel allemaal maar we weten niet van we denken allemaal van maar ik schrijf niet  veel antibiotica voor </a:t>
            </a:r>
            <a:r>
              <a:rPr kumimoji="0" lang="nl-NL" sz="18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  Anthierens S. et al.</a:t>
            </a:r>
          </a:p>
        </p:txBody>
      </p:sp>
    </p:spTree>
    <p:extLst>
      <p:ext uri="{BB962C8B-B14F-4D97-AF65-F5344CB8AC3E}">
        <p14:creationId xmlns:p14="http://schemas.microsoft.com/office/powerpoint/2010/main" val="13278870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FC6253A-DA44-8921-1BE5-8EA044AE50B2}"/>
              </a:ext>
            </a:extLst>
          </p:cNvPr>
          <p:cNvSpPr>
            <a:spLocks noGrp="1"/>
          </p:cNvSpPr>
          <p:nvPr>
            <p:ph type="dt" sz="half" idx="2"/>
          </p:nvPr>
        </p:nvSpPr>
        <p:spPr/>
        <p:txBody>
          <a:bodyPr/>
          <a:lstStyle/>
          <a:p>
            <a:fld id="{F3D7DD51-9662-490B-9287-C002A927A4EB}" type="datetime1">
              <a:rPr lang="nl-BE" smtClean="0"/>
              <a:t>19/11/2023</a:t>
            </a:fld>
            <a:endParaRPr lang="nl-BE"/>
          </a:p>
        </p:txBody>
      </p:sp>
      <p:sp>
        <p:nvSpPr>
          <p:cNvPr id="3" name="Tijdelijke aanduiding voor dianummer 2">
            <a:extLst>
              <a:ext uri="{FF2B5EF4-FFF2-40B4-BE49-F238E27FC236}">
                <a16:creationId xmlns:a16="http://schemas.microsoft.com/office/drawing/2014/main" id="{0D130627-71F0-2502-3FAB-3DDB04D52CAF}"/>
              </a:ext>
            </a:extLst>
          </p:cNvPr>
          <p:cNvSpPr>
            <a:spLocks noGrp="1"/>
          </p:cNvSpPr>
          <p:nvPr>
            <p:ph type="sldNum" sz="quarter" idx="4"/>
          </p:nvPr>
        </p:nvSpPr>
        <p:spPr/>
        <p:txBody>
          <a:bodyPr/>
          <a:lstStyle/>
          <a:p>
            <a:fld id="{237A5C56-B9E8-4E46-B944-E20B96CB342D}" type="slidenum">
              <a:rPr lang="nl-BE" smtClean="0"/>
              <a:pPr/>
              <a:t>7</a:t>
            </a:fld>
            <a:endParaRPr lang="nl-BE">
              <a:solidFill>
                <a:schemeClr val="bg1"/>
              </a:solidFill>
            </a:endParaRPr>
          </a:p>
        </p:txBody>
      </p:sp>
      <p:sp>
        <p:nvSpPr>
          <p:cNvPr id="15" name="Titel 14">
            <a:extLst>
              <a:ext uri="{FF2B5EF4-FFF2-40B4-BE49-F238E27FC236}">
                <a16:creationId xmlns:a16="http://schemas.microsoft.com/office/drawing/2014/main" id="{D1C88ABA-9A96-AB86-BABE-698A4A362836}"/>
              </a:ext>
            </a:extLst>
          </p:cNvPr>
          <p:cNvSpPr>
            <a:spLocks noGrp="1"/>
          </p:cNvSpPr>
          <p:nvPr>
            <p:ph type="ctrTitle"/>
          </p:nvPr>
        </p:nvSpPr>
        <p:spPr/>
        <p:txBody>
          <a:bodyPr/>
          <a:lstStyle/>
          <a:p>
            <a:r>
              <a:rPr lang="nl-NL" dirty="0"/>
              <a:t>PROJECT-DOEL</a:t>
            </a:r>
            <a:endParaRPr lang="nl-BE" dirty="0"/>
          </a:p>
        </p:txBody>
      </p:sp>
      <p:sp>
        <p:nvSpPr>
          <p:cNvPr id="5" name="Tekstvak 4">
            <a:extLst>
              <a:ext uri="{FF2B5EF4-FFF2-40B4-BE49-F238E27FC236}">
                <a16:creationId xmlns:a16="http://schemas.microsoft.com/office/drawing/2014/main" id="{1C899D65-F4B9-51C8-7E22-60BFFC04793A}"/>
              </a:ext>
            </a:extLst>
          </p:cNvPr>
          <p:cNvSpPr txBox="1"/>
          <p:nvPr/>
        </p:nvSpPr>
        <p:spPr>
          <a:xfrm>
            <a:off x="739429" y="1501875"/>
            <a:ext cx="10981516" cy="2441759"/>
          </a:xfrm>
          <a:prstGeom prst="rect">
            <a:avLst/>
          </a:prstGeom>
          <a:noFill/>
        </p:spPr>
        <p:txBody>
          <a:bodyPr wrap="square">
            <a:spAutoFit/>
          </a:bodyPr>
          <a:lstStyle/>
          <a:p>
            <a:pPr>
              <a:lnSpc>
                <a:spcPct val="107000"/>
              </a:lnSpc>
            </a:pPr>
            <a:r>
              <a:rPr lang="en-US" b="1" dirty="0">
                <a:effectLst/>
                <a:latin typeface="Arial" panose="020B0604020202020204" pitchFamily="34" charset="0"/>
                <a:ea typeface="Calibri" panose="020F0502020204030204" pitchFamily="34" charset="0"/>
                <a:cs typeface="Arial" panose="020B0604020202020204" pitchFamily="34" charset="0"/>
              </a:rPr>
              <a:t>DOEL 1: </a:t>
            </a:r>
          </a:p>
          <a:p>
            <a:pPr>
              <a:lnSpc>
                <a:spcPct val="107000"/>
              </a:lnSpc>
            </a:pP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Optimaal</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voorschrijfgedrag</a:t>
            </a:r>
            <a:r>
              <a:rPr lang="en-US" dirty="0">
                <a:latin typeface="Arial" panose="020B0604020202020204" pitchFamily="34" charset="0"/>
                <a:cs typeface="Arial" panose="020B0604020202020204" pitchFamily="34" charset="0"/>
              </a:rPr>
              <a:t> van </a:t>
            </a:r>
            <a:r>
              <a:rPr lang="en-US" dirty="0" err="1">
                <a:latin typeface="Arial" panose="020B0604020202020204" pitchFamily="34" charset="0"/>
                <a:cs typeface="Arial" panose="020B0604020202020204" pitchFamily="34" charset="0"/>
              </a:rPr>
              <a:t>antibiotica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bij</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huisartsen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ondersteunen</a:t>
            </a:r>
            <a:endParaRPr lang="en-US"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pPr>
            <a:endParaRPr lang="nl-BE" dirty="0">
              <a:latin typeface="Arial" panose="020B0604020202020204" pitchFamily="34" charset="0"/>
              <a:ea typeface="Calibri" panose="020F0502020204030204" pitchFamily="34" charset="0"/>
              <a:cs typeface="Arial" panose="020B0604020202020204" pitchFamily="34" charset="0"/>
            </a:endParaRPr>
          </a:p>
          <a:p>
            <a:pPr>
              <a:lnSpc>
                <a:spcPct val="107000"/>
              </a:lnSpc>
            </a:pPr>
            <a:r>
              <a:rPr lang="en-US" b="1" dirty="0">
                <a:effectLst/>
                <a:latin typeface="Arial" panose="020B0604020202020204" pitchFamily="34" charset="0"/>
                <a:ea typeface="Calibri" panose="020F0502020204030204" pitchFamily="34" charset="0"/>
                <a:cs typeface="Arial" panose="020B0604020202020204" pitchFamily="34" charset="0"/>
              </a:rPr>
              <a:t>DOEL 2: </a:t>
            </a:r>
          </a:p>
          <a:p>
            <a:pPr lvl="1">
              <a:lnSpc>
                <a:spcPct val="107000"/>
              </a:lnSpc>
            </a:pPr>
            <a:r>
              <a:rPr lang="en-US" dirty="0" err="1">
                <a:effectLst/>
                <a:latin typeface="Arial" panose="020B0604020202020204" pitchFamily="34" charset="0"/>
                <a:ea typeface="Calibri" panose="020F0502020204030204" pitchFamily="34" charset="0"/>
                <a:cs typeface="Arial" panose="020B0604020202020204" pitchFamily="34" charset="0"/>
              </a:rPr>
              <a:t>Zelfzorgcapaciteit</a:t>
            </a:r>
            <a:r>
              <a:rPr lang="en-US" dirty="0">
                <a:effectLst/>
                <a:latin typeface="Arial" panose="020B0604020202020204" pitchFamily="34" charset="0"/>
                <a:ea typeface="Calibri" panose="020F0502020204030204" pitchFamily="34" charset="0"/>
                <a:cs typeface="Arial" panose="020B0604020202020204" pitchFamily="34" charset="0"/>
              </a:rPr>
              <a:t> van </a:t>
            </a:r>
            <a:r>
              <a:rPr lang="en-US" dirty="0" err="1">
                <a:effectLst/>
                <a:latin typeface="Arial" panose="020B0604020202020204" pitchFamily="34" charset="0"/>
                <a:ea typeface="Calibri" panose="020F0502020204030204" pitchFamily="34" charset="0"/>
                <a:cs typeface="Arial" panose="020B0604020202020204" pitchFamily="34" charset="0"/>
              </a:rPr>
              <a:t>patiënten</a:t>
            </a:r>
            <a:r>
              <a:rPr lang="en-US" dirty="0">
                <a:effectLst/>
                <a:latin typeface="Arial" panose="020B0604020202020204" pitchFamily="34" charset="0"/>
                <a:ea typeface="Calibri" panose="020F0502020204030204" pitchFamily="34" charset="0"/>
                <a:cs typeface="Arial" panose="020B0604020202020204" pitchFamily="34" charset="0"/>
              </a:rPr>
              <a:t> met </a:t>
            </a:r>
            <a:r>
              <a:rPr lang="en-US" dirty="0" err="1">
                <a:effectLst/>
                <a:latin typeface="Arial" panose="020B0604020202020204" pitchFamily="34" charset="0"/>
                <a:ea typeface="Calibri" panose="020F0502020204030204" pitchFamily="34" charset="0"/>
                <a:cs typeface="Arial" panose="020B0604020202020204" pitchFamily="34" charset="0"/>
              </a:rPr>
              <a:t>luchtweginfecties</a:t>
            </a:r>
            <a:r>
              <a:rPr lang="en-US" dirty="0">
                <a:effectLst/>
                <a:latin typeface="Arial" panose="020B0604020202020204" pitchFamily="34" charset="0"/>
                <a:ea typeface="Calibri" panose="020F0502020204030204" pitchFamily="34" charset="0"/>
                <a:cs typeface="Arial" panose="020B0604020202020204" pitchFamily="34" charset="0"/>
              </a:rPr>
              <a:t> </a:t>
            </a:r>
            <a:r>
              <a:rPr lang="en-US" dirty="0" err="1">
                <a:effectLst/>
                <a:latin typeface="Arial" panose="020B0604020202020204" pitchFamily="34" charset="0"/>
                <a:ea typeface="Calibri" panose="020F0502020204030204" pitchFamily="34" charset="0"/>
                <a:cs typeface="Arial" panose="020B0604020202020204" pitchFamily="34" charset="0"/>
              </a:rPr>
              <a:t>bevorderen</a:t>
            </a:r>
            <a:endParaRPr lang="en-US"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pPr>
            <a:endParaRPr lang="nl-BE" dirty="0">
              <a:latin typeface="Arial" panose="020B0604020202020204" pitchFamily="34" charset="0"/>
              <a:ea typeface="Calibri" panose="020F0502020204030204" pitchFamily="34" charset="0"/>
              <a:cs typeface="Arial" panose="020B0604020202020204" pitchFamily="34" charset="0"/>
            </a:endParaRPr>
          </a:p>
          <a:p>
            <a:pPr>
              <a:lnSpc>
                <a:spcPct val="107000"/>
              </a:lnSpc>
            </a:pPr>
            <a:r>
              <a:rPr lang="en-US" b="1" dirty="0">
                <a:effectLst/>
                <a:latin typeface="Arial" panose="020B0604020202020204" pitchFamily="34" charset="0"/>
                <a:ea typeface="Calibri" panose="020F0502020204030204" pitchFamily="34" charset="0"/>
                <a:cs typeface="Arial" panose="020B0604020202020204" pitchFamily="34" charset="0"/>
              </a:rPr>
              <a:t>DOEL 3: </a:t>
            </a:r>
          </a:p>
          <a:p>
            <a:pPr lvl="1">
              <a:lnSpc>
                <a:spcPct val="107000"/>
              </a:lnSpc>
            </a:pPr>
            <a:r>
              <a:rPr lang="en-US" dirty="0" err="1">
                <a:effectLst/>
                <a:latin typeface="Arial" panose="020B0604020202020204" pitchFamily="34" charset="0"/>
                <a:ea typeface="Calibri" panose="020F0502020204030204" pitchFamily="34" charset="0"/>
                <a:cs typeface="Arial" panose="020B0604020202020204" pitchFamily="34" charset="0"/>
              </a:rPr>
              <a:t>Evaluatie</a:t>
            </a:r>
            <a:r>
              <a:rPr lang="en-US" dirty="0">
                <a:effectLst/>
                <a:latin typeface="Arial" panose="020B0604020202020204" pitchFamily="34" charset="0"/>
                <a:ea typeface="Calibri" panose="020F0502020204030204" pitchFamily="34" charset="0"/>
                <a:cs typeface="Arial" panose="020B0604020202020204" pitchFamily="34" charset="0"/>
              </a:rPr>
              <a:t> van </a:t>
            </a:r>
            <a:r>
              <a:rPr lang="en-US" dirty="0" err="1">
                <a:effectLst/>
                <a:latin typeface="Arial" panose="020B0604020202020204" pitchFamily="34" charset="0"/>
                <a:ea typeface="Calibri" panose="020F0502020204030204" pitchFamily="34" charset="0"/>
                <a:cs typeface="Arial" panose="020B0604020202020204" pitchFamily="34" charset="0"/>
              </a:rPr>
              <a:t>dit</a:t>
            </a:r>
            <a:r>
              <a:rPr lang="en-US" dirty="0">
                <a:effectLst/>
                <a:latin typeface="Arial" panose="020B0604020202020204" pitchFamily="34" charset="0"/>
                <a:ea typeface="Calibri" panose="020F0502020204030204" pitchFamily="34" charset="0"/>
                <a:cs typeface="Arial" panose="020B0604020202020204" pitchFamily="34" charset="0"/>
              </a:rPr>
              <a:t> </a:t>
            </a:r>
            <a:r>
              <a:rPr lang="en-US" dirty="0" err="1">
                <a:effectLst/>
                <a:latin typeface="Arial" panose="020B0604020202020204" pitchFamily="34" charset="0"/>
                <a:ea typeface="Calibri" panose="020F0502020204030204" pitchFamily="34" charset="0"/>
                <a:cs typeface="Arial" panose="020B0604020202020204" pitchFamily="34" charset="0"/>
              </a:rPr>
              <a:t>implementatieproject</a:t>
            </a:r>
            <a:r>
              <a:rPr lang="en-US" dirty="0">
                <a:effectLst/>
                <a:latin typeface="Arial" panose="020B0604020202020204" pitchFamily="34" charset="0"/>
                <a:ea typeface="Calibri" panose="020F0502020204030204" pitchFamily="34" charset="0"/>
                <a:cs typeface="Arial" panose="020B0604020202020204" pitchFamily="34" charset="0"/>
              </a:rPr>
              <a:t> met </a:t>
            </a:r>
            <a:r>
              <a:rPr lang="en-US" dirty="0" err="1">
                <a:effectLst/>
                <a:latin typeface="Arial" panose="020B0604020202020204" pitchFamily="34" charset="0"/>
                <a:ea typeface="Calibri" panose="020F0502020204030204" pitchFamily="34" charset="0"/>
                <a:cs typeface="Arial" panose="020B0604020202020204" pitchFamily="34" charset="0"/>
              </a:rPr>
              <a:t>oog</a:t>
            </a:r>
            <a:r>
              <a:rPr lang="en-US" dirty="0">
                <a:effectLst/>
                <a:latin typeface="Arial" panose="020B0604020202020204" pitchFamily="34" charset="0"/>
                <a:ea typeface="Calibri" panose="020F0502020204030204" pitchFamily="34" charset="0"/>
                <a:cs typeface="Arial" panose="020B0604020202020204" pitchFamily="34" charset="0"/>
              </a:rPr>
              <a:t> op </a:t>
            </a:r>
            <a:r>
              <a:rPr lang="en-US" dirty="0" err="1">
                <a:effectLst/>
                <a:latin typeface="Arial" panose="020B0604020202020204" pitchFamily="34" charset="0"/>
                <a:ea typeface="Calibri" panose="020F0502020204030204" pitchFamily="34" charset="0"/>
                <a:cs typeface="Arial" panose="020B0604020202020204" pitchFamily="34" charset="0"/>
              </a:rPr>
              <a:t>toekomstige</a:t>
            </a:r>
            <a:r>
              <a:rPr lang="en-US" dirty="0">
                <a:effectLst/>
                <a:latin typeface="Arial" panose="020B0604020202020204" pitchFamily="34" charset="0"/>
                <a:ea typeface="Calibri" panose="020F0502020204030204" pitchFamily="34" charset="0"/>
                <a:cs typeface="Arial" panose="020B0604020202020204" pitchFamily="34" charset="0"/>
              </a:rPr>
              <a:t> </a:t>
            </a:r>
            <a:r>
              <a:rPr lang="en-US" dirty="0" err="1">
                <a:effectLst/>
                <a:latin typeface="Arial" panose="020B0604020202020204" pitchFamily="34" charset="0"/>
                <a:ea typeface="Calibri" panose="020F0502020204030204" pitchFamily="34" charset="0"/>
                <a:cs typeface="Arial" panose="020B0604020202020204" pitchFamily="34" charset="0"/>
              </a:rPr>
              <a:t>nationale</a:t>
            </a:r>
            <a:r>
              <a:rPr lang="en-US" dirty="0">
                <a:effectLst/>
                <a:latin typeface="Arial" panose="020B0604020202020204" pitchFamily="34" charset="0"/>
                <a:ea typeface="Calibri" panose="020F0502020204030204" pitchFamily="34" charset="0"/>
                <a:cs typeface="Arial" panose="020B0604020202020204" pitchFamily="34" charset="0"/>
              </a:rPr>
              <a:t> </a:t>
            </a:r>
            <a:r>
              <a:rPr lang="en-US" dirty="0" err="1">
                <a:effectLst/>
                <a:latin typeface="Arial" panose="020B0604020202020204" pitchFamily="34" charset="0"/>
                <a:ea typeface="Calibri" panose="020F0502020204030204" pitchFamily="34" charset="0"/>
                <a:cs typeface="Arial" panose="020B0604020202020204" pitchFamily="34" charset="0"/>
              </a:rPr>
              <a:t>uitrol</a:t>
            </a:r>
            <a:endParaRPr lang="en-US" dirty="0">
              <a:effectLst/>
              <a:latin typeface="Arial" panose="020B0604020202020204" pitchFamily="34" charset="0"/>
              <a:ea typeface="Calibri" panose="020F0502020204030204" pitchFamily="34" charset="0"/>
              <a:cs typeface="Arial" panose="020B0604020202020204" pitchFamily="34" charset="0"/>
            </a:endParaRPr>
          </a:p>
        </p:txBody>
      </p:sp>
      <p:pic>
        <p:nvPicPr>
          <p:cNvPr id="7" name="Picture 2" descr="Mentoring concept. Grafiek met trefwoorden en pictogrammen">
            <a:extLst>
              <a:ext uri="{FF2B5EF4-FFF2-40B4-BE49-F238E27FC236}">
                <a16:creationId xmlns:a16="http://schemas.microsoft.com/office/drawing/2014/main" id="{EDEA19EC-1FBA-D0CF-FA59-F4D5B18015B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68" t="52749" r="88811" b="12965"/>
          <a:stretch/>
        </p:blipFill>
        <p:spPr bwMode="auto">
          <a:xfrm>
            <a:off x="11292000" y="-1"/>
            <a:ext cx="900000" cy="1064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498925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C9A0A4-196E-6729-4598-609C0F7C9826}"/>
              </a:ext>
            </a:extLst>
          </p:cNvPr>
          <p:cNvSpPr>
            <a:spLocks noGrp="1"/>
          </p:cNvSpPr>
          <p:nvPr>
            <p:ph type="title"/>
          </p:nvPr>
        </p:nvSpPr>
        <p:spPr/>
        <p:txBody>
          <a:bodyPr/>
          <a:lstStyle/>
          <a:p>
            <a:endParaRPr lang="nl-BE"/>
          </a:p>
        </p:txBody>
      </p:sp>
      <p:sp>
        <p:nvSpPr>
          <p:cNvPr id="3" name="Tijdelijke aanduiding voor inhoud 2">
            <a:extLst>
              <a:ext uri="{FF2B5EF4-FFF2-40B4-BE49-F238E27FC236}">
                <a16:creationId xmlns:a16="http://schemas.microsoft.com/office/drawing/2014/main" id="{834017FD-52EA-91EF-6FA0-641ED2E6DE5A}"/>
              </a:ext>
            </a:extLst>
          </p:cNvPr>
          <p:cNvSpPr>
            <a:spLocks noGrp="1"/>
          </p:cNvSpPr>
          <p:nvPr>
            <p:ph idx="1"/>
          </p:nvPr>
        </p:nvSpPr>
        <p:spPr/>
        <p:txBody>
          <a:bodyPr/>
          <a:lstStyle/>
          <a:p>
            <a:pPr marL="0" indent="0">
              <a:lnSpc>
                <a:spcPct val="100000"/>
              </a:lnSpc>
              <a:buNone/>
            </a:pPr>
            <a:r>
              <a:rPr lang="en-GB" sz="2400" i="1" dirty="0">
                <a:effectLst/>
                <a:latin typeface="Times New Roman" panose="02020603050405020304" pitchFamily="18" charset="0"/>
                <a:ea typeface="Calibri" panose="020F0502020204030204" pitchFamily="34" charset="0"/>
              </a:rPr>
              <a:t>“</a:t>
            </a:r>
            <a:r>
              <a:rPr lang="en-GB" sz="2400" i="1" dirty="0">
                <a:solidFill>
                  <a:srgbClr val="404040"/>
                </a:solidFill>
                <a:effectLst/>
                <a:latin typeface="Times New Roman" panose="02020603050405020304" pitchFamily="18" charset="0"/>
                <a:ea typeface="Calibri" panose="020F0502020204030204" pitchFamily="34" charset="0"/>
              </a:rPr>
              <a:t>I don’t think GPs contribute in any significant way, not really, and I think we are being targeted unfairly. Most GPs try desperately hard not to prescribe antibiotics, and it’s really a fallacy to say we overprescribe. For instance, look at penicillin; look at how long this has been around. OK, tell me why it still works in the community if we’re supposed to be causing resistance through its overuse. My argument is that I saw much more co-amoxiclav being used in hospitals than I ever did in general practice. And now we hear about antibiotics being used willy-nilly in farming, so looking at our prescribing of penicillin for sore throat is nonsense to me.” </a:t>
            </a:r>
            <a:r>
              <a:rPr lang="en-GB" sz="2400" dirty="0">
                <a:effectLst/>
                <a:latin typeface="Times New Roman" panose="02020603050405020304" pitchFamily="18" charset="0"/>
                <a:ea typeface="Calibri" panose="020F0502020204030204" pitchFamily="34" charset="0"/>
              </a:rPr>
              <a:t>– Kumar et al. [26]</a:t>
            </a:r>
            <a:endParaRPr lang="nl-BE" sz="2400" dirty="0">
              <a:effectLst/>
              <a:latin typeface="Times New Roman" panose="02020603050405020304" pitchFamily="18" charset="0"/>
              <a:ea typeface="Calibri" panose="020F0502020204030204" pitchFamily="34" charset="0"/>
            </a:endParaRPr>
          </a:p>
          <a:p>
            <a:endParaRPr lang="nl-BE" dirty="0"/>
          </a:p>
        </p:txBody>
      </p:sp>
    </p:spTree>
    <p:extLst>
      <p:ext uri="{BB962C8B-B14F-4D97-AF65-F5344CB8AC3E}">
        <p14:creationId xmlns:p14="http://schemas.microsoft.com/office/powerpoint/2010/main" val="35866637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641DB2-1DA3-236F-5D67-E5CFA6975228}"/>
              </a:ext>
            </a:extLst>
          </p:cNvPr>
          <p:cNvSpPr>
            <a:spLocks noGrp="1"/>
          </p:cNvSpPr>
          <p:nvPr>
            <p:ph type="title"/>
          </p:nvPr>
        </p:nvSpPr>
        <p:spPr/>
        <p:txBody>
          <a:bodyPr/>
          <a:lstStyle/>
          <a:p>
            <a:r>
              <a:rPr lang="en-GB" dirty="0">
                <a:ea typeface="Calibri" panose="020F0502020204030204" pitchFamily="34" charset="0"/>
              </a:rPr>
              <a:t>Angst voor </a:t>
            </a:r>
            <a:r>
              <a:rPr lang="en-GB" dirty="0" err="1">
                <a:ea typeface="Calibri" panose="020F0502020204030204" pitchFamily="34" charset="0"/>
              </a:rPr>
              <a:t>complicaties</a:t>
            </a:r>
            <a:br>
              <a:rPr lang="en-GB" dirty="0">
                <a:ea typeface="Calibri" panose="020F0502020204030204" pitchFamily="34" charset="0"/>
              </a:rPr>
            </a:br>
            <a:endParaRPr lang="nl-BE" dirty="0"/>
          </a:p>
        </p:txBody>
      </p:sp>
      <p:sp>
        <p:nvSpPr>
          <p:cNvPr id="3" name="Tijdelijke aanduiding voor inhoud 2">
            <a:extLst>
              <a:ext uri="{FF2B5EF4-FFF2-40B4-BE49-F238E27FC236}">
                <a16:creationId xmlns:a16="http://schemas.microsoft.com/office/drawing/2014/main" id="{FDF116C3-61DB-8596-4267-B191C0900AF3}"/>
              </a:ext>
            </a:extLst>
          </p:cNvPr>
          <p:cNvSpPr>
            <a:spLocks noGrp="1"/>
          </p:cNvSpPr>
          <p:nvPr>
            <p:ph idx="1"/>
          </p:nvPr>
        </p:nvSpPr>
        <p:spPr/>
        <p:txBody>
          <a:bodyPr/>
          <a:lstStyle/>
          <a:p>
            <a:pPr marL="0" indent="0">
              <a:buNone/>
            </a:pPr>
            <a:r>
              <a:rPr lang="en-GB" sz="2400" i="1" dirty="0">
                <a:effectLst/>
                <a:latin typeface="Times New Roman" panose="02020603050405020304" pitchFamily="18" charset="0"/>
                <a:ea typeface="Calibri" panose="020F0502020204030204" pitchFamily="34" charset="0"/>
              </a:rPr>
              <a:t>“… Some people I have to give antibiotics, they’re very sick, their temperature’s up. So there, I’m not waiting for academic research... Infection can kill; an antibiotic has never killed anybody. So I choose to prescribe antibiotic …”</a:t>
            </a:r>
            <a:r>
              <a:rPr lang="en-GB" sz="2400" dirty="0">
                <a:effectLst/>
                <a:latin typeface="Times New Roman" panose="02020603050405020304" pitchFamily="18" charset="0"/>
                <a:ea typeface="Calibri" panose="020F0502020204030204" pitchFamily="34" charset="0"/>
              </a:rPr>
              <a:t> – Fletcher-Lartey et al. </a:t>
            </a:r>
          </a:p>
          <a:p>
            <a:pPr marL="0" indent="0">
              <a:buNone/>
            </a:pPr>
            <a:endParaRPr lang="en-GB" sz="2400" dirty="0">
              <a:latin typeface="Times New Roman" panose="02020603050405020304" pitchFamily="18" charset="0"/>
              <a:ea typeface="Calibri" panose="020F0502020204030204" pitchFamily="34" charset="0"/>
            </a:endParaRPr>
          </a:p>
          <a:p>
            <a:pPr marL="0" indent="0">
              <a:buNone/>
            </a:pPr>
            <a:endParaRPr lang="en-GB" sz="2400" dirty="0">
              <a:latin typeface="Times New Roman" panose="02020603050405020304" pitchFamily="18" charset="0"/>
              <a:ea typeface="Calibri" panose="020F0502020204030204" pitchFamily="34" charset="0"/>
            </a:endParaRPr>
          </a:p>
          <a:p>
            <a:pPr marL="0" indent="0">
              <a:buNone/>
            </a:pPr>
            <a:endParaRPr lang="en-GB" sz="240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57066601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CB0F97-6F46-C6AD-98FF-1B50142E98F1}"/>
              </a:ext>
            </a:extLst>
          </p:cNvPr>
          <p:cNvSpPr>
            <a:spLocks noGrp="1"/>
          </p:cNvSpPr>
          <p:nvPr>
            <p:ph type="title"/>
          </p:nvPr>
        </p:nvSpPr>
        <p:spPr/>
        <p:txBody>
          <a:bodyPr/>
          <a:lstStyle/>
          <a:p>
            <a:r>
              <a:rPr lang="nl-BE" dirty="0"/>
              <a:t>Hulpvaardigheid </a:t>
            </a:r>
          </a:p>
        </p:txBody>
      </p:sp>
      <p:sp>
        <p:nvSpPr>
          <p:cNvPr id="3" name="Tijdelijke aanduiding voor inhoud 2">
            <a:extLst>
              <a:ext uri="{FF2B5EF4-FFF2-40B4-BE49-F238E27FC236}">
                <a16:creationId xmlns:a16="http://schemas.microsoft.com/office/drawing/2014/main" id="{9382B349-3C32-E590-1C88-C36A06B8B597}"/>
              </a:ext>
            </a:extLst>
          </p:cNvPr>
          <p:cNvSpPr>
            <a:spLocks noGrp="1"/>
          </p:cNvSpPr>
          <p:nvPr>
            <p:ph idx="1"/>
          </p:nvPr>
        </p:nvSpPr>
        <p:spPr/>
        <p:txBody>
          <a:bodyPr>
            <a:normAutofit/>
          </a:bodyPr>
          <a:lstStyle/>
          <a:p>
            <a:pPr marL="0" indent="0">
              <a:buNone/>
            </a:pPr>
            <a:r>
              <a:rPr lang="en-GB" sz="2400" i="1" dirty="0">
                <a:effectLst/>
                <a:latin typeface="Times New Roman" panose="02020603050405020304" pitchFamily="18" charset="0"/>
                <a:ea typeface="Calibri" panose="020F0502020204030204" pitchFamily="34" charset="0"/>
              </a:rPr>
              <a:t>“It’s simply the human factor, you always try to meet their expectations, and avoid problems and conflict, one is ... a physician is no different from other people in that sense.”</a:t>
            </a:r>
            <a:r>
              <a:rPr lang="en-GB" sz="2400" dirty="0">
                <a:effectLst/>
                <a:latin typeface="Times New Roman" panose="02020603050405020304" pitchFamily="18" charset="0"/>
                <a:ea typeface="Calibri" panose="020F0502020204030204" pitchFamily="34" charset="0"/>
              </a:rPr>
              <a:t>- Petursson </a:t>
            </a:r>
          </a:p>
          <a:p>
            <a:pPr marL="0" indent="0">
              <a:buNone/>
            </a:pPr>
            <a:endParaRPr lang="en-GB" sz="2400" dirty="0">
              <a:effectLst/>
              <a:latin typeface="Times New Roman" panose="02020603050405020304" pitchFamily="18" charset="0"/>
              <a:ea typeface="Calibri" panose="020F0502020204030204" pitchFamily="34" charset="0"/>
            </a:endParaRPr>
          </a:p>
          <a:p>
            <a:pPr marL="0" indent="0">
              <a:buNone/>
            </a:pPr>
            <a:r>
              <a:rPr lang="en-GB" sz="2400" i="1" dirty="0">
                <a:effectLst/>
                <a:latin typeface="Times New Roman" panose="02020603050405020304" pitchFamily="18" charset="0"/>
                <a:ea typeface="Calibri" panose="020F0502020204030204" pitchFamily="34" charset="0"/>
              </a:rPr>
              <a:t>“When the summer vacation starts, people start coming for less, 'it is only a touch of cold, and probably I wouldn't normally have done anything about it, but because I am going on this trip I have been saving up for, for such a long time, then .. and I don't want it to be ruined' and 'do I need something for it' then sometimes one prescribes.”</a:t>
            </a:r>
            <a:r>
              <a:rPr lang="en-GB" sz="2400" dirty="0">
                <a:effectLst/>
                <a:latin typeface="Times New Roman" panose="02020603050405020304" pitchFamily="18" charset="0"/>
                <a:ea typeface="Calibri" panose="020F0502020204030204" pitchFamily="34" charset="0"/>
              </a:rPr>
              <a:t> – </a:t>
            </a:r>
            <a:r>
              <a:rPr lang="en-GB" sz="2400" dirty="0" err="1">
                <a:effectLst/>
                <a:latin typeface="Times New Roman" panose="02020603050405020304" pitchFamily="18" charset="0"/>
                <a:ea typeface="Calibri" panose="020F0502020204030204" pitchFamily="34" charset="0"/>
              </a:rPr>
              <a:t>Björnsdóttir</a:t>
            </a:r>
            <a:r>
              <a:rPr lang="en-GB" sz="2400" dirty="0">
                <a:effectLst/>
                <a:latin typeface="Times New Roman" panose="02020603050405020304" pitchFamily="18" charset="0"/>
                <a:ea typeface="Calibri" panose="020F0502020204030204" pitchFamily="34" charset="0"/>
              </a:rPr>
              <a:t> et al</a:t>
            </a:r>
          </a:p>
          <a:p>
            <a:endParaRPr lang="nl-BE" sz="2400" dirty="0"/>
          </a:p>
        </p:txBody>
      </p:sp>
    </p:spTree>
    <p:extLst>
      <p:ext uri="{BB962C8B-B14F-4D97-AF65-F5344CB8AC3E}">
        <p14:creationId xmlns:p14="http://schemas.microsoft.com/office/powerpoint/2010/main" val="174253610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032377-C103-4EFE-98C1-80A6E5A7472A}" type="slidenum">
              <a:rPr kumimoji="0" lang="nl-NL"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nl-NL"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oelichting met afgeronde rechthoek 9"/>
          <p:cNvSpPr/>
          <p:nvPr/>
        </p:nvSpPr>
        <p:spPr>
          <a:xfrm>
            <a:off x="365121" y="364979"/>
            <a:ext cx="5667544" cy="2434442"/>
          </a:xfrm>
          <a:prstGeom prst="wedgeRoundRectCallout">
            <a:avLst/>
          </a:prstGeom>
          <a:solidFill>
            <a:schemeClr val="bg1"/>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DFDFD"/>
              </a:solidFill>
              <a:effectLst/>
              <a:uLnTx/>
              <a:uFillTx/>
              <a:latin typeface="Calibri" panose="020F0502020204030204"/>
              <a:ea typeface="+mn-ea"/>
              <a:cs typeface="+mn-cs"/>
            </a:endParaRPr>
          </a:p>
        </p:txBody>
      </p:sp>
      <p:sp>
        <p:nvSpPr>
          <p:cNvPr id="8" name="Rechthoek 7"/>
          <p:cNvSpPr/>
          <p:nvPr/>
        </p:nvSpPr>
        <p:spPr>
          <a:xfrm>
            <a:off x="30633" y="498763"/>
            <a:ext cx="6096000" cy="2166875"/>
          </a:xfrm>
          <a:prstGeom prst="rect">
            <a:avLst/>
          </a:prstGeom>
        </p:spPr>
        <p:txBody>
          <a:bodyPr>
            <a:spAutoFit/>
          </a:bodyPr>
          <a:lstStyle/>
          <a:p>
            <a:pPr marL="449580" marR="0" lvl="0" indent="0" algn="l" defTabSz="914400" rtl="0" eaLnBrk="1" fontAlgn="auto" latinLnBrk="0" hangingPunct="1">
              <a:lnSpc>
                <a:spcPct val="107000"/>
              </a:lnSpc>
              <a:spcBef>
                <a:spcPts val="0"/>
              </a:spcBef>
              <a:spcAft>
                <a:spcPts val="0"/>
              </a:spcAft>
              <a:buClrTx/>
              <a:buSzTx/>
              <a:buFontTx/>
              <a:buNone/>
              <a:tabLst/>
              <a:defRPr/>
            </a:pPr>
            <a:r>
              <a:rPr kumimoji="0" lang="nl-BE" sz="18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"Er zijn altijd factoren van de patiënt die  </a:t>
            </a:r>
            <a:r>
              <a:rPr kumimoji="0" lang="nl-BE"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druk </a:t>
            </a:r>
            <a:r>
              <a:rPr kumimoji="0" lang="nl-BE" sz="18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met zich meebrengen. Aan de ene kant voel je je vrijer, omdat het je eigen patiënt niet is; als die niet content is met je beslissing, dan moet hij maar naar zijn eigen arts gaan. Maar … </a:t>
            </a:r>
            <a:r>
              <a:rPr kumimoji="0" lang="nl-BE" sz="1800" b="0" i="0" u="none" strike="noStrike" kern="1200" cap="none" spc="0" normalizeH="0" baseline="0" noProof="0" dirty="0" err="1">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euh</a:t>
            </a:r>
            <a:r>
              <a:rPr kumimoji="0" lang="nl-BE" sz="18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 het feit van in de wachtpost te zijn legt een zekere druk op u van </a:t>
            </a:r>
            <a:r>
              <a:rPr kumimoji="0" lang="nl-BE"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geen fouten te maken en ietske veiliger</a:t>
            </a:r>
            <a:r>
              <a:rPr kumimoji="0" lang="nl-BE" sz="18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 te zijn.”</a:t>
            </a:r>
            <a:endParaRPr kumimoji="0" lang="nl-BE" sz="16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1" name="Toelichting met afgeronde rechthoek 10"/>
          <p:cNvSpPr/>
          <p:nvPr/>
        </p:nvSpPr>
        <p:spPr>
          <a:xfrm>
            <a:off x="6114865" y="2248436"/>
            <a:ext cx="5772442" cy="2163298"/>
          </a:xfrm>
          <a:prstGeom prst="wedgeRoundRectCallout">
            <a:avLst/>
          </a:prstGeom>
          <a:solidFill>
            <a:schemeClr val="bg1"/>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hthoek 8"/>
          <p:cNvSpPr/>
          <p:nvPr/>
        </p:nvSpPr>
        <p:spPr>
          <a:xfrm>
            <a:off x="5791307" y="2394829"/>
            <a:ext cx="6096000" cy="1870512"/>
          </a:xfrm>
          <a:prstGeom prst="rect">
            <a:avLst/>
          </a:prstGeom>
        </p:spPr>
        <p:txBody>
          <a:bodyPr>
            <a:spAutoFit/>
          </a:bodyPr>
          <a:lstStyle/>
          <a:p>
            <a:pPr marL="449580" marR="0" lvl="0" indent="0" algn="l" defTabSz="914400" rtl="0" eaLnBrk="1" fontAlgn="auto" latinLnBrk="0" hangingPunct="1">
              <a:lnSpc>
                <a:spcPct val="107000"/>
              </a:lnSpc>
              <a:spcBef>
                <a:spcPts val="0"/>
              </a:spcBef>
              <a:spcAft>
                <a:spcPts val="0"/>
              </a:spcAft>
              <a:buClrTx/>
              <a:buSzTx/>
              <a:buFontTx/>
              <a:buNone/>
              <a:tabLst/>
              <a:defRPr/>
            </a:pPr>
            <a:r>
              <a:rPr kumimoji="0" lang="nl-BE" sz="18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"Ik denk dat dat een rol speelt... je kunt ze niet naar huis sturen en zeggen: ga gewoon door met wat je de laatste drie weken hebt gedaan', en dan 60 euro of zo vragen? Onbewust speelt dat een rol. Het idee van </a:t>
            </a:r>
            <a:r>
              <a:rPr kumimoji="0" lang="nl-BE"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‘dat kost hier nu wel veel geld dat ze naar hier komen en dan moet het wel de moeite zijn’</a:t>
            </a:r>
            <a:r>
              <a:rPr kumimoji="0" lang="nl-BE" sz="18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nl-BE" sz="1800" b="0" i="0" u="none" strike="noStrike" kern="1200" cap="none" spc="0" normalizeH="0" baseline="0" noProof="0" dirty="0">
                <a:ln>
                  <a:noFill/>
                </a:ln>
                <a:solidFill>
                  <a:prstClr val="white">
                    <a:lumMod val="50000"/>
                  </a:prstClr>
                </a:solidFill>
                <a:effectLst/>
                <a:uLnTx/>
                <a:uFillTx/>
                <a:latin typeface="Source Code Pro"/>
                <a:ea typeface="Calibri" panose="020F0502020204030204" pitchFamily="34" charset="0"/>
                <a:cs typeface="Times New Roman" panose="02020603050405020304" pitchFamily="18" charset="0"/>
              </a:rPr>
              <a:t> </a:t>
            </a:r>
            <a:r>
              <a:rPr kumimoji="0" lang="nl-BE" sz="18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nl-BE" sz="16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3" name="Afbeelding 2">
            <a:extLst>
              <a:ext uri="{FF2B5EF4-FFF2-40B4-BE49-F238E27FC236}">
                <a16:creationId xmlns:a16="http://schemas.microsoft.com/office/drawing/2014/main" id="{04BB2826-9042-4498-86D3-46476D93C19E}"/>
              </a:ext>
            </a:extLst>
          </p:cNvPr>
          <p:cNvPicPr>
            <a:picLocks noChangeAspect="1"/>
          </p:cNvPicPr>
          <p:nvPr/>
        </p:nvPicPr>
        <p:blipFill rotWithShape="1">
          <a:blip r:embed="rId3"/>
          <a:srcRect l="39333" t="19272" r="38167" b="23259"/>
          <a:stretch/>
        </p:blipFill>
        <p:spPr>
          <a:xfrm>
            <a:off x="8037800" y="4708963"/>
            <a:ext cx="1145600" cy="1645920"/>
          </a:xfrm>
          <a:prstGeom prst="rect">
            <a:avLst/>
          </a:prstGeom>
        </p:spPr>
      </p:pic>
      <p:pic>
        <p:nvPicPr>
          <p:cNvPr id="14" name="Afbeelding 13">
            <a:extLst>
              <a:ext uri="{FF2B5EF4-FFF2-40B4-BE49-F238E27FC236}">
                <a16:creationId xmlns:a16="http://schemas.microsoft.com/office/drawing/2014/main" id="{EBDCF55B-FE89-49A7-AC6B-98297C8D1235}"/>
              </a:ext>
            </a:extLst>
          </p:cNvPr>
          <p:cNvPicPr>
            <a:picLocks noChangeAspect="1"/>
          </p:cNvPicPr>
          <p:nvPr/>
        </p:nvPicPr>
        <p:blipFill rotWithShape="1">
          <a:blip r:embed="rId4"/>
          <a:srcRect l="35083" t="11704" r="33333" b="24656"/>
          <a:stretch/>
        </p:blipFill>
        <p:spPr>
          <a:xfrm>
            <a:off x="2421466" y="2966916"/>
            <a:ext cx="1345958" cy="1525536"/>
          </a:xfrm>
          <a:prstGeom prst="rect">
            <a:avLst/>
          </a:prstGeom>
        </p:spPr>
      </p:pic>
      <p:sp>
        <p:nvSpPr>
          <p:cNvPr id="15" name="Ovaal 14">
            <a:extLst>
              <a:ext uri="{FF2B5EF4-FFF2-40B4-BE49-F238E27FC236}">
                <a16:creationId xmlns:a16="http://schemas.microsoft.com/office/drawing/2014/main" id="{30742C80-87BC-45FD-8624-679BD3DDB196}"/>
              </a:ext>
            </a:extLst>
          </p:cNvPr>
          <p:cNvSpPr/>
          <p:nvPr/>
        </p:nvSpPr>
        <p:spPr>
          <a:xfrm>
            <a:off x="9506762" y="-122614"/>
            <a:ext cx="2462745" cy="24961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a:ln>
                  <a:noFill/>
                </a:ln>
                <a:solidFill>
                  <a:prstClr val="white"/>
                </a:solidFill>
                <a:effectLst/>
                <a:uLnTx/>
                <a:uFillTx/>
                <a:latin typeface="Calibri" panose="020F0502020204030204"/>
                <a:ea typeface="+mn-ea"/>
                <a:cs typeface="+mn-cs"/>
              </a:rPr>
              <a:t>Wederkerigheid en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err="1">
                <a:ln>
                  <a:noFill/>
                </a:ln>
                <a:solidFill>
                  <a:prstClr val="white"/>
                </a:solidFill>
                <a:effectLst/>
                <a:uLnTx/>
                <a:uFillTx/>
                <a:latin typeface="Calibri" panose="020F0502020204030204"/>
                <a:ea typeface="+mn-ea"/>
                <a:cs typeface="+mn-cs"/>
              </a:rPr>
              <a:t>Pleasen</a:t>
            </a:r>
            <a:endParaRPr kumimoji="0" lang="nl-B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Ovaal 15">
            <a:extLst>
              <a:ext uri="{FF2B5EF4-FFF2-40B4-BE49-F238E27FC236}">
                <a16:creationId xmlns:a16="http://schemas.microsoft.com/office/drawing/2014/main" id="{8B012DD1-C827-44D8-AF6B-81AE02BAFB07}"/>
              </a:ext>
            </a:extLst>
          </p:cNvPr>
          <p:cNvSpPr/>
          <p:nvPr/>
        </p:nvSpPr>
        <p:spPr>
          <a:xfrm>
            <a:off x="365121" y="4492452"/>
            <a:ext cx="2056345" cy="20789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a:ln>
                  <a:noFill/>
                </a:ln>
                <a:solidFill>
                  <a:prstClr val="white"/>
                </a:solidFill>
                <a:effectLst/>
                <a:uLnTx/>
                <a:uFillTx/>
                <a:latin typeface="Calibri" panose="020F0502020204030204"/>
                <a:ea typeface="+mn-ea"/>
                <a:cs typeface="+mn-cs"/>
              </a:rPr>
              <a:t>Veiligheid en onzekerheid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a:ln>
                  <a:noFill/>
                </a:ln>
                <a:solidFill>
                  <a:prstClr val="white"/>
                </a:solidFill>
                <a:effectLst/>
                <a:uLnTx/>
                <a:uFillTx/>
                <a:latin typeface="Calibri" panose="020F0502020204030204"/>
                <a:ea typeface="+mn-ea"/>
                <a:cs typeface="+mn-cs"/>
              </a:rPr>
              <a:t>wachtpost</a:t>
            </a:r>
          </a:p>
        </p:txBody>
      </p:sp>
    </p:spTree>
    <p:extLst>
      <p:ext uri="{BB962C8B-B14F-4D97-AF65-F5344CB8AC3E}">
        <p14:creationId xmlns:p14="http://schemas.microsoft.com/office/powerpoint/2010/main" val="383081090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4">
            <a:extLst>
              <a:ext uri="{FF2B5EF4-FFF2-40B4-BE49-F238E27FC236}">
                <a16:creationId xmlns:a16="http://schemas.microsoft.com/office/drawing/2014/main" id="{55074094-6A2E-9F58-15BD-12255857751A}"/>
              </a:ext>
            </a:extLst>
          </p:cNvPr>
          <p:cNvGraphicFramePr>
            <a:graphicFrameLocks noGrp="1"/>
          </p:cNvGraphicFramePr>
          <p:nvPr>
            <p:ph idx="1"/>
          </p:nvPr>
        </p:nvGraphicFramePr>
        <p:xfrm>
          <a:off x="599440" y="528320"/>
          <a:ext cx="10993120" cy="1651000"/>
        </p:xfrm>
        <a:graphic>
          <a:graphicData uri="http://schemas.openxmlformats.org/drawingml/2006/table">
            <a:tbl>
              <a:tblPr firstRow="1" bandRow="1">
                <a:tableStyleId>{5C22544A-7EE6-4342-B048-85BDC9FD1C3A}</a:tableStyleId>
              </a:tblPr>
              <a:tblGrid>
                <a:gridCol w="3535370">
                  <a:extLst>
                    <a:ext uri="{9D8B030D-6E8A-4147-A177-3AD203B41FA5}">
                      <a16:colId xmlns:a16="http://schemas.microsoft.com/office/drawing/2014/main" val="1457924835"/>
                    </a:ext>
                  </a:extLst>
                </a:gridCol>
                <a:gridCol w="4257293">
                  <a:extLst>
                    <a:ext uri="{9D8B030D-6E8A-4147-A177-3AD203B41FA5}">
                      <a16:colId xmlns:a16="http://schemas.microsoft.com/office/drawing/2014/main" val="1163540081"/>
                    </a:ext>
                  </a:extLst>
                </a:gridCol>
                <a:gridCol w="3200457">
                  <a:extLst>
                    <a:ext uri="{9D8B030D-6E8A-4147-A177-3AD203B41FA5}">
                      <a16:colId xmlns:a16="http://schemas.microsoft.com/office/drawing/2014/main" val="683747289"/>
                    </a:ext>
                  </a:extLst>
                </a:gridCol>
              </a:tblGrid>
              <a:tr h="370840">
                <a:tc>
                  <a:txBody>
                    <a:bodyPr/>
                    <a:lstStyle/>
                    <a:p>
                      <a:endParaRPr lang="nl-BE" dirty="0"/>
                    </a:p>
                  </a:txBody>
                  <a:tcPr/>
                </a:tc>
                <a:tc>
                  <a:txBody>
                    <a:bodyPr/>
                    <a:lstStyle/>
                    <a:p>
                      <a:r>
                        <a:rPr lang="nl-BE" dirty="0"/>
                        <a:t>Determinant </a:t>
                      </a:r>
                    </a:p>
                  </a:txBody>
                  <a:tcPr/>
                </a:tc>
                <a:tc>
                  <a:txBody>
                    <a:bodyPr/>
                    <a:lstStyle/>
                    <a:p>
                      <a:endParaRPr lang="nl-BE"/>
                    </a:p>
                  </a:txBody>
                  <a:tcPr/>
                </a:tc>
                <a:extLst>
                  <a:ext uri="{0D108BD9-81ED-4DB2-BD59-A6C34878D82A}">
                    <a16:rowId xmlns:a16="http://schemas.microsoft.com/office/drawing/2014/main" val="2463291762"/>
                  </a:ext>
                </a:extLst>
              </a:tr>
              <a:tr h="370840">
                <a:tc>
                  <a:txBody>
                    <a:bodyPr/>
                    <a:lstStyle/>
                    <a:p>
                      <a:endParaRPr lang="nl-BE" dirty="0"/>
                    </a:p>
                  </a:txBody>
                  <a:tcPr/>
                </a:tc>
                <a:tc>
                  <a:txBody>
                    <a:bodyPr/>
                    <a:lstStyle/>
                    <a:p>
                      <a:r>
                        <a:rPr lang="nl-BE" dirty="0"/>
                        <a:t>Gewoonte(voorschrijf)gedrag</a:t>
                      </a:r>
                    </a:p>
                    <a:p>
                      <a:r>
                        <a:rPr lang="nl-BE" dirty="0"/>
                        <a:t>Automatisch voorschrijven</a:t>
                      </a:r>
                    </a:p>
                  </a:txBody>
                  <a:tcPr/>
                </a:tc>
                <a:tc>
                  <a:txBody>
                    <a:bodyPr/>
                    <a:lstStyle/>
                    <a:p>
                      <a:r>
                        <a:rPr lang="nl-BE" dirty="0"/>
                        <a:t>In de pen</a:t>
                      </a:r>
                    </a:p>
                  </a:txBody>
                  <a:tcPr/>
                </a:tc>
                <a:extLst>
                  <a:ext uri="{0D108BD9-81ED-4DB2-BD59-A6C34878D82A}">
                    <a16:rowId xmlns:a16="http://schemas.microsoft.com/office/drawing/2014/main" val="4029563740"/>
                  </a:ext>
                </a:extLst>
              </a:tr>
              <a:tr h="370840">
                <a:tc>
                  <a:txBody>
                    <a:bodyPr/>
                    <a:lstStyle/>
                    <a:p>
                      <a:endParaRPr lang="nl-BE" dirty="0"/>
                    </a:p>
                  </a:txBody>
                  <a:tcPr/>
                </a:tc>
                <a:tc>
                  <a:txBody>
                    <a:bodyPr/>
                    <a:lstStyle/>
                    <a:p>
                      <a:endParaRPr lang="nl-B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dirty="0"/>
                        <a:t>Druk, telefoons, achter op schema</a:t>
                      </a:r>
                    </a:p>
                  </a:txBody>
                  <a:tcPr/>
                </a:tc>
                <a:extLst>
                  <a:ext uri="{0D108BD9-81ED-4DB2-BD59-A6C34878D82A}">
                    <a16:rowId xmlns:a16="http://schemas.microsoft.com/office/drawing/2014/main" val="3197282264"/>
                  </a:ext>
                </a:extLst>
              </a:tr>
            </a:tbl>
          </a:graphicData>
        </a:graphic>
      </p:graphicFrame>
      <p:pic>
        <p:nvPicPr>
          <p:cNvPr id="2" name="Afbeelding 1" descr="Lekker druk, dokter? | Yaroon's Cartoons">
            <a:extLst>
              <a:ext uri="{FF2B5EF4-FFF2-40B4-BE49-F238E27FC236}">
                <a16:creationId xmlns:a16="http://schemas.microsoft.com/office/drawing/2014/main" id="{4276A073-BA96-C189-E2F2-00FC4DC82D6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07947" y="2265680"/>
            <a:ext cx="6415148" cy="4226559"/>
          </a:xfrm>
          <a:prstGeom prst="rect">
            <a:avLst/>
          </a:prstGeom>
          <a:noFill/>
          <a:ln>
            <a:noFill/>
          </a:ln>
        </p:spPr>
      </p:pic>
    </p:spTree>
    <p:extLst>
      <p:ext uri="{BB962C8B-B14F-4D97-AF65-F5344CB8AC3E}">
        <p14:creationId xmlns:p14="http://schemas.microsoft.com/office/powerpoint/2010/main" val="329556739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4">
            <a:extLst>
              <a:ext uri="{FF2B5EF4-FFF2-40B4-BE49-F238E27FC236}">
                <a16:creationId xmlns:a16="http://schemas.microsoft.com/office/drawing/2014/main" id="{55074094-6A2E-9F58-15BD-12255857751A}"/>
              </a:ext>
            </a:extLst>
          </p:cNvPr>
          <p:cNvGraphicFramePr>
            <a:graphicFrameLocks noGrp="1"/>
          </p:cNvGraphicFramePr>
          <p:nvPr>
            <p:ph idx="1"/>
          </p:nvPr>
        </p:nvGraphicFramePr>
        <p:xfrm>
          <a:off x="599440" y="528320"/>
          <a:ext cx="10993120" cy="1651000"/>
        </p:xfrm>
        <a:graphic>
          <a:graphicData uri="http://schemas.openxmlformats.org/drawingml/2006/table">
            <a:tbl>
              <a:tblPr firstRow="1" bandRow="1">
                <a:tableStyleId>{5C22544A-7EE6-4342-B048-85BDC9FD1C3A}</a:tableStyleId>
              </a:tblPr>
              <a:tblGrid>
                <a:gridCol w="3535370">
                  <a:extLst>
                    <a:ext uri="{9D8B030D-6E8A-4147-A177-3AD203B41FA5}">
                      <a16:colId xmlns:a16="http://schemas.microsoft.com/office/drawing/2014/main" val="1457924835"/>
                    </a:ext>
                  </a:extLst>
                </a:gridCol>
                <a:gridCol w="4257293">
                  <a:extLst>
                    <a:ext uri="{9D8B030D-6E8A-4147-A177-3AD203B41FA5}">
                      <a16:colId xmlns:a16="http://schemas.microsoft.com/office/drawing/2014/main" val="1163540081"/>
                    </a:ext>
                  </a:extLst>
                </a:gridCol>
                <a:gridCol w="3200457">
                  <a:extLst>
                    <a:ext uri="{9D8B030D-6E8A-4147-A177-3AD203B41FA5}">
                      <a16:colId xmlns:a16="http://schemas.microsoft.com/office/drawing/2014/main" val="683747289"/>
                    </a:ext>
                  </a:extLst>
                </a:gridCol>
              </a:tblGrid>
              <a:tr h="370840">
                <a:tc>
                  <a:txBody>
                    <a:bodyPr/>
                    <a:lstStyle/>
                    <a:p>
                      <a:endParaRPr lang="nl-BE" dirty="0"/>
                    </a:p>
                  </a:txBody>
                  <a:tcPr/>
                </a:tc>
                <a:tc>
                  <a:txBody>
                    <a:bodyPr/>
                    <a:lstStyle/>
                    <a:p>
                      <a:r>
                        <a:rPr lang="nl-BE" dirty="0"/>
                        <a:t>Determinant </a:t>
                      </a:r>
                    </a:p>
                  </a:txBody>
                  <a:tcPr/>
                </a:tc>
                <a:tc>
                  <a:txBody>
                    <a:bodyPr/>
                    <a:lstStyle/>
                    <a:p>
                      <a:endParaRPr lang="nl-BE"/>
                    </a:p>
                  </a:txBody>
                  <a:tcPr/>
                </a:tc>
                <a:extLst>
                  <a:ext uri="{0D108BD9-81ED-4DB2-BD59-A6C34878D82A}">
                    <a16:rowId xmlns:a16="http://schemas.microsoft.com/office/drawing/2014/main" val="2463291762"/>
                  </a:ext>
                </a:extLst>
              </a:tr>
              <a:tr h="370840">
                <a:tc>
                  <a:txBody>
                    <a:bodyPr/>
                    <a:lstStyle/>
                    <a:p>
                      <a:endParaRPr lang="nl-BE" dirty="0"/>
                    </a:p>
                  </a:txBody>
                  <a:tcPr/>
                </a:tc>
                <a:tc>
                  <a:txBody>
                    <a:bodyPr/>
                    <a:lstStyle/>
                    <a:p>
                      <a:r>
                        <a:rPr lang="nl-BE" dirty="0"/>
                        <a:t>Gewoonte(voorschrijf)gedrag</a:t>
                      </a:r>
                    </a:p>
                    <a:p>
                      <a:r>
                        <a:rPr lang="nl-BE" dirty="0"/>
                        <a:t>Automatisch voorschrijven</a:t>
                      </a:r>
                    </a:p>
                  </a:txBody>
                  <a:tcPr/>
                </a:tc>
                <a:tc>
                  <a:txBody>
                    <a:bodyPr/>
                    <a:lstStyle/>
                    <a:p>
                      <a:r>
                        <a:rPr lang="nl-BE" dirty="0"/>
                        <a:t>In de pen</a:t>
                      </a:r>
                    </a:p>
                  </a:txBody>
                  <a:tcPr/>
                </a:tc>
                <a:extLst>
                  <a:ext uri="{0D108BD9-81ED-4DB2-BD59-A6C34878D82A}">
                    <a16:rowId xmlns:a16="http://schemas.microsoft.com/office/drawing/2014/main" val="4029563740"/>
                  </a:ext>
                </a:extLst>
              </a:tr>
              <a:tr h="370840">
                <a:tc>
                  <a:txBody>
                    <a:bodyPr/>
                    <a:lstStyle/>
                    <a:p>
                      <a:endParaRPr lang="nl-BE" dirty="0"/>
                    </a:p>
                  </a:txBody>
                  <a:tcPr/>
                </a:tc>
                <a:tc>
                  <a:txBody>
                    <a:bodyPr/>
                    <a:lstStyle/>
                    <a:p>
                      <a:r>
                        <a:rPr lang="nl-BE" dirty="0"/>
                        <a:t>Tijdsdruk / werkbelasting /lang consult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dirty="0"/>
                        <a:t>Druk, telefoons, achter op schema</a:t>
                      </a:r>
                    </a:p>
                  </a:txBody>
                  <a:tcPr/>
                </a:tc>
                <a:extLst>
                  <a:ext uri="{0D108BD9-81ED-4DB2-BD59-A6C34878D82A}">
                    <a16:rowId xmlns:a16="http://schemas.microsoft.com/office/drawing/2014/main" val="3197282264"/>
                  </a:ext>
                </a:extLst>
              </a:tr>
            </a:tbl>
          </a:graphicData>
        </a:graphic>
      </p:graphicFrame>
    </p:spTree>
    <p:extLst>
      <p:ext uri="{BB962C8B-B14F-4D97-AF65-F5344CB8AC3E}">
        <p14:creationId xmlns:p14="http://schemas.microsoft.com/office/powerpoint/2010/main" val="139128128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4">
            <a:extLst>
              <a:ext uri="{FF2B5EF4-FFF2-40B4-BE49-F238E27FC236}">
                <a16:creationId xmlns:a16="http://schemas.microsoft.com/office/drawing/2014/main" id="{55074094-6A2E-9F58-15BD-12255857751A}"/>
              </a:ext>
            </a:extLst>
          </p:cNvPr>
          <p:cNvGraphicFramePr>
            <a:graphicFrameLocks noGrp="1"/>
          </p:cNvGraphicFramePr>
          <p:nvPr>
            <p:ph idx="1"/>
          </p:nvPr>
        </p:nvGraphicFramePr>
        <p:xfrm>
          <a:off x="599440" y="528320"/>
          <a:ext cx="10993120" cy="741680"/>
        </p:xfrm>
        <a:graphic>
          <a:graphicData uri="http://schemas.openxmlformats.org/drawingml/2006/table">
            <a:tbl>
              <a:tblPr firstRow="1" bandRow="1">
                <a:tableStyleId>{5C22544A-7EE6-4342-B048-85BDC9FD1C3A}</a:tableStyleId>
              </a:tblPr>
              <a:tblGrid>
                <a:gridCol w="3535370">
                  <a:extLst>
                    <a:ext uri="{9D8B030D-6E8A-4147-A177-3AD203B41FA5}">
                      <a16:colId xmlns:a16="http://schemas.microsoft.com/office/drawing/2014/main" val="1457924835"/>
                    </a:ext>
                  </a:extLst>
                </a:gridCol>
                <a:gridCol w="4257293">
                  <a:extLst>
                    <a:ext uri="{9D8B030D-6E8A-4147-A177-3AD203B41FA5}">
                      <a16:colId xmlns:a16="http://schemas.microsoft.com/office/drawing/2014/main" val="1163540081"/>
                    </a:ext>
                  </a:extLst>
                </a:gridCol>
                <a:gridCol w="3200457">
                  <a:extLst>
                    <a:ext uri="{9D8B030D-6E8A-4147-A177-3AD203B41FA5}">
                      <a16:colId xmlns:a16="http://schemas.microsoft.com/office/drawing/2014/main" val="683747289"/>
                    </a:ext>
                  </a:extLst>
                </a:gridCol>
              </a:tblGrid>
              <a:tr h="370840">
                <a:tc>
                  <a:txBody>
                    <a:bodyPr/>
                    <a:lstStyle/>
                    <a:p>
                      <a:endParaRPr lang="nl-BE" dirty="0"/>
                    </a:p>
                  </a:txBody>
                  <a:tcPr/>
                </a:tc>
                <a:tc>
                  <a:txBody>
                    <a:bodyPr/>
                    <a:lstStyle/>
                    <a:p>
                      <a:r>
                        <a:rPr lang="nl-BE" dirty="0"/>
                        <a:t>Determinant </a:t>
                      </a:r>
                    </a:p>
                  </a:txBody>
                  <a:tcPr/>
                </a:tc>
                <a:tc>
                  <a:txBody>
                    <a:bodyPr/>
                    <a:lstStyle/>
                    <a:p>
                      <a:endParaRPr lang="nl-BE"/>
                    </a:p>
                  </a:txBody>
                  <a:tcPr/>
                </a:tc>
                <a:extLst>
                  <a:ext uri="{0D108BD9-81ED-4DB2-BD59-A6C34878D82A}">
                    <a16:rowId xmlns:a16="http://schemas.microsoft.com/office/drawing/2014/main" val="2463291762"/>
                  </a:ext>
                </a:extLst>
              </a:tr>
              <a:tr h="370840">
                <a:tc>
                  <a:txBody>
                    <a:bodyPr/>
                    <a:lstStyle/>
                    <a:p>
                      <a:endParaRPr lang="nl-BE" dirty="0"/>
                    </a:p>
                  </a:txBody>
                  <a:tcPr/>
                </a:tc>
                <a:tc>
                  <a:txBody>
                    <a:bodyPr/>
                    <a:lstStyle/>
                    <a:p>
                      <a:endParaRPr lang="nl-BE" dirty="0"/>
                    </a:p>
                  </a:txBody>
                  <a:tcPr/>
                </a:tc>
                <a:tc>
                  <a:txBody>
                    <a:bodyPr/>
                    <a:lstStyle/>
                    <a:p>
                      <a:r>
                        <a:rPr lang="nl-BE" dirty="0"/>
                        <a:t>Onzekerheid</a:t>
                      </a:r>
                    </a:p>
                  </a:txBody>
                  <a:tcPr/>
                </a:tc>
                <a:extLst>
                  <a:ext uri="{0D108BD9-81ED-4DB2-BD59-A6C34878D82A}">
                    <a16:rowId xmlns:a16="http://schemas.microsoft.com/office/drawing/2014/main" val="3570740722"/>
                  </a:ext>
                </a:extLst>
              </a:tr>
            </a:tbl>
          </a:graphicData>
        </a:graphic>
      </p:graphicFrame>
      <p:pic>
        <p:nvPicPr>
          <p:cNvPr id="2" name="Afbeelding 1">
            <a:extLst>
              <a:ext uri="{FF2B5EF4-FFF2-40B4-BE49-F238E27FC236}">
                <a16:creationId xmlns:a16="http://schemas.microsoft.com/office/drawing/2014/main" id="{B8ACF2D5-3B16-44E0-5471-02D7E6A242AB}"/>
              </a:ext>
            </a:extLst>
          </p:cNvPr>
          <p:cNvPicPr>
            <a:picLocks noChangeAspect="1"/>
          </p:cNvPicPr>
          <p:nvPr/>
        </p:nvPicPr>
        <p:blipFill rotWithShape="1">
          <a:blip r:embed="rId3"/>
          <a:srcRect l="24026" t="11829" r="23117" b="32444"/>
          <a:stretch/>
        </p:blipFill>
        <p:spPr>
          <a:xfrm>
            <a:off x="744188" y="3429000"/>
            <a:ext cx="1731817" cy="1825884"/>
          </a:xfrm>
          <a:prstGeom prst="rect">
            <a:avLst/>
          </a:prstGeom>
        </p:spPr>
      </p:pic>
      <p:sp>
        <p:nvSpPr>
          <p:cNvPr id="3" name="Toelichting met afgeronde rechthoek 10">
            <a:extLst>
              <a:ext uri="{FF2B5EF4-FFF2-40B4-BE49-F238E27FC236}">
                <a16:creationId xmlns:a16="http://schemas.microsoft.com/office/drawing/2014/main" id="{12462D57-43EC-FC98-564E-DA4C13033C7E}"/>
              </a:ext>
            </a:extLst>
          </p:cNvPr>
          <p:cNvSpPr/>
          <p:nvPr/>
        </p:nvSpPr>
        <p:spPr>
          <a:xfrm>
            <a:off x="3307081" y="1974016"/>
            <a:ext cx="5881452" cy="2909967"/>
          </a:xfrm>
          <a:prstGeom prst="wedgeRoundRectCallout">
            <a:avLst/>
          </a:prstGeom>
          <a:solidFill>
            <a:schemeClr val="bg1"/>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Rechthoek 4">
            <a:extLst>
              <a:ext uri="{FF2B5EF4-FFF2-40B4-BE49-F238E27FC236}">
                <a16:creationId xmlns:a16="http://schemas.microsoft.com/office/drawing/2014/main" id="{170A62DA-6F81-C9D0-32A3-864110594570}"/>
              </a:ext>
            </a:extLst>
          </p:cNvPr>
          <p:cNvSpPr/>
          <p:nvPr/>
        </p:nvSpPr>
        <p:spPr>
          <a:xfrm>
            <a:off x="3307080" y="2484574"/>
            <a:ext cx="5881453" cy="1264642"/>
          </a:xfrm>
          <a:prstGeom prst="rect">
            <a:avLst/>
          </a:prstGeom>
        </p:spPr>
        <p:txBody>
          <a:bodyPr wrap="square">
            <a:spAutoFit/>
          </a:bodyPr>
          <a:lstStyle/>
          <a:p>
            <a:pPr marL="449580" marR="0" lvl="0" indent="0" algn="l" defTabSz="914400" rtl="0" eaLnBrk="1" fontAlgn="auto" latinLnBrk="0" hangingPunct="1">
              <a:lnSpc>
                <a:spcPct val="107000"/>
              </a:lnSpc>
              <a:spcBef>
                <a:spcPts val="0"/>
              </a:spcBef>
              <a:spcAft>
                <a:spcPts val="800"/>
              </a:spcAft>
              <a:buClrTx/>
              <a:buSzTx/>
              <a:buFontTx/>
              <a:buNone/>
              <a:tabLst/>
              <a:defRPr/>
            </a:pPr>
            <a:r>
              <a:rPr kumimoji="0" lang="nl-B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‘het is nog altijd moeilijk als je een ziek iemand hebt dat je zo twijfelt van zou ik antibiotica starten of niet, van kijk je zit met een hoest hier, en koorts en het voelt niet goed</a:t>
            </a:r>
            <a:r>
              <a:rPr kumimoji="0" lang="nl-BE" sz="18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 Anthierens et al.</a:t>
            </a:r>
            <a:endParaRPr kumimoji="0" lang="nl-BE" sz="16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6834298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4">
            <a:extLst>
              <a:ext uri="{FF2B5EF4-FFF2-40B4-BE49-F238E27FC236}">
                <a16:creationId xmlns:a16="http://schemas.microsoft.com/office/drawing/2014/main" id="{55074094-6A2E-9F58-15BD-12255857751A}"/>
              </a:ext>
            </a:extLst>
          </p:cNvPr>
          <p:cNvGraphicFramePr>
            <a:graphicFrameLocks noGrp="1"/>
          </p:cNvGraphicFramePr>
          <p:nvPr>
            <p:ph idx="1"/>
          </p:nvPr>
        </p:nvGraphicFramePr>
        <p:xfrm>
          <a:off x="599440" y="528320"/>
          <a:ext cx="10993120" cy="741680"/>
        </p:xfrm>
        <a:graphic>
          <a:graphicData uri="http://schemas.openxmlformats.org/drawingml/2006/table">
            <a:tbl>
              <a:tblPr firstRow="1" bandRow="1">
                <a:tableStyleId>{5C22544A-7EE6-4342-B048-85BDC9FD1C3A}</a:tableStyleId>
              </a:tblPr>
              <a:tblGrid>
                <a:gridCol w="3535370">
                  <a:extLst>
                    <a:ext uri="{9D8B030D-6E8A-4147-A177-3AD203B41FA5}">
                      <a16:colId xmlns:a16="http://schemas.microsoft.com/office/drawing/2014/main" val="1457924835"/>
                    </a:ext>
                  </a:extLst>
                </a:gridCol>
                <a:gridCol w="4257293">
                  <a:extLst>
                    <a:ext uri="{9D8B030D-6E8A-4147-A177-3AD203B41FA5}">
                      <a16:colId xmlns:a16="http://schemas.microsoft.com/office/drawing/2014/main" val="1163540081"/>
                    </a:ext>
                  </a:extLst>
                </a:gridCol>
                <a:gridCol w="3200457">
                  <a:extLst>
                    <a:ext uri="{9D8B030D-6E8A-4147-A177-3AD203B41FA5}">
                      <a16:colId xmlns:a16="http://schemas.microsoft.com/office/drawing/2014/main" val="683747289"/>
                    </a:ext>
                  </a:extLst>
                </a:gridCol>
              </a:tblGrid>
              <a:tr h="370840">
                <a:tc>
                  <a:txBody>
                    <a:bodyPr/>
                    <a:lstStyle/>
                    <a:p>
                      <a:endParaRPr lang="nl-BE" dirty="0"/>
                    </a:p>
                  </a:txBody>
                  <a:tcPr/>
                </a:tc>
                <a:tc>
                  <a:txBody>
                    <a:bodyPr/>
                    <a:lstStyle/>
                    <a:p>
                      <a:r>
                        <a:rPr lang="nl-BE" dirty="0"/>
                        <a:t>Determinant </a:t>
                      </a:r>
                    </a:p>
                  </a:txBody>
                  <a:tcPr/>
                </a:tc>
                <a:tc>
                  <a:txBody>
                    <a:bodyPr/>
                    <a:lstStyle/>
                    <a:p>
                      <a:endParaRPr lang="nl-BE"/>
                    </a:p>
                  </a:txBody>
                  <a:tcPr/>
                </a:tc>
                <a:extLst>
                  <a:ext uri="{0D108BD9-81ED-4DB2-BD59-A6C34878D82A}">
                    <a16:rowId xmlns:a16="http://schemas.microsoft.com/office/drawing/2014/main" val="2463291762"/>
                  </a:ext>
                </a:extLst>
              </a:tr>
              <a:tr h="370840">
                <a:tc>
                  <a:txBody>
                    <a:bodyPr/>
                    <a:lstStyle/>
                    <a:p>
                      <a:endParaRPr lang="nl-BE" dirty="0"/>
                    </a:p>
                  </a:txBody>
                  <a:tcPr/>
                </a:tc>
                <a:tc>
                  <a:txBody>
                    <a:bodyPr/>
                    <a:lstStyle/>
                    <a:p>
                      <a:r>
                        <a:rPr lang="nl-BE" dirty="0"/>
                        <a:t>Onzekerheid over de diagnose</a:t>
                      </a:r>
                    </a:p>
                  </a:txBody>
                  <a:tcPr/>
                </a:tc>
                <a:tc>
                  <a:txBody>
                    <a:bodyPr/>
                    <a:lstStyle/>
                    <a:p>
                      <a:r>
                        <a:rPr lang="nl-BE" dirty="0"/>
                        <a:t>Onzekerheid</a:t>
                      </a:r>
                    </a:p>
                  </a:txBody>
                  <a:tcPr/>
                </a:tc>
                <a:extLst>
                  <a:ext uri="{0D108BD9-81ED-4DB2-BD59-A6C34878D82A}">
                    <a16:rowId xmlns:a16="http://schemas.microsoft.com/office/drawing/2014/main" val="3570740722"/>
                  </a:ext>
                </a:extLst>
              </a:tr>
            </a:tbl>
          </a:graphicData>
        </a:graphic>
      </p:graphicFrame>
      <p:pic>
        <p:nvPicPr>
          <p:cNvPr id="3" name="Afbeelding 2" descr="Door dok gedumpt | Huisarts &amp; Wetenschap">
            <a:extLst>
              <a:ext uri="{FF2B5EF4-FFF2-40B4-BE49-F238E27FC236}">
                <a16:creationId xmlns:a16="http://schemas.microsoft.com/office/drawing/2014/main" id="{94392A3E-2BCE-3B60-0D1C-1558C39CB75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97200" y="1738629"/>
            <a:ext cx="6228080" cy="4824429"/>
          </a:xfrm>
          <a:prstGeom prst="rect">
            <a:avLst/>
          </a:prstGeom>
          <a:noFill/>
          <a:ln>
            <a:noFill/>
          </a:ln>
        </p:spPr>
      </p:pic>
      <p:sp>
        <p:nvSpPr>
          <p:cNvPr id="6" name="Tekstvak 5">
            <a:extLst>
              <a:ext uri="{FF2B5EF4-FFF2-40B4-BE49-F238E27FC236}">
                <a16:creationId xmlns:a16="http://schemas.microsoft.com/office/drawing/2014/main" id="{58AD3CCF-DE2F-A73E-A464-038B685DFF0B}"/>
              </a:ext>
            </a:extLst>
          </p:cNvPr>
          <p:cNvSpPr txBox="1"/>
          <p:nvPr/>
        </p:nvSpPr>
        <p:spPr>
          <a:xfrm>
            <a:off x="3169920" y="1879600"/>
            <a:ext cx="2926080" cy="923330"/>
          </a:xfrm>
          <a:prstGeom prst="rect">
            <a:avLst/>
          </a:prstGeom>
          <a:solidFill>
            <a:schemeClr val="bg1"/>
          </a:solidFill>
          <a:ln>
            <a:solidFill>
              <a:schemeClr val="bg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rPr>
              <a:t>Er is toch echt niks ernstig met mijn kleinkind!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kstvak 6">
            <a:extLst>
              <a:ext uri="{FF2B5EF4-FFF2-40B4-BE49-F238E27FC236}">
                <a16:creationId xmlns:a16="http://schemas.microsoft.com/office/drawing/2014/main" id="{31454A7E-8554-562C-529D-32D4C9D587ED}"/>
              </a:ext>
            </a:extLst>
          </p:cNvPr>
          <p:cNvSpPr txBox="1"/>
          <p:nvPr/>
        </p:nvSpPr>
        <p:spPr>
          <a:xfrm>
            <a:off x="7955280" y="1879600"/>
            <a:ext cx="1239520" cy="646331"/>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err="1">
                <a:ln>
                  <a:noFill/>
                </a:ln>
                <a:solidFill>
                  <a:prstClr val="black"/>
                </a:solidFill>
                <a:effectLst/>
                <a:uLnTx/>
                <a:uFillTx/>
                <a:latin typeface="Calibri" panose="020F0502020204030204"/>
                <a:ea typeface="+mn-ea"/>
                <a:cs typeface="+mn-cs"/>
              </a:rPr>
              <a:t>Euhhh</a:t>
            </a:r>
            <a:endPar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rPr>
              <a:t>Neen hoor</a:t>
            </a:r>
          </a:p>
        </p:txBody>
      </p:sp>
    </p:spTree>
    <p:extLst>
      <p:ext uri="{BB962C8B-B14F-4D97-AF65-F5344CB8AC3E}">
        <p14:creationId xmlns:p14="http://schemas.microsoft.com/office/powerpoint/2010/main" val="167360098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4">
            <a:extLst>
              <a:ext uri="{FF2B5EF4-FFF2-40B4-BE49-F238E27FC236}">
                <a16:creationId xmlns:a16="http://schemas.microsoft.com/office/drawing/2014/main" id="{55074094-6A2E-9F58-15BD-12255857751A}"/>
              </a:ext>
            </a:extLst>
          </p:cNvPr>
          <p:cNvGraphicFramePr>
            <a:graphicFrameLocks noGrp="1"/>
          </p:cNvGraphicFramePr>
          <p:nvPr>
            <p:ph idx="1"/>
          </p:nvPr>
        </p:nvGraphicFramePr>
        <p:xfrm>
          <a:off x="599440" y="528320"/>
          <a:ext cx="10993120" cy="1112520"/>
        </p:xfrm>
        <a:graphic>
          <a:graphicData uri="http://schemas.openxmlformats.org/drawingml/2006/table">
            <a:tbl>
              <a:tblPr firstRow="1" bandRow="1">
                <a:tableStyleId>{5C22544A-7EE6-4342-B048-85BDC9FD1C3A}</a:tableStyleId>
              </a:tblPr>
              <a:tblGrid>
                <a:gridCol w="3535370">
                  <a:extLst>
                    <a:ext uri="{9D8B030D-6E8A-4147-A177-3AD203B41FA5}">
                      <a16:colId xmlns:a16="http://schemas.microsoft.com/office/drawing/2014/main" val="1457924835"/>
                    </a:ext>
                  </a:extLst>
                </a:gridCol>
                <a:gridCol w="4257293">
                  <a:extLst>
                    <a:ext uri="{9D8B030D-6E8A-4147-A177-3AD203B41FA5}">
                      <a16:colId xmlns:a16="http://schemas.microsoft.com/office/drawing/2014/main" val="1163540081"/>
                    </a:ext>
                  </a:extLst>
                </a:gridCol>
                <a:gridCol w="3200457">
                  <a:extLst>
                    <a:ext uri="{9D8B030D-6E8A-4147-A177-3AD203B41FA5}">
                      <a16:colId xmlns:a16="http://schemas.microsoft.com/office/drawing/2014/main" val="683747289"/>
                    </a:ext>
                  </a:extLst>
                </a:gridCol>
              </a:tblGrid>
              <a:tr h="370840">
                <a:tc>
                  <a:txBody>
                    <a:bodyPr/>
                    <a:lstStyle/>
                    <a:p>
                      <a:endParaRPr lang="nl-BE" dirty="0"/>
                    </a:p>
                  </a:txBody>
                  <a:tcPr/>
                </a:tc>
                <a:tc>
                  <a:txBody>
                    <a:bodyPr/>
                    <a:lstStyle/>
                    <a:p>
                      <a:r>
                        <a:rPr lang="nl-BE" dirty="0"/>
                        <a:t>Determinant </a:t>
                      </a:r>
                    </a:p>
                  </a:txBody>
                  <a:tcPr/>
                </a:tc>
                <a:tc>
                  <a:txBody>
                    <a:bodyPr/>
                    <a:lstStyle/>
                    <a:p>
                      <a:endParaRPr lang="nl-BE"/>
                    </a:p>
                  </a:txBody>
                  <a:tcPr/>
                </a:tc>
                <a:extLst>
                  <a:ext uri="{0D108BD9-81ED-4DB2-BD59-A6C34878D82A}">
                    <a16:rowId xmlns:a16="http://schemas.microsoft.com/office/drawing/2014/main" val="2463291762"/>
                  </a:ext>
                </a:extLst>
              </a:tr>
              <a:tr h="370840">
                <a:tc>
                  <a:txBody>
                    <a:bodyPr/>
                    <a:lstStyle/>
                    <a:p>
                      <a:endParaRPr lang="nl-BE" dirty="0"/>
                    </a:p>
                  </a:txBody>
                  <a:tcPr/>
                </a:tc>
                <a:tc>
                  <a:txBody>
                    <a:bodyPr/>
                    <a:lstStyle/>
                    <a:p>
                      <a:r>
                        <a:rPr lang="nl-BE" dirty="0"/>
                        <a:t>Onzekerheid over de diagnose</a:t>
                      </a:r>
                    </a:p>
                  </a:txBody>
                  <a:tcPr/>
                </a:tc>
                <a:tc>
                  <a:txBody>
                    <a:bodyPr/>
                    <a:lstStyle/>
                    <a:p>
                      <a:r>
                        <a:rPr lang="nl-BE" dirty="0"/>
                        <a:t>Onzekerheid/angst</a:t>
                      </a:r>
                    </a:p>
                  </a:txBody>
                  <a:tcPr/>
                </a:tc>
                <a:extLst>
                  <a:ext uri="{0D108BD9-81ED-4DB2-BD59-A6C34878D82A}">
                    <a16:rowId xmlns:a16="http://schemas.microsoft.com/office/drawing/2014/main" val="3570740722"/>
                  </a:ext>
                </a:extLst>
              </a:tr>
              <a:tr h="370840">
                <a:tc>
                  <a:txBody>
                    <a:bodyPr/>
                    <a:lstStyle/>
                    <a:p>
                      <a:endParaRPr lang="nl-BE" dirty="0"/>
                    </a:p>
                  </a:txBody>
                  <a:tcPr/>
                </a:tc>
                <a:tc>
                  <a:txBody>
                    <a:bodyPr/>
                    <a:lstStyle/>
                    <a:p>
                      <a:pPr marL="742950" lvl="1" indent="-285750">
                        <a:buFont typeface="Arial" panose="020B0604020202020204" pitchFamily="34" charset="0"/>
                        <a:buChar char="•"/>
                      </a:pPr>
                      <a:r>
                        <a:rPr lang="nl-BE" dirty="0"/>
                        <a:t>Kennis </a:t>
                      </a:r>
                    </a:p>
                  </a:txBody>
                  <a:tcPr/>
                </a:tc>
                <a:tc>
                  <a:txBody>
                    <a:bodyPr/>
                    <a:lstStyle/>
                    <a:p>
                      <a:endParaRPr lang="nl-BE" dirty="0"/>
                    </a:p>
                  </a:txBody>
                  <a:tcPr/>
                </a:tc>
                <a:extLst>
                  <a:ext uri="{0D108BD9-81ED-4DB2-BD59-A6C34878D82A}">
                    <a16:rowId xmlns:a16="http://schemas.microsoft.com/office/drawing/2014/main" val="2962884740"/>
                  </a:ext>
                </a:extLst>
              </a:tr>
            </a:tbl>
          </a:graphicData>
        </a:graphic>
      </p:graphicFrame>
      <p:pic>
        <p:nvPicPr>
          <p:cNvPr id="2" name="Afbeelding 1" descr="Coronagriepaniek - Studio De Garnaal">
            <a:extLst>
              <a:ext uri="{FF2B5EF4-FFF2-40B4-BE49-F238E27FC236}">
                <a16:creationId xmlns:a16="http://schemas.microsoft.com/office/drawing/2014/main" id="{9AC34863-FB8C-0120-3C8A-3CC97328C0A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423920" y="1852930"/>
            <a:ext cx="5147310" cy="5147310"/>
          </a:xfrm>
          <a:prstGeom prst="rect">
            <a:avLst/>
          </a:prstGeom>
          <a:noFill/>
          <a:ln>
            <a:noFill/>
          </a:ln>
        </p:spPr>
      </p:pic>
    </p:spTree>
    <p:extLst>
      <p:ext uri="{BB962C8B-B14F-4D97-AF65-F5344CB8AC3E}">
        <p14:creationId xmlns:p14="http://schemas.microsoft.com/office/powerpoint/2010/main" val="375033402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4">
            <a:extLst>
              <a:ext uri="{FF2B5EF4-FFF2-40B4-BE49-F238E27FC236}">
                <a16:creationId xmlns:a16="http://schemas.microsoft.com/office/drawing/2014/main" id="{55074094-6A2E-9F58-15BD-12255857751A}"/>
              </a:ext>
            </a:extLst>
          </p:cNvPr>
          <p:cNvGraphicFramePr>
            <a:graphicFrameLocks noGrp="1"/>
          </p:cNvGraphicFramePr>
          <p:nvPr>
            <p:ph idx="1"/>
          </p:nvPr>
        </p:nvGraphicFramePr>
        <p:xfrm>
          <a:off x="599440" y="528320"/>
          <a:ext cx="10993120" cy="1381760"/>
        </p:xfrm>
        <a:graphic>
          <a:graphicData uri="http://schemas.openxmlformats.org/drawingml/2006/table">
            <a:tbl>
              <a:tblPr firstRow="1" bandRow="1">
                <a:tableStyleId>{5C22544A-7EE6-4342-B048-85BDC9FD1C3A}</a:tableStyleId>
              </a:tblPr>
              <a:tblGrid>
                <a:gridCol w="3535370">
                  <a:extLst>
                    <a:ext uri="{9D8B030D-6E8A-4147-A177-3AD203B41FA5}">
                      <a16:colId xmlns:a16="http://schemas.microsoft.com/office/drawing/2014/main" val="1457924835"/>
                    </a:ext>
                  </a:extLst>
                </a:gridCol>
                <a:gridCol w="4257293">
                  <a:extLst>
                    <a:ext uri="{9D8B030D-6E8A-4147-A177-3AD203B41FA5}">
                      <a16:colId xmlns:a16="http://schemas.microsoft.com/office/drawing/2014/main" val="1163540081"/>
                    </a:ext>
                  </a:extLst>
                </a:gridCol>
                <a:gridCol w="3200457">
                  <a:extLst>
                    <a:ext uri="{9D8B030D-6E8A-4147-A177-3AD203B41FA5}">
                      <a16:colId xmlns:a16="http://schemas.microsoft.com/office/drawing/2014/main" val="683747289"/>
                    </a:ext>
                  </a:extLst>
                </a:gridCol>
              </a:tblGrid>
              <a:tr h="370840">
                <a:tc>
                  <a:txBody>
                    <a:bodyPr/>
                    <a:lstStyle/>
                    <a:p>
                      <a:endParaRPr lang="nl-BE" dirty="0"/>
                    </a:p>
                  </a:txBody>
                  <a:tcPr/>
                </a:tc>
                <a:tc>
                  <a:txBody>
                    <a:bodyPr/>
                    <a:lstStyle/>
                    <a:p>
                      <a:r>
                        <a:rPr lang="nl-BE" dirty="0"/>
                        <a:t>Determinant </a:t>
                      </a:r>
                    </a:p>
                  </a:txBody>
                  <a:tcPr/>
                </a:tc>
                <a:tc>
                  <a:txBody>
                    <a:bodyPr/>
                    <a:lstStyle/>
                    <a:p>
                      <a:endParaRPr lang="nl-BE"/>
                    </a:p>
                  </a:txBody>
                  <a:tcPr/>
                </a:tc>
                <a:extLst>
                  <a:ext uri="{0D108BD9-81ED-4DB2-BD59-A6C34878D82A}">
                    <a16:rowId xmlns:a16="http://schemas.microsoft.com/office/drawing/2014/main" val="2463291762"/>
                  </a:ext>
                </a:extLst>
              </a:tr>
              <a:tr h="370840">
                <a:tc>
                  <a:txBody>
                    <a:bodyPr/>
                    <a:lstStyle/>
                    <a:p>
                      <a:endParaRPr lang="nl-BE" dirty="0"/>
                    </a:p>
                  </a:txBody>
                  <a:tcPr/>
                </a:tc>
                <a:tc>
                  <a:txBody>
                    <a:bodyPr/>
                    <a:lstStyle/>
                    <a:p>
                      <a:r>
                        <a:rPr lang="nl-BE" dirty="0"/>
                        <a:t>Onzekerheid over de diagnose</a:t>
                      </a:r>
                    </a:p>
                  </a:txBody>
                  <a:tcPr/>
                </a:tc>
                <a:tc>
                  <a:txBody>
                    <a:bodyPr/>
                    <a:lstStyle/>
                    <a:p>
                      <a:r>
                        <a:rPr lang="nl-BE" dirty="0"/>
                        <a:t>Onzekerheid/angst</a:t>
                      </a:r>
                    </a:p>
                  </a:txBody>
                  <a:tcPr/>
                </a:tc>
                <a:extLst>
                  <a:ext uri="{0D108BD9-81ED-4DB2-BD59-A6C34878D82A}">
                    <a16:rowId xmlns:a16="http://schemas.microsoft.com/office/drawing/2014/main" val="3570740722"/>
                  </a:ext>
                </a:extLst>
              </a:tr>
              <a:tr h="370840">
                <a:tc>
                  <a:txBody>
                    <a:bodyPr/>
                    <a:lstStyle/>
                    <a:p>
                      <a:r>
                        <a:rPr lang="nl-BE" dirty="0"/>
                        <a:t>Klinische beslisregels bij ernstig zieke kinderen</a:t>
                      </a:r>
                    </a:p>
                  </a:txBody>
                  <a:tcPr/>
                </a:tc>
                <a:tc>
                  <a:txBody>
                    <a:bodyPr/>
                    <a:lstStyle/>
                    <a:p>
                      <a:pPr marL="742950" lvl="1" indent="-285750">
                        <a:buFont typeface="Arial" panose="020B0604020202020204" pitchFamily="34" charset="0"/>
                        <a:buChar char="•"/>
                      </a:pPr>
                      <a:r>
                        <a:rPr lang="nl-BE" dirty="0"/>
                        <a:t>Kennis </a:t>
                      </a:r>
                    </a:p>
                  </a:txBody>
                  <a:tcPr/>
                </a:tc>
                <a:tc>
                  <a:txBody>
                    <a:bodyPr/>
                    <a:lstStyle/>
                    <a:p>
                      <a:endParaRPr lang="nl-BE" dirty="0"/>
                    </a:p>
                  </a:txBody>
                  <a:tcPr/>
                </a:tc>
                <a:extLst>
                  <a:ext uri="{0D108BD9-81ED-4DB2-BD59-A6C34878D82A}">
                    <a16:rowId xmlns:a16="http://schemas.microsoft.com/office/drawing/2014/main" val="2962884740"/>
                  </a:ext>
                </a:extLst>
              </a:tr>
            </a:tbl>
          </a:graphicData>
        </a:graphic>
      </p:graphicFrame>
      <p:pic>
        <p:nvPicPr>
          <p:cNvPr id="2" name="Afbeelding 1">
            <a:extLst>
              <a:ext uri="{FF2B5EF4-FFF2-40B4-BE49-F238E27FC236}">
                <a16:creationId xmlns:a16="http://schemas.microsoft.com/office/drawing/2014/main" id="{EEC1E06A-E1C9-1E77-5630-894DA64BE328}"/>
              </a:ext>
            </a:extLst>
          </p:cNvPr>
          <p:cNvPicPr>
            <a:picLocks noChangeAspect="1"/>
          </p:cNvPicPr>
          <p:nvPr/>
        </p:nvPicPr>
        <p:blipFill rotWithShape="1">
          <a:blip r:embed="rId3"/>
          <a:srcRect l="21505" r="20133" b="21428"/>
          <a:stretch/>
        </p:blipFill>
        <p:spPr>
          <a:xfrm>
            <a:off x="1009106" y="4058836"/>
            <a:ext cx="1320800" cy="1778166"/>
          </a:xfrm>
          <a:prstGeom prst="rect">
            <a:avLst/>
          </a:prstGeom>
        </p:spPr>
      </p:pic>
      <p:pic>
        <p:nvPicPr>
          <p:cNvPr id="5" name="Afbeelding 4">
            <a:extLst>
              <a:ext uri="{FF2B5EF4-FFF2-40B4-BE49-F238E27FC236}">
                <a16:creationId xmlns:a16="http://schemas.microsoft.com/office/drawing/2014/main" id="{45CECBEB-D726-56CF-0365-0DB76CA67012}"/>
              </a:ext>
            </a:extLst>
          </p:cNvPr>
          <p:cNvPicPr>
            <a:picLocks noChangeAspect="1"/>
          </p:cNvPicPr>
          <p:nvPr/>
        </p:nvPicPr>
        <p:blipFill>
          <a:blip r:embed="rId4"/>
          <a:stretch>
            <a:fillRect/>
          </a:stretch>
        </p:blipFill>
        <p:spPr>
          <a:xfrm>
            <a:off x="2467368" y="2244096"/>
            <a:ext cx="6437934" cy="2703823"/>
          </a:xfrm>
          <a:prstGeom prst="rect">
            <a:avLst/>
          </a:prstGeom>
        </p:spPr>
      </p:pic>
      <p:sp>
        <p:nvSpPr>
          <p:cNvPr id="7" name="Tekstvak 6">
            <a:extLst>
              <a:ext uri="{FF2B5EF4-FFF2-40B4-BE49-F238E27FC236}">
                <a16:creationId xmlns:a16="http://schemas.microsoft.com/office/drawing/2014/main" id="{389E5E4E-E3A0-B273-EC44-84ED475C6293}"/>
              </a:ext>
            </a:extLst>
          </p:cNvPr>
          <p:cNvSpPr txBox="1"/>
          <p:nvPr/>
        </p:nvSpPr>
        <p:spPr>
          <a:xfrm>
            <a:off x="3042557" y="2818344"/>
            <a:ext cx="5747657" cy="122131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t>
            </a:r>
            <a:r>
              <a:rPr kumimoji="0" lang="nl-BE" sz="18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Dat ook het beloop vooral van de hoest dat het tot drie à vier weken kan </a:t>
            </a:r>
            <a:r>
              <a:rPr kumimoji="0" lang="nl-BE" sz="1800" b="0" i="1"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duren;dat</a:t>
            </a:r>
            <a:r>
              <a:rPr kumimoji="0" lang="nl-BE" sz="18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is iets dat ik zo niet wist twee weken hoesten en dan zou het gedaan moeten zijn volgens mij en anders schrijf ik voor</a:t>
            </a:r>
            <a:r>
              <a:rPr kumimoji="0" lang="nl-B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Anthierens et al.</a:t>
            </a:r>
            <a:endPar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28264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FC6253A-DA44-8921-1BE5-8EA044AE50B2}"/>
              </a:ext>
            </a:extLst>
          </p:cNvPr>
          <p:cNvSpPr>
            <a:spLocks noGrp="1"/>
          </p:cNvSpPr>
          <p:nvPr>
            <p:ph type="dt" sz="half" idx="2"/>
          </p:nvPr>
        </p:nvSpPr>
        <p:spPr/>
        <p:txBody>
          <a:bodyPr/>
          <a:lstStyle/>
          <a:p>
            <a:fld id="{F3D7DD51-9662-490B-9287-C002A927A4EB}" type="datetime1">
              <a:rPr lang="nl-BE" smtClean="0"/>
              <a:t>19/11/2023</a:t>
            </a:fld>
            <a:endParaRPr lang="nl-BE"/>
          </a:p>
        </p:txBody>
      </p:sp>
      <p:sp>
        <p:nvSpPr>
          <p:cNvPr id="3" name="Tijdelijke aanduiding voor dianummer 2">
            <a:extLst>
              <a:ext uri="{FF2B5EF4-FFF2-40B4-BE49-F238E27FC236}">
                <a16:creationId xmlns:a16="http://schemas.microsoft.com/office/drawing/2014/main" id="{0D130627-71F0-2502-3FAB-3DDB04D52CAF}"/>
              </a:ext>
            </a:extLst>
          </p:cNvPr>
          <p:cNvSpPr>
            <a:spLocks noGrp="1"/>
          </p:cNvSpPr>
          <p:nvPr>
            <p:ph type="sldNum" sz="quarter" idx="4"/>
          </p:nvPr>
        </p:nvSpPr>
        <p:spPr/>
        <p:txBody>
          <a:bodyPr/>
          <a:lstStyle/>
          <a:p>
            <a:fld id="{237A5C56-B9E8-4E46-B944-E20B96CB342D}" type="slidenum">
              <a:rPr lang="nl-BE" smtClean="0"/>
              <a:pPr/>
              <a:t>8</a:t>
            </a:fld>
            <a:endParaRPr lang="nl-BE">
              <a:solidFill>
                <a:schemeClr val="bg1"/>
              </a:solidFill>
            </a:endParaRPr>
          </a:p>
        </p:txBody>
      </p:sp>
      <p:sp>
        <p:nvSpPr>
          <p:cNvPr id="15" name="Titel 14">
            <a:extLst>
              <a:ext uri="{FF2B5EF4-FFF2-40B4-BE49-F238E27FC236}">
                <a16:creationId xmlns:a16="http://schemas.microsoft.com/office/drawing/2014/main" id="{D1C88ABA-9A96-AB86-BABE-698A4A362836}"/>
              </a:ext>
            </a:extLst>
          </p:cNvPr>
          <p:cNvSpPr>
            <a:spLocks noGrp="1"/>
          </p:cNvSpPr>
          <p:nvPr>
            <p:ph type="ctrTitle"/>
          </p:nvPr>
        </p:nvSpPr>
        <p:spPr/>
        <p:txBody>
          <a:bodyPr/>
          <a:lstStyle/>
          <a:p>
            <a:r>
              <a:rPr lang="nl-NL" dirty="0"/>
              <a:t>PROJECT-INHOUD</a:t>
            </a:r>
            <a:endParaRPr lang="nl-BE" dirty="0"/>
          </a:p>
        </p:txBody>
      </p:sp>
      <p:sp>
        <p:nvSpPr>
          <p:cNvPr id="4" name="Tekstvak 3">
            <a:extLst>
              <a:ext uri="{FF2B5EF4-FFF2-40B4-BE49-F238E27FC236}">
                <a16:creationId xmlns:a16="http://schemas.microsoft.com/office/drawing/2014/main" id="{AB6925AB-2A76-87D4-72C1-678F7878AB96}"/>
              </a:ext>
            </a:extLst>
          </p:cNvPr>
          <p:cNvSpPr txBox="1"/>
          <p:nvPr/>
        </p:nvSpPr>
        <p:spPr>
          <a:xfrm>
            <a:off x="739429" y="1501875"/>
            <a:ext cx="10981516" cy="3627211"/>
          </a:xfrm>
          <a:prstGeom prst="rect">
            <a:avLst/>
          </a:prstGeom>
          <a:noFill/>
        </p:spPr>
        <p:txBody>
          <a:bodyPr wrap="square">
            <a:spAutoFit/>
          </a:bodyPr>
          <a:lstStyle/>
          <a:p>
            <a:pPr>
              <a:lnSpc>
                <a:spcPct val="107000"/>
              </a:lnSpc>
            </a:pPr>
            <a:r>
              <a:rPr lang="nl-NL" dirty="0">
                <a:latin typeface="Arial" panose="020B0604020202020204" pitchFamily="34" charset="0"/>
                <a:ea typeface="Calibri" panose="020F0502020204030204" pitchFamily="34" charset="0"/>
                <a:cs typeface="Arial" panose="020B0604020202020204" pitchFamily="34" charset="0"/>
              </a:rPr>
              <a:t>Om doel te bereiken</a:t>
            </a:r>
            <a:r>
              <a:rPr lang="nl-NL" dirty="0">
                <a:effectLst/>
                <a:latin typeface="Arial" panose="020B0604020202020204" pitchFamily="34" charset="0"/>
                <a:ea typeface="Calibri" panose="020F0502020204030204" pitchFamily="34" charset="0"/>
                <a:cs typeface="Arial" panose="020B0604020202020204" pitchFamily="34" charset="0"/>
              </a:rPr>
              <a:t>: </a:t>
            </a:r>
          </a:p>
          <a:p>
            <a:pPr>
              <a:lnSpc>
                <a:spcPct val="107000"/>
              </a:lnSpc>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dirty="0">
                <a:effectLst/>
                <a:latin typeface="Arial" panose="020B0604020202020204" pitchFamily="34" charset="0"/>
                <a:ea typeface="Calibri" panose="020F0502020204030204" pitchFamily="34" charset="0"/>
                <a:cs typeface="Arial" panose="020B0604020202020204" pitchFamily="34" charset="0"/>
              </a:rPr>
              <a:t>Training voor “</a:t>
            </a:r>
            <a:r>
              <a:rPr lang="nl-NL" dirty="0" err="1">
                <a:effectLst/>
                <a:latin typeface="Arial" panose="020B0604020202020204" pitchFamily="34" charset="0"/>
                <a:ea typeface="Calibri" panose="020F0502020204030204" pitchFamily="34" charset="0"/>
                <a:cs typeface="Arial" panose="020B0604020202020204" pitchFamily="34" charset="0"/>
              </a:rPr>
              <a:t>local</a:t>
            </a:r>
            <a:r>
              <a:rPr lang="nl-NL" dirty="0">
                <a:effectLst/>
                <a:latin typeface="Arial" panose="020B0604020202020204" pitchFamily="34" charset="0"/>
                <a:ea typeface="Calibri" panose="020F0502020204030204" pitchFamily="34" charset="0"/>
                <a:cs typeface="Arial" panose="020B0604020202020204" pitchFamily="34" charset="0"/>
              </a:rPr>
              <a:t> </a:t>
            </a:r>
            <a:r>
              <a:rPr lang="nl-NL" dirty="0" err="1">
                <a:effectLst/>
                <a:latin typeface="Arial" panose="020B0604020202020204" pitchFamily="34" charset="0"/>
                <a:ea typeface="Calibri" panose="020F0502020204030204" pitchFamily="34" charset="0"/>
                <a:cs typeface="Arial" panose="020B0604020202020204" pitchFamily="34" charset="0"/>
              </a:rPr>
              <a:t>champions</a:t>
            </a:r>
            <a:r>
              <a:rPr lang="nl-NL" dirty="0">
                <a:effectLst/>
                <a:latin typeface="Arial" panose="020B0604020202020204" pitchFamily="34" charset="0"/>
                <a:ea typeface="Calibri" panose="020F0502020204030204" pitchFamily="34" charset="0"/>
                <a:cs typeface="Arial" panose="020B0604020202020204" pitchFamily="34" charset="0"/>
              </a:rPr>
              <a:t>”</a:t>
            </a:r>
          </a:p>
          <a:p>
            <a:pPr>
              <a:lnSpc>
                <a:spcPct val="107000"/>
              </a:lnSpc>
            </a:pPr>
            <a:endParaRPr lang="nl-NL" dirty="0">
              <a:latin typeface="Arial" panose="020B0604020202020204" pitchFamily="34" charset="0"/>
              <a:ea typeface="Calibri" panose="020F0502020204030204" pitchFamily="34" charset="0"/>
              <a:cs typeface="Arial" panose="020B0604020202020204" pitchFamily="34" charset="0"/>
            </a:endParaRPr>
          </a:p>
          <a:p>
            <a:pPr>
              <a:lnSpc>
                <a:spcPct val="107000"/>
              </a:lnSpc>
            </a:pPr>
            <a:endParaRPr lang="nl-NL" dirty="0">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dirty="0">
                <a:effectLst/>
                <a:latin typeface="Arial" panose="020B0604020202020204" pitchFamily="34" charset="0"/>
                <a:ea typeface="Calibri" panose="020F0502020204030204" pitchFamily="34" charset="0"/>
                <a:cs typeface="Arial" panose="020B0604020202020204" pitchFamily="34" charset="0"/>
              </a:rPr>
              <a:t>Audit- en feedback module </a:t>
            </a:r>
          </a:p>
          <a:p>
            <a:pPr>
              <a:lnSpc>
                <a:spcPct val="107000"/>
              </a:lnSpc>
            </a:pPr>
            <a:endParaRPr lang="nl-NL" dirty="0">
              <a:latin typeface="Arial" panose="020B0604020202020204" pitchFamily="34" charset="0"/>
              <a:ea typeface="Calibri" panose="020F0502020204030204" pitchFamily="34" charset="0"/>
              <a:cs typeface="Arial" panose="020B0604020202020204" pitchFamily="34" charset="0"/>
            </a:endParaRPr>
          </a:p>
          <a:p>
            <a:pPr>
              <a:lnSpc>
                <a:spcPct val="107000"/>
              </a:lnSpc>
            </a:pPr>
            <a:endParaRPr lang="nl-NL" dirty="0">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dirty="0">
                <a:effectLst/>
                <a:latin typeface="Arial" panose="020B0604020202020204" pitchFamily="34" charset="0"/>
                <a:ea typeface="Calibri" panose="020F0502020204030204" pitchFamily="34" charset="0"/>
                <a:cs typeface="Arial" panose="020B0604020202020204" pitchFamily="34" charset="0"/>
              </a:rPr>
              <a:t>Intervisie</a:t>
            </a:r>
          </a:p>
          <a:p>
            <a:pPr>
              <a:lnSpc>
                <a:spcPct val="107000"/>
              </a:lnSpc>
            </a:pPr>
            <a:endParaRPr lang="nl-NL" dirty="0">
              <a:latin typeface="Arial" panose="020B0604020202020204" pitchFamily="34" charset="0"/>
              <a:ea typeface="Calibri" panose="020F0502020204030204" pitchFamily="34" charset="0"/>
              <a:cs typeface="Arial" panose="020B0604020202020204" pitchFamily="34" charset="0"/>
            </a:endParaRPr>
          </a:p>
          <a:p>
            <a:pPr>
              <a:lnSpc>
                <a:spcPct val="107000"/>
              </a:lnSpc>
            </a:pPr>
            <a:endParaRPr lang="nl-NL" dirty="0">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dirty="0">
                <a:effectLst/>
                <a:latin typeface="Arial" panose="020B0604020202020204" pitchFamily="34" charset="0"/>
                <a:ea typeface="Calibri" panose="020F0502020204030204" pitchFamily="34" charset="0"/>
                <a:cs typeface="Arial" panose="020B0604020202020204" pitchFamily="34" charset="0"/>
              </a:rPr>
              <a:t>Digitale </a:t>
            </a:r>
            <a:r>
              <a:rPr lang="nl-NL" dirty="0" err="1">
                <a:effectLst/>
                <a:latin typeface="Arial" panose="020B0604020202020204" pitchFamily="34" charset="0"/>
                <a:ea typeface="Calibri" panose="020F0502020204030204" pitchFamily="34" charset="0"/>
                <a:cs typeface="Arial" panose="020B0604020202020204" pitchFamily="34" charset="0"/>
              </a:rPr>
              <a:t>toolkit</a:t>
            </a:r>
            <a:r>
              <a:rPr lang="nl-NL" dirty="0">
                <a:effectLst/>
                <a:latin typeface="Arial" panose="020B0604020202020204" pitchFamily="34" charset="0"/>
                <a:ea typeface="Calibri" panose="020F0502020204030204" pitchFamily="34" charset="0"/>
                <a:cs typeface="Arial" panose="020B0604020202020204" pitchFamily="34" charset="0"/>
              </a:rPr>
              <a:t> </a:t>
            </a:r>
          </a:p>
        </p:txBody>
      </p:sp>
      <p:pic>
        <p:nvPicPr>
          <p:cNvPr id="5" name="Picture 2" descr="Mentoring concept. Grafiek met trefwoorden en pictogrammen">
            <a:extLst>
              <a:ext uri="{FF2B5EF4-FFF2-40B4-BE49-F238E27FC236}">
                <a16:creationId xmlns:a16="http://schemas.microsoft.com/office/drawing/2014/main" id="{0989FF3E-F383-D18A-2114-A33A7D76F39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52" t="53684" r="88914" b="22940"/>
          <a:stretch/>
        </p:blipFill>
        <p:spPr bwMode="auto">
          <a:xfrm>
            <a:off x="45316" y="1384069"/>
            <a:ext cx="694113" cy="623455"/>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a:extLst>
              <a:ext uri="{FF2B5EF4-FFF2-40B4-BE49-F238E27FC236}">
                <a16:creationId xmlns:a16="http://schemas.microsoft.com/office/drawing/2014/main" id="{FC4D9389-2605-0C30-ED21-073D4584BB45}"/>
              </a:ext>
            </a:extLst>
          </p:cNvPr>
          <p:cNvPicPr>
            <a:picLocks noChangeAspect="1"/>
          </p:cNvPicPr>
          <p:nvPr/>
        </p:nvPicPr>
        <p:blipFill rotWithShape="1">
          <a:blip r:embed="rId3"/>
          <a:srcRect l="53523" t="48091" r="40750" b="40363"/>
          <a:stretch/>
        </p:blipFill>
        <p:spPr>
          <a:xfrm>
            <a:off x="4390501" y="1970116"/>
            <a:ext cx="900000" cy="680357"/>
          </a:xfrm>
          <a:prstGeom prst="rect">
            <a:avLst/>
          </a:prstGeom>
        </p:spPr>
      </p:pic>
      <p:pic>
        <p:nvPicPr>
          <p:cNvPr id="8" name="Picture 2" descr="Banner service concept. Trefwoorden en pictogrammen">
            <a:extLst>
              <a:ext uri="{FF2B5EF4-FFF2-40B4-BE49-F238E27FC236}">
                <a16:creationId xmlns:a16="http://schemas.microsoft.com/office/drawing/2014/main" id="{63C1AF2B-F285-BCAB-326A-82EEA094839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6173" t="56727" r="63943" b="20752"/>
          <a:stretch/>
        </p:blipFill>
        <p:spPr bwMode="auto">
          <a:xfrm>
            <a:off x="4390501" y="4566535"/>
            <a:ext cx="900000" cy="68035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team gebouw. Banner met trefwoorden en pictogrammen">
            <a:extLst>
              <a:ext uri="{FF2B5EF4-FFF2-40B4-BE49-F238E27FC236}">
                <a16:creationId xmlns:a16="http://schemas.microsoft.com/office/drawing/2014/main" id="{FFB35C3B-87E6-9661-16D8-705D930B296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82498" t="51554" r="4479" b="22936"/>
          <a:stretch/>
        </p:blipFill>
        <p:spPr bwMode="auto">
          <a:xfrm>
            <a:off x="4390501" y="3821902"/>
            <a:ext cx="900000" cy="58694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Evaluation banner web icon vector illustration for assessment system of business and organization standard with analysis, performance, plan, improvement, results, and feedback icon">
            <a:extLst>
              <a:ext uri="{FF2B5EF4-FFF2-40B4-BE49-F238E27FC236}">
                <a16:creationId xmlns:a16="http://schemas.microsoft.com/office/drawing/2014/main" id="{C44FA7AF-E92A-D1FB-1D0D-7E99A5F0B635}"/>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1885" t="55922" r="69542" b="21636"/>
          <a:stretch/>
        </p:blipFill>
        <p:spPr bwMode="auto">
          <a:xfrm>
            <a:off x="4472244" y="2967643"/>
            <a:ext cx="694113" cy="5985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423789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4">
            <a:extLst>
              <a:ext uri="{FF2B5EF4-FFF2-40B4-BE49-F238E27FC236}">
                <a16:creationId xmlns:a16="http://schemas.microsoft.com/office/drawing/2014/main" id="{55074094-6A2E-9F58-15BD-12255857751A}"/>
              </a:ext>
            </a:extLst>
          </p:cNvPr>
          <p:cNvGraphicFramePr>
            <a:graphicFrameLocks noGrp="1"/>
          </p:cNvGraphicFramePr>
          <p:nvPr>
            <p:ph idx="1"/>
          </p:nvPr>
        </p:nvGraphicFramePr>
        <p:xfrm>
          <a:off x="599440" y="528320"/>
          <a:ext cx="10993120" cy="1752600"/>
        </p:xfrm>
        <a:graphic>
          <a:graphicData uri="http://schemas.openxmlformats.org/drawingml/2006/table">
            <a:tbl>
              <a:tblPr firstRow="1" bandRow="1">
                <a:tableStyleId>{5C22544A-7EE6-4342-B048-85BDC9FD1C3A}</a:tableStyleId>
              </a:tblPr>
              <a:tblGrid>
                <a:gridCol w="3535370">
                  <a:extLst>
                    <a:ext uri="{9D8B030D-6E8A-4147-A177-3AD203B41FA5}">
                      <a16:colId xmlns:a16="http://schemas.microsoft.com/office/drawing/2014/main" val="1457924835"/>
                    </a:ext>
                  </a:extLst>
                </a:gridCol>
                <a:gridCol w="4257293">
                  <a:extLst>
                    <a:ext uri="{9D8B030D-6E8A-4147-A177-3AD203B41FA5}">
                      <a16:colId xmlns:a16="http://schemas.microsoft.com/office/drawing/2014/main" val="1163540081"/>
                    </a:ext>
                  </a:extLst>
                </a:gridCol>
                <a:gridCol w="3200457">
                  <a:extLst>
                    <a:ext uri="{9D8B030D-6E8A-4147-A177-3AD203B41FA5}">
                      <a16:colId xmlns:a16="http://schemas.microsoft.com/office/drawing/2014/main" val="683747289"/>
                    </a:ext>
                  </a:extLst>
                </a:gridCol>
              </a:tblGrid>
              <a:tr h="370840">
                <a:tc>
                  <a:txBody>
                    <a:bodyPr/>
                    <a:lstStyle/>
                    <a:p>
                      <a:endParaRPr lang="nl-BE" dirty="0"/>
                    </a:p>
                  </a:txBody>
                  <a:tcPr/>
                </a:tc>
                <a:tc>
                  <a:txBody>
                    <a:bodyPr/>
                    <a:lstStyle/>
                    <a:p>
                      <a:r>
                        <a:rPr lang="nl-BE" dirty="0"/>
                        <a:t>Determinant </a:t>
                      </a:r>
                    </a:p>
                  </a:txBody>
                  <a:tcPr/>
                </a:tc>
                <a:tc>
                  <a:txBody>
                    <a:bodyPr/>
                    <a:lstStyle/>
                    <a:p>
                      <a:endParaRPr lang="nl-BE"/>
                    </a:p>
                  </a:txBody>
                  <a:tcPr/>
                </a:tc>
                <a:extLst>
                  <a:ext uri="{0D108BD9-81ED-4DB2-BD59-A6C34878D82A}">
                    <a16:rowId xmlns:a16="http://schemas.microsoft.com/office/drawing/2014/main" val="2463291762"/>
                  </a:ext>
                </a:extLst>
              </a:tr>
              <a:tr h="370840">
                <a:tc>
                  <a:txBody>
                    <a:bodyPr/>
                    <a:lstStyle/>
                    <a:p>
                      <a:endParaRPr lang="nl-BE" dirty="0"/>
                    </a:p>
                  </a:txBody>
                  <a:tcPr/>
                </a:tc>
                <a:tc>
                  <a:txBody>
                    <a:bodyPr/>
                    <a:lstStyle/>
                    <a:p>
                      <a:r>
                        <a:rPr lang="nl-BE" dirty="0"/>
                        <a:t>Onzekerheid over de diagnose</a:t>
                      </a:r>
                    </a:p>
                  </a:txBody>
                  <a:tcPr/>
                </a:tc>
                <a:tc>
                  <a:txBody>
                    <a:bodyPr/>
                    <a:lstStyle/>
                    <a:p>
                      <a:r>
                        <a:rPr lang="nl-BE" dirty="0"/>
                        <a:t>Onzekerheid/angst</a:t>
                      </a:r>
                    </a:p>
                  </a:txBody>
                  <a:tcPr/>
                </a:tc>
                <a:extLst>
                  <a:ext uri="{0D108BD9-81ED-4DB2-BD59-A6C34878D82A}">
                    <a16:rowId xmlns:a16="http://schemas.microsoft.com/office/drawing/2014/main" val="3570740722"/>
                  </a:ext>
                </a:extLst>
              </a:tr>
              <a:tr h="370840">
                <a:tc>
                  <a:txBody>
                    <a:bodyPr/>
                    <a:lstStyle/>
                    <a:p>
                      <a:r>
                        <a:rPr lang="nl-BE" dirty="0"/>
                        <a:t>Klinische beslisregels bij ernstig zieke kinderen</a:t>
                      </a:r>
                    </a:p>
                  </a:txBody>
                  <a:tcPr/>
                </a:tc>
                <a:tc>
                  <a:txBody>
                    <a:bodyPr/>
                    <a:lstStyle/>
                    <a:p>
                      <a:pPr marL="742950" lvl="1" indent="-285750">
                        <a:buFont typeface="Arial" panose="020B0604020202020204" pitchFamily="34" charset="0"/>
                        <a:buChar char="•"/>
                      </a:pPr>
                      <a:r>
                        <a:rPr lang="nl-BE" dirty="0"/>
                        <a:t>Kennis </a:t>
                      </a:r>
                    </a:p>
                  </a:txBody>
                  <a:tcPr/>
                </a:tc>
                <a:tc>
                  <a:txBody>
                    <a:bodyPr/>
                    <a:lstStyle/>
                    <a:p>
                      <a:endParaRPr lang="nl-BE" dirty="0"/>
                    </a:p>
                  </a:txBody>
                  <a:tcPr/>
                </a:tc>
                <a:extLst>
                  <a:ext uri="{0D108BD9-81ED-4DB2-BD59-A6C34878D82A}">
                    <a16:rowId xmlns:a16="http://schemas.microsoft.com/office/drawing/2014/main" val="2962884740"/>
                  </a:ext>
                </a:extLst>
              </a:tr>
              <a:tr h="370840">
                <a:tc>
                  <a:txBody>
                    <a:bodyPr/>
                    <a:lstStyle/>
                    <a:p>
                      <a:endParaRPr lang="nl-BE" dirty="0"/>
                    </a:p>
                  </a:txBody>
                  <a:tcPr/>
                </a:tc>
                <a:tc>
                  <a:txBody>
                    <a:bodyPr/>
                    <a:lstStyle/>
                    <a:p>
                      <a:pPr marL="742950" lvl="1" indent="-285750">
                        <a:buFont typeface="Arial" panose="020B0604020202020204" pitchFamily="34" charset="0"/>
                        <a:buChar char="•"/>
                      </a:pPr>
                      <a:r>
                        <a:rPr lang="nl-BE" dirty="0"/>
                        <a:t>Middelen </a:t>
                      </a:r>
                    </a:p>
                  </a:txBody>
                  <a:tcPr/>
                </a:tc>
                <a:tc>
                  <a:txBody>
                    <a:bodyPr/>
                    <a:lstStyle/>
                    <a:p>
                      <a:endParaRPr lang="nl-BE" dirty="0"/>
                    </a:p>
                  </a:txBody>
                  <a:tcPr/>
                </a:tc>
                <a:extLst>
                  <a:ext uri="{0D108BD9-81ED-4DB2-BD59-A6C34878D82A}">
                    <a16:rowId xmlns:a16="http://schemas.microsoft.com/office/drawing/2014/main" val="3412775068"/>
                  </a:ext>
                </a:extLst>
              </a:tr>
            </a:tbl>
          </a:graphicData>
        </a:graphic>
      </p:graphicFrame>
      <p:sp>
        <p:nvSpPr>
          <p:cNvPr id="3" name="Tekstvak 2">
            <a:extLst>
              <a:ext uri="{FF2B5EF4-FFF2-40B4-BE49-F238E27FC236}">
                <a16:creationId xmlns:a16="http://schemas.microsoft.com/office/drawing/2014/main" id="{5E86E028-1631-4D2A-E3C4-C07D3F5DD267}"/>
              </a:ext>
            </a:extLst>
          </p:cNvPr>
          <p:cNvSpPr txBox="1"/>
          <p:nvPr/>
        </p:nvSpPr>
        <p:spPr>
          <a:xfrm>
            <a:off x="919480" y="3253051"/>
            <a:ext cx="10353040" cy="2106346"/>
          </a:xfrm>
          <a:prstGeom prst="rect">
            <a:avLst/>
          </a:prstGeom>
          <a:noFill/>
        </p:spPr>
        <p:txBody>
          <a:bodyPr wrap="square">
            <a:spAutoFit/>
          </a:bodyPr>
          <a:lstStyle/>
          <a:p>
            <a:pPr marL="449580" marR="0" lvl="0" indent="0" algn="l" defTabSz="914400" rtl="0" eaLnBrk="1" fontAlgn="auto" latinLnBrk="0" hangingPunct="1">
              <a:lnSpc>
                <a:spcPct val="115000"/>
              </a:lnSpc>
              <a:spcBef>
                <a:spcPts val="0"/>
              </a:spcBef>
              <a:spcAft>
                <a:spcPts val="1000"/>
              </a:spcAft>
              <a:buClrTx/>
              <a:buSzTx/>
              <a:buFontTx/>
              <a:buNone/>
              <a:tabLst>
                <a:tab pos="4617720" algn="l"/>
              </a:tabLst>
              <a:defRPr/>
            </a:pPr>
            <a:r>
              <a:rPr kumimoji="0" lang="nl-BE" sz="18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“Het zou beter zijn om te weten dat je inderdaad aan de hand van dat toestel, dat je een parameter hebt van hoe goed doe ik het of doe ik het niet hé, ik denk dat de dokters die een sneltest hebben minder gaan voorschrijven dan ons, ik denk dat wel, omdat je dan toch eigenlijk een quasi objectieve parameter hebt om te kijken van hoe ziek zijn de patiënten nu eigenlijk hé, dus ik denk dat met een sneltest gemakkelijk en gemakkelijk hanteerbaar zijn”</a:t>
            </a:r>
            <a:r>
              <a:rPr kumimoji="0" lang="nl-B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Anthierens S. et al.</a:t>
            </a:r>
            <a:endParaRPr kumimoji="0" lang="en-GB" sz="18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a:p>
            <a:pPr marL="449580" marR="0" lvl="0" indent="0" algn="l" defTabSz="914400" rtl="0" eaLnBrk="1" fontAlgn="auto" latinLnBrk="0" hangingPunct="1">
              <a:lnSpc>
                <a:spcPct val="115000"/>
              </a:lnSpc>
              <a:spcBef>
                <a:spcPts val="0"/>
              </a:spcBef>
              <a:spcAft>
                <a:spcPts val="1000"/>
              </a:spcAft>
              <a:buClrTx/>
              <a:buSzTx/>
              <a:buFontTx/>
              <a:buNone/>
              <a:tabLst>
                <a:tab pos="4617720" algn="l"/>
              </a:tabLst>
              <a:defRPr/>
            </a:pPr>
            <a:endParaRPr kumimoji="0" lang="en-GB" sz="18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Tree>
    <p:extLst>
      <p:ext uri="{BB962C8B-B14F-4D97-AF65-F5344CB8AC3E}">
        <p14:creationId xmlns:p14="http://schemas.microsoft.com/office/powerpoint/2010/main" val="24780754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4">
            <a:extLst>
              <a:ext uri="{FF2B5EF4-FFF2-40B4-BE49-F238E27FC236}">
                <a16:creationId xmlns:a16="http://schemas.microsoft.com/office/drawing/2014/main" id="{55074094-6A2E-9F58-15BD-12255857751A}"/>
              </a:ext>
            </a:extLst>
          </p:cNvPr>
          <p:cNvGraphicFramePr>
            <a:graphicFrameLocks noGrp="1"/>
          </p:cNvGraphicFramePr>
          <p:nvPr>
            <p:ph idx="1"/>
          </p:nvPr>
        </p:nvGraphicFramePr>
        <p:xfrm>
          <a:off x="599440" y="528320"/>
          <a:ext cx="10993120" cy="1752600"/>
        </p:xfrm>
        <a:graphic>
          <a:graphicData uri="http://schemas.openxmlformats.org/drawingml/2006/table">
            <a:tbl>
              <a:tblPr firstRow="1" bandRow="1">
                <a:tableStyleId>{5C22544A-7EE6-4342-B048-85BDC9FD1C3A}</a:tableStyleId>
              </a:tblPr>
              <a:tblGrid>
                <a:gridCol w="3535370">
                  <a:extLst>
                    <a:ext uri="{9D8B030D-6E8A-4147-A177-3AD203B41FA5}">
                      <a16:colId xmlns:a16="http://schemas.microsoft.com/office/drawing/2014/main" val="1457924835"/>
                    </a:ext>
                  </a:extLst>
                </a:gridCol>
                <a:gridCol w="4257293">
                  <a:extLst>
                    <a:ext uri="{9D8B030D-6E8A-4147-A177-3AD203B41FA5}">
                      <a16:colId xmlns:a16="http://schemas.microsoft.com/office/drawing/2014/main" val="1163540081"/>
                    </a:ext>
                  </a:extLst>
                </a:gridCol>
                <a:gridCol w="3200457">
                  <a:extLst>
                    <a:ext uri="{9D8B030D-6E8A-4147-A177-3AD203B41FA5}">
                      <a16:colId xmlns:a16="http://schemas.microsoft.com/office/drawing/2014/main" val="683747289"/>
                    </a:ext>
                  </a:extLst>
                </a:gridCol>
              </a:tblGrid>
              <a:tr h="370840">
                <a:tc>
                  <a:txBody>
                    <a:bodyPr/>
                    <a:lstStyle/>
                    <a:p>
                      <a:endParaRPr lang="nl-BE" dirty="0"/>
                    </a:p>
                  </a:txBody>
                  <a:tcPr/>
                </a:tc>
                <a:tc>
                  <a:txBody>
                    <a:bodyPr/>
                    <a:lstStyle/>
                    <a:p>
                      <a:r>
                        <a:rPr lang="nl-BE" dirty="0"/>
                        <a:t>Determinant </a:t>
                      </a:r>
                    </a:p>
                  </a:txBody>
                  <a:tcPr/>
                </a:tc>
                <a:tc>
                  <a:txBody>
                    <a:bodyPr/>
                    <a:lstStyle/>
                    <a:p>
                      <a:endParaRPr lang="nl-BE"/>
                    </a:p>
                  </a:txBody>
                  <a:tcPr/>
                </a:tc>
                <a:extLst>
                  <a:ext uri="{0D108BD9-81ED-4DB2-BD59-A6C34878D82A}">
                    <a16:rowId xmlns:a16="http://schemas.microsoft.com/office/drawing/2014/main" val="2463291762"/>
                  </a:ext>
                </a:extLst>
              </a:tr>
              <a:tr h="370840">
                <a:tc>
                  <a:txBody>
                    <a:bodyPr/>
                    <a:lstStyle/>
                    <a:p>
                      <a:endParaRPr lang="nl-BE" dirty="0"/>
                    </a:p>
                  </a:txBody>
                  <a:tcPr/>
                </a:tc>
                <a:tc>
                  <a:txBody>
                    <a:bodyPr/>
                    <a:lstStyle/>
                    <a:p>
                      <a:r>
                        <a:rPr lang="nl-BE" dirty="0"/>
                        <a:t>Onzekerheid over de diagnose</a:t>
                      </a:r>
                    </a:p>
                  </a:txBody>
                  <a:tcPr/>
                </a:tc>
                <a:tc>
                  <a:txBody>
                    <a:bodyPr/>
                    <a:lstStyle/>
                    <a:p>
                      <a:r>
                        <a:rPr lang="nl-BE" dirty="0"/>
                        <a:t>Onzekerheid/angst</a:t>
                      </a:r>
                    </a:p>
                  </a:txBody>
                  <a:tcPr/>
                </a:tc>
                <a:extLst>
                  <a:ext uri="{0D108BD9-81ED-4DB2-BD59-A6C34878D82A}">
                    <a16:rowId xmlns:a16="http://schemas.microsoft.com/office/drawing/2014/main" val="3570740722"/>
                  </a:ext>
                </a:extLst>
              </a:tr>
              <a:tr h="370840">
                <a:tc>
                  <a:txBody>
                    <a:bodyPr/>
                    <a:lstStyle/>
                    <a:p>
                      <a:r>
                        <a:rPr lang="nl-BE" dirty="0"/>
                        <a:t>Klinische beslisregels bij ernstig zieke kinderen</a:t>
                      </a:r>
                    </a:p>
                  </a:txBody>
                  <a:tcPr/>
                </a:tc>
                <a:tc>
                  <a:txBody>
                    <a:bodyPr/>
                    <a:lstStyle/>
                    <a:p>
                      <a:pPr marL="742950" lvl="1" indent="-285750">
                        <a:buFont typeface="Arial" panose="020B0604020202020204" pitchFamily="34" charset="0"/>
                        <a:buChar char="•"/>
                      </a:pPr>
                      <a:r>
                        <a:rPr lang="nl-BE" dirty="0"/>
                        <a:t>Kennis </a:t>
                      </a:r>
                    </a:p>
                  </a:txBody>
                  <a:tcPr/>
                </a:tc>
                <a:tc>
                  <a:txBody>
                    <a:bodyPr/>
                    <a:lstStyle/>
                    <a:p>
                      <a:endParaRPr lang="nl-BE" dirty="0"/>
                    </a:p>
                  </a:txBody>
                  <a:tcPr/>
                </a:tc>
                <a:extLst>
                  <a:ext uri="{0D108BD9-81ED-4DB2-BD59-A6C34878D82A}">
                    <a16:rowId xmlns:a16="http://schemas.microsoft.com/office/drawing/2014/main" val="2962884740"/>
                  </a:ext>
                </a:extLst>
              </a:tr>
              <a:tr h="370840">
                <a:tc>
                  <a:txBody>
                    <a:bodyPr/>
                    <a:lstStyle/>
                    <a:p>
                      <a:r>
                        <a:rPr lang="nl-BE" dirty="0"/>
                        <a:t>POC-CRP</a:t>
                      </a:r>
                    </a:p>
                  </a:txBody>
                  <a:tcPr/>
                </a:tc>
                <a:tc>
                  <a:txBody>
                    <a:bodyPr/>
                    <a:lstStyle/>
                    <a:p>
                      <a:pPr marL="742950" lvl="1" indent="-285750">
                        <a:buFont typeface="Arial" panose="020B0604020202020204" pitchFamily="34" charset="0"/>
                        <a:buChar char="•"/>
                      </a:pPr>
                      <a:r>
                        <a:rPr lang="nl-BE" dirty="0"/>
                        <a:t>Middelen </a:t>
                      </a:r>
                    </a:p>
                  </a:txBody>
                  <a:tcPr/>
                </a:tc>
                <a:tc>
                  <a:txBody>
                    <a:bodyPr/>
                    <a:lstStyle/>
                    <a:p>
                      <a:endParaRPr lang="nl-BE" dirty="0"/>
                    </a:p>
                  </a:txBody>
                  <a:tcPr/>
                </a:tc>
                <a:extLst>
                  <a:ext uri="{0D108BD9-81ED-4DB2-BD59-A6C34878D82A}">
                    <a16:rowId xmlns:a16="http://schemas.microsoft.com/office/drawing/2014/main" val="3412775068"/>
                  </a:ext>
                </a:extLst>
              </a:tr>
            </a:tbl>
          </a:graphicData>
        </a:graphic>
      </p:graphicFrame>
      <p:pic>
        <p:nvPicPr>
          <p:cNvPr id="2" name="Afbeelding 1" descr="CRP+Hb meter | Huisartsendienst Nederland">
            <a:extLst>
              <a:ext uri="{FF2B5EF4-FFF2-40B4-BE49-F238E27FC236}">
                <a16:creationId xmlns:a16="http://schemas.microsoft.com/office/drawing/2014/main" id="{B85CED1F-6B08-8F25-67C6-350EE4B70F0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40722" y="2768918"/>
            <a:ext cx="5527675" cy="3616325"/>
          </a:xfrm>
          <a:prstGeom prst="rect">
            <a:avLst/>
          </a:prstGeom>
          <a:noFill/>
          <a:ln>
            <a:noFill/>
          </a:ln>
        </p:spPr>
      </p:pic>
    </p:spTree>
    <p:extLst>
      <p:ext uri="{BB962C8B-B14F-4D97-AF65-F5344CB8AC3E}">
        <p14:creationId xmlns:p14="http://schemas.microsoft.com/office/powerpoint/2010/main" val="363028120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E8BA44-39FA-CF3B-7419-17786D8018B2}"/>
              </a:ext>
            </a:extLst>
          </p:cNvPr>
          <p:cNvSpPr>
            <a:spLocks noGrp="1"/>
          </p:cNvSpPr>
          <p:nvPr>
            <p:ph type="title"/>
          </p:nvPr>
        </p:nvSpPr>
        <p:spPr/>
        <p:txBody>
          <a:bodyPr/>
          <a:lstStyle/>
          <a:p>
            <a:pPr algn="ctr"/>
            <a:r>
              <a:rPr lang="nl-BE" dirty="0"/>
              <a:t>POC-CRP</a:t>
            </a:r>
          </a:p>
        </p:txBody>
      </p:sp>
      <p:sp>
        <p:nvSpPr>
          <p:cNvPr id="3" name="Tijdelijke aanduiding voor inhoud 2">
            <a:extLst>
              <a:ext uri="{FF2B5EF4-FFF2-40B4-BE49-F238E27FC236}">
                <a16:creationId xmlns:a16="http://schemas.microsoft.com/office/drawing/2014/main" id="{DF459AB6-7E44-249D-34B5-74BC4DCC92AB}"/>
              </a:ext>
            </a:extLst>
          </p:cNvPr>
          <p:cNvSpPr>
            <a:spLocks noGrp="1"/>
          </p:cNvSpPr>
          <p:nvPr>
            <p:ph idx="1"/>
          </p:nvPr>
        </p:nvSpPr>
        <p:spPr/>
        <p:txBody>
          <a:bodyPr/>
          <a:lstStyle/>
          <a:p>
            <a:pPr marL="0" indent="0">
              <a:buNone/>
            </a:pPr>
            <a:endParaRPr lang="nl-BE" dirty="0"/>
          </a:p>
          <a:p>
            <a:pPr marL="0" indent="0">
              <a:buNone/>
            </a:pPr>
            <a:endParaRPr lang="nl-BE" dirty="0"/>
          </a:p>
          <a:p>
            <a:pPr marL="0" indent="0" algn="ctr">
              <a:buNone/>
            </a:pPr>
            <a:r>
              <a:rPr lang="nl-BE" sz="4800" dirty="0"/>
              <a:t>“Zie je wel” </a:t>
            </a:r>
          </a:p>
        </p:txBody>
      </p:sp>
    </p:spTree>
    <p:extLst>
      <p:ext uri="{BB962C8B-B14F-4D97-AF65-F5344CB8AC3E}">
        <p14:creationId xmlns:p14="http://schemas.microsoft.com/office/powerpoint/2010/main" val="187849187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4">
            <a:extLst>
              <a:ext uri="{FF2B5EF4-FFF2-40B4-BE49-F238E27FC236}">
                <a16:creationId xmlns:a16="http://schemas.microsoft.com/office/drawing/2014/main" id="{55074094-6A2E-9F58-15BD-12255857751A}"/>
              </a:ext>
            </a:extLst>
          </p:cNvPr>
          <p:cNvGraphicFramePr>
            <a:graphicFrameLocks noGrp="1"/>
          </p:cNvGraphicFramePr>
          <p:nvPr>
            <p:ph idx="1"/>
          </p:nvPr>
        </p:nvGraphicFramePr>
        <p:xfrm>
          <a:off x="599440" y="528320"/>
          <a:ext cx="10993120" cy="2392680"/>
        </p:xfrm>
        <a:graphic>
          <a:graphicData uri="http://schemas.openxmlformats.org/drawingml/2006/table">
            <a:tbl>
              <a:tblPr firstRow="1" bandRow="1">
                <a:tableStyleId>{5C22544A-7EE6-4342-B048-85BDC9FD1C3A}</a:tableStyleId>
              </a:tblPr>
              <a:tblGrid>
                <a:gridCol w="3535370">
                  <a:extLst>
                    <a:ext uri="{9D8B030D-6E8A-4147-A177-3AD203B41FA5}">
                      <a16:colId xmlns:a16="http://schemas.microsoft.com/office/drawing/2014/main" val="1457924835"/>
                    </a:ext>
                  </a:extLst>
                </a:gridCol>
                <a:gridCol w="4257293">
                  <a:extLst>
                    <a:ext uri="{9D8B030D-6E8A-4147-A177-3AD203B41FA5}">
                      <a16:colId xmlns:a16="http://schemas.microsoft.com/office/drawing/2014/main" val="1163540081"/>
                    </a:ext>
                  </a:extLst>
                </a:gridCol>
                <a:gridCol w="3200457">
                  <a:extLst>
                    <a:ext uri="{9D8B030D-6E8A-4147-A177-3AD203B41FA5}">
                      <a16:colId xmlns:a16="http://schemas.microsoft.com/office/drawing/2014/main" val="683747289"/>
                    </a:ext>
                  </a:extLst>
                </a:gridCol>
              </a:tblGrid>
              <a:tr h="370840">
                <a:tc>
                  <a:txBody>
                    <a:bodyPr/>
                    <a:lstStyle/>
                    <a:p>
                      <a:endParaRPr lang="nl-BE" dirty="0"/>
                    </a:p>
                  </a:txBody>
                  <a:tcPr/>
                </a:tc>
                <a:tc>
                  <a:txBody>
                    <a:bodyPr/>
                    <a:lstStyle/>
                    <a:p>
                      <a:r>
                        <a:rPr lang="nl-BE" dirty="0"/>
                        <a:t>Determinant </a:t>
                      </a:r>
                    </a:p>
                  </a:txBody>
                  <a:tcPr/>
                </a:tc>
                <a:tc>
                  <a:txBody>
                    <a:bodyPr/>
                    <a:lstStyle/>
                    <a:p>
                      <a:endParaRPr lang="nl-BE"/>
                    </a:p>
                  </a:txBody>
                  <a:tcPr/>
                </a:tc>
                <a:extLst>
                  <a:ext uri="{0D108BD9-81ED-4DB2-BD59-A6C34878D82A}">
                    <a16:rowId xmlns:a16="http://schemas.microsoft.com/office/drawing/2014/main" val="2463291762"/>
                  </a:ext>
                </a:extLst>
              </a:tr>
              <a:tr h="370840">
                <a:tc>
                  <a:txBody>
                    <a:bodyPr/>
                    <a:lstStyle/>
                    <a:p>
                      <a:endParaRPr lang="nl-BE" dirty="0"/>
                    </a:p>
                  </a:txBody>
                  <a:tcPr/>
                </a:tc>
                <a:tc>
                  <a:txBody>
                    <a:bodyPr/>
                    <a:lstStyle/>
                    <a:p>
                      <a:r>
                        <a:rPr lang="nl-BE" dirty="0"/>
                        <a:t>Onzekerheid over de diagnose</a:t>
                      </a:r>
                    </a:p>
                  </a:txBody>
                  <a:tcPr/>
                </a:tc>
                <a:tc>
                  <a:txBody>
                    <a:bodyPr/>
                    <a:lstStyle/>
                    <a:p>
                      <a:r>
                        <a:rPr lang="nl-BE" dirty="0"/>
                        <a:t>Onzekerheid/angst</a:t>
                      </a:r>
                    </a:p>
                  </a:txBody>
                  <a:tcPr/>
                </a:tc>
                <a:extLst>
                  <a:ext uri="{0D108BD9-81ED-4DB2-BD59-A6C34878D82A}">
                    <a16:rowId xmlns:a16="http://schemas.microsoft.com/office/drawing/2014/main" val="3570740722"/>
                  </a:ext>
                </a:extLst>
              </a:tr>
              <a:tr h="370840">
                <a:tc>
                  <a:txBody>
                    <a:bodyPr/>
                    <a:lstStyle/>
                    <a:p>
                      <a:r>
                        <a:rPr lang="nl-BE" dirty="0"/>
                        <a:t>Klinische beslisregels bij ernstig zieke kinderen</a:t>
                      </a:r>
                    </a:p>
                  </a:txBody>
                  <a:tcPr/>
                </a:tc>
                <a:tc>
                  <a:txBody>
                    <a:bodyPr/>
                    <a:lstStyle/>
                    <a:p>
                      <a:pPr marL="742950" lvl="1" indent="-285750">
                        <a:buFont typeface="Arial" panose="020B0604020202020204" pitchFamily="34" charset="0"/>
                        <a:buChar char="•"/>
                      </a:pPr>
                      <a:r>
                        <a:rPr lang="nl-BE" dirty="0"/>
                        <a:t>Kennis </a:t>
                      </a:r>
                    </a:p>
                  </a:txBody>
                  <a:tcPr/>
                </a:tc>
                <a:tc>
                  <a:txBody>
                    <a:bodyPr/>
                    <a:lstStyle/>
                    <a:p>
                      <a:endParaRPr lang="nl-BE" dirty="0"/>
                    </a:p>
                  </a:txBody>
                  <a:tcPr/>
                </a:tc>
                <a:extLst>
                  <a:ext uri="{0D108BD9-81ED-4DB2-BD59-A6C34878D82A}">
                    <a16:rowId xmlns:a16="http://schemas.microsoft.com/office/drawing/2014/main" val="2962884740"/>
                  </a:ext>
                </a:extLst>
              </a:tr>
              <a:tr h="370840">
                <a:tc>
                  <a:txBody>
                    <a:bodyPr/>
                    <a:lstStyle/>
                    <a:p>
                      <a:r>
                        <a:rPr lang="nl-BE" dirty="0"/>
                        <a:t>POC-CRP</a:t>
                      </a:r>
                    </a:p>
                  </a:txBody>
                  <a:tcPr/>
                </a:tc>
                <a:tc>
                  <a:txBody>
                    <a:bodyPr/>
                    <a:lstStyle/>
                    <a:p>
                      <a:pPr marL="742950" lvl="1" indent="-285750">
                        <a:buFont typeface="Arial" panose="020B0604020202020204" pitchFamily="34" charset="0"/>
                        <a:buChar char="•"/>
                      </a:pPr>
                      <a:r>
                        <a:rPr lang="nl-BE" dirty="0"/>
                        <a:t>Middelen </a:t>
                      </a:r>
                    </a:p>
                  </a:txBody>
                  <a:tcPr/>
                </a:tc>
                <a:tc>
                  <a:txBody>
                    <a:bodyPr/>
                    <a:lstStyle/>
                    <a:p>
                      <a:endParaRPr lang="nl-BE" dirty="0"/>
                    </a:p>
                  </a:txBody>
                  <a:tcPr/>
                </a:tc>
                <a:extLst>
                  <a:ext uri="{0D108BD9-81ED-4DB2-BD59-A6C34878D82A}">
                    <a16:rowId xmlns:a16="http://schemas.microsoft.com/office/drawing/2014/main" val="3412775068"/>
                  </a:ext>
                </a:extLst>
              </a:tr>
              <a:tr h="370840">
                <a:tc>
                  <a:txBody>
                    <a:bodyPr/>
                    <a:lstStyle/>
                    <a:p>
                      <a:pPr algn="ctr"/>
                      <a:r>
                        <a:rPr lang="nl-BE" dirty="0"/>
                        <a:t>?</a:t>
                      </a:r>
                    </a:p>
                    <a:p>
                      <a:endParaRPr lang="nl-BE" dirty="0"/>
                    </a:p>
                  </a:txBody>
                  <a:tcPr/>
                </a:tc>
                <a:tc>
                  <a:txBody>
                    <a:bodyPr/>
                    <a:lstStyle/>
                    <a:p>
                      <a:pPr marL="742950" lvl="1" indent="-285750">
                        <a:buFont typeface="Arial" panose="020B0604020202020204" pitchFamily="34" charset="0"/>
                        <a:buChar char="•"/>
                      </a:pPr>
                      <a:r>
                        <a:rPr lang="nl-BE" dirty="0"/>
                        <a:t>Druk/ongerustheid patiënten</a:t>
                      </a:r>
                    </a:p>
                  </a:txBody>
                  <a:tcPr/>
                </a:tc>
                <a:tc>
                  <a:txBody>
                    <a:bodyPr/>
                    <a:lstStyle/>
                    <a:p>
                      <a:endParaRPr lang="nl-BE" dirty="0"/>
                    </a:p>
                  </a:txBody>
                  <a:tcPr/>
                </a:tc>
                <a:extLst>
                  <a:ext uri="{0D108BD9-81ED-4DB2-BD59-A6C34878D82A}">
                    <a16:rowId xmlns:a16="http://schemas.microsoft.com/office/drawing/2014/main" val="1102454052"/>
                  </a:ext>
                </a:extLst>
              </a:tr>
            </a:tbl>
          </a:graphicData>
        </a:graphic>
      </p:graphicFrame>
    </p:spTree>
    <p:extLst>
      <p:ext uri="{BB962C8B-B14F-4D97-AF65-F5344CB8AC3E}">
        <p14:creationId xmlns:p14="http://schemas.microsoft.com/office/powerpoint/2010/main" val="413492587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E5170E-9305-4844-ADD9-87CF6B21C747}"/>
              </a:ext>
            </a:extLst>
          </p:cNvPr>
          <p:cNvSpPr>
            <a:spLocks noGrp="1"/>
          </p:cNvSpPr>
          <p:nvPr>
            <p:ph type="title"/>
          </p:nvPr>
        </p:nvSpPr>
        <p:spPr>
          <a:xfrm>
            <a:off x="7129210" y="365125"/>
            <a:ext cx="4180840" cy="1325563"/>
          </a:xfrm>
        </p:spPr>
        <p:txBody>
          <a:bodyPr/>
          <a:lstStyle/>
          <a:p>
            <a:r>
              <a:rPr lang="nl-BE" dirty="0"/>
              <a:t>ICE</a:t>
            </a:r>
          </a:p>
        </p:txBody>
      </p:sp>
      <p:sp>
        <p:nvSpPr>
          <p:cNvPr id="3" name="Tijdelijke aanduiding voor inhoud 2">
            <a:extLst>
              <a:ext uri="{FF2B5EF4-FFF2-40B4-BE49-F238E27FC236}">
                <a16:creationId xmlns:a16="http://schemas.microsoft.com/office/drawing/2014/main" id="{21009AD6-173C-468D-A648-39FC060BFCE9}"/>
              </a:ext>
            </a:extLst>
          </p:cNvPr>
          <p:cNvSpPr>
            <a:spLocks noGrp="1"/>
          </p:cNvSpPr>
          <p:nvPr>
            <p:ph idx="1"/>
          </p:nvPr>
        </p:nvSpPr>
        <p:spPr>
          <a:xfrm>
            <a:off x="7747686" y="2520777"/>
            <a:ext cx="3606114" cy="679623"/>
          </a:xfrm>
        </p:spPr>
        <p:txBody>
          <a:bodyPr/>
          <a:lstStyle/>
          <a:p>
            <a:pPr marL="0" indent="0">
              <a:buNone/>
            </a:pPr>
            <a:r>
              <a:rPr lang="nl-BE" dirty="0"/>
              <a:t>Ideeën (</a:t>
            </a:r>
            <a:r>
              <a:rPr lang="nl-BE" dirty="0" err="1"/>
              <a:t>Ideas</a:t>
            </a:r>
            <a:r>
              <a:rPr lang="nl-BE" dirty="0"/>
              <a:t>)</a:t>
            </a:r>
          </a:p>
        </p:txBody>
      </p:sp>
      <p:sp>
        <p:nvSpPr>
          <p:cNvPr id="5" name="Ovaal 4">
            <a:extLst>
              <a:ext uri="{FF2B5EF4-FFF2-40B4-BE49-F238E27FC236}">
                <a16:creationId xmlns:a16="http://schemas.microsoft.com/office/drawing/2014/main" id="{5B23FBA1-1783-42CE-A698-7F5DDDD766B5}"/>
              </a:ext>
            </a:extLst>
          </p:cNvPr>
          <p:cNvSpPr/>
          <p:nvPr/>
        </p:nvSpPr>
        <p:spPr>
          <a:xfrm>
            <a:off x="360342" y="311785"/>
            <a:ext cx="1574800" cy="15138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a:ln>
                  <a:noFill/>
                </a:ln>
                <a:solidFill>
                  <a:prstClr val="white"/>
                </a:solidFill>
                <a:effectLst/>
                <a:uLnTx/>
                <a:uFillTx/>
                <a:latin typeface="Calibri" panose="020F0502020204030204"/>
                <a:ea typeface="+mn-ea"/>
                <a:cs typeface="+mn-cs"/>
              </a:rPr>
              <a:t>Duaal denken</a:t>
            </a:r>
          </a:p>
        </p:txBody>
      </p:sp>
      <p:pic>
        <p:nvPicPr>
          <p:cNvPr id="6" name="Afbeelding 5">
            <a:extLst>
              <a:ext uri="{FF2B5EF4-FFF2-40B4-BE49-F238E27FC236}">
                <a16:creationId xmlns:a16="http://schemas.microsoft.com/office/drawing/2014/main" id="{1CA07E08-7178-4C05-8393-386EA78C30BD}"/>
              </a:ext>
            </a:extLst>
          </p:cNvPr>
          <p:cNvPicPr>
            <a:picLocks noChangeAspect="1"/>
          </p:cNvPicPr>
          <p:nvPr/>
        </p:nvPicPr>
        <p:blipFill rotWithShape="1">
          <a:blip r:embed="rId3"/>
          <a:srcRect l="12182" t="8786" r="8442" b="30364"/>
          <a:stretch/>
        </p:blipFill>
        <p:spPr>
          <a:xfrm>
            <a:off x="1368954" y="1213903"/>
            <a:ext cx="1574800" cy="1207253"/>
          </a:xfrm>
          <a:prstGeom prst="rect">
            <a:avLst/>
          </a:prstGeom>
        </p:spPr>
      </p:pic>
      <p:pic>
        <p:nvPicPr>
          <p:cNvPr id="7" name="Afbeelding 6"/>
          <p:cNvPicPr>
            <a:picLocks noChangeAspect="1"/>
          </p:cNvPicPr>
          <p:nvPr/>
        </p:nvPicPr>
        <p:blipFill rotWithShape="1">
          <a:blip r:embed="rId4"/>
          <a:srcRect l="29696" t="29009" r="53682" b="40000"/>
          <a:stretch/>
        </p:blipFill>
        <p:spPr>
          <a:xfrm>
            <a:off x="4023228" y="2421156"/>
            <a:ext cx="2026508" cy="2125362"/>
          </a:xfrm>
          <a:prstGeom prst="rect">
            <a:avLst/>
          </a:prstGeom>
        </p:spPr>
      </p:pic>
      <p:sp>
        <p:nvSpPr>
          <p:cNvPr id="8" name="Tijdelijke aanduiding voor inhoud 2">
            <a:extLst>
              <a:ext uri="{FF2B5EF4-FFF2-40B4-BE49-F238E27FC236}">
                <a16:creationId xmlns:a16="http://schemas.microsoft.com/office/drawing/2014/main" id="{21009AD6-173C-468D-A648-39FC060BFCE9}"/>
              </a:ext>
            </a:extLst>
          </p:cNvPr>
          <p:cNvSpPr txBox="1">
            <a:spLocks/>
          </p:cNvSpPr>
          <p:nvPr/>
        </p:nvSpPr>
        <p:spPr>
          <a:xfrm>
            <a:off x="7035112" y="3445474"/>
            <a:ext cx="4166287" cy="67962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nl-BE" sz="2800" b="0" i="0" u="none" strike="noStrike" kern="1200" cap="none" spc="0" normalizeH="0" baseline="0" noProof="0" dirty="0">
                <a:ln>
                  <a:noFill/>
                </a:ln>
                <a:solidFill>
                  <a:prstClr val="black"/>
                </a:solidFill>
                <a:effectLst/>
                <a:uLnTx/>
                <a:uFillTx/>
                <a:latin typeface="Calibri" panose="020F0502020204030204"/>
                <a:ea typeface="+mn-ea"/>
                <a:cs typeface="+mn-cs"/>
              </a:rPr>
              <a:t>Bezorgdheden (Concerns)</a:t>
            </a:r>
          </a:p>
        </p:txBody>
      </p:sp>
      <p:sp>
        <p:nvSpPr>
          <p:cNvPr id="9" name="Tijdelijke aanduiding voor inhoud 2">
            <a:extLst>
              <a:ext uri="{FF2B5EF4-FFF2-40B4-BE49-F238E27FC236}">
                <a16:creationId xmlns:a16="http://schemas.microsoft.com/office/drawing/2014/main" id="{21009AD6-173C-468D-A648-39FC060BFCE9}"/>
              </a:ext>
            </a:extLst>
          </p:cNvPr>
          <p:cNvSpPr txBox="1">
            <a:spLocks/>
          </p:cNvSpPr>
          <p:nvPr/>
        </p:nvSpPr>
        <p:spPr>
          <a:xfrm>
            <a:off x="6656172" y="4370171"/>
            <a:ext cx="4653877" cy="67962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nl-BE" sz="2800" b="0" i="0" u="none" strike="noStrike" kern="1200" cap="none" spc="0" normalizeH="0" baseline="0" noProof="0" dirty="0">
                <a:ln>
                  <a:noFill/>
                </a:ln>
                <a:solidFill>
                  <a:prstClr val="black"/>
                </a:solidFill>
                <a:effectLst/>
                <a:uLnTx/>
                <a:uFillTx/>
                <a:latin typeface="Calibri" panose="020F0502020204030204"/>
                <a:ea typeface="+mn-ea"/>
                <a:cs typeface="+mn-cs"/>
              </a:rPr>
              <a:t>Verwachtingen (</a:t>
            </a:r>
            <a:r>
              <a:rPr kumimoji="0" lang="nl-BE" sz="2800" b="0" i="0" u="none" strike="noStrike" kern="1200" cap="none" spc="0" normalizeH="0" baseline="0" noProof="0" dirty="0" err="1">
                <a:ln>
                  <a:noFill/>
                </a:ln>
                <a:solidFill>
                  <a:prstClr val="black"/>
                </a:solidFill>
                <a:effectLst/>
                <a:uLnTx/>
                <a:uFillTx/>
                <a:latin typeface="Calibri" panose="020F0502020204030204"/>
                <a:ea typeface="+mn-ea"/>
                <a:cs typeface="+mn-cs"/>
              </a:rPr>
              <a:t>Expectations</a:t>
            </a:r>
            <a:r>
              <a:rPr kumimoji="0" lang="nl-BE" sz="28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100844058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al 3">
            <a:extLst>
              <a:ext uri="{FF2B5EF4-FFF2-40B4-BE49-F238E27FC236}">
                <a16:creationId xmlns:a16="http://schemas.microsoft.com/office/drawing/2014/main" id="{A24E6891-2573-4972-9870-1ED7F585572B}"/>
              </a:ext>
            </a:extLst>
          </p:cNvPr>
          <p:cNvSpPr/>
          <p:nvPr/>
        </p:nvSpPr>
        <p:spPr>
          <a:xfrm>
            <a:off x="182880" y="193040"/>
            <a:ext cx="1574800" cy="15138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a:ln>
                  <a:noFill/>
                </a:ln>
                <a:solidFill>
                  <a:prstClr val="white"/>
                </a:solidFill>
                <a:effectLst/>
                <a:uLnTx/>
                <a:uFillTx/>
                <a:latin typeface="Calibri" panose="020F0502020204030204"/>
                <a:ea typeface="+mn-ea"/>
                <a:cs typeface="+mn-cs"/>
              </a:rPr>
              <a:t>Duaal denken</a:t>
            </a:r>
          </a:p>
        </p:txBody>
      </p:sp>
      <p:sp>
        <p:nvSpPr>
          <p:cNvPr id="5" name="Toelichting met afgeronde rechthoek 8">
            <a:extLst>
              <a:ext uri="{FF2B5EF4-FFF2-40B4-BE49-F238E27FC236}">
                <a16:creationId xmlns:a16="http://schemas.microsoft.com/office/drawing/2014/main" id="{75BBE903-65EB-490E-8985-C386A4783B7E}"/>
              </a:ext>
            </a:extLst>
          </p:cNvPr>
          <p:cNvSpPr/>
          <p:nvPr/>
        </p:nvSpPr>
        <p:spPr bwMode="auto">
          <a:xfrm>
            <a:off x="2243138" y="1272746"/>
            <a:ext cx="9479502" cy="4928029"/>
          </a:xfrm>
          <a:prstGeom prst="wedgeRoundRectCallout">
            <a:avLst>
              <a:gd name="adj1" fmla="val 45684"/>
              <a:gd name="adj2" fmla="val 54103"/>
              <a:gd name="adj3" fmla="val 16667"/>
            </a:avLst>
          </a:prstGeom>
          <a:ln>
            <a:solidFill>
              <a:schemeClr val="tx1"/>
            </a:solidFill>
          </a:ln>
          <a:extLst>
            <a:ext uri="{91240B29-F687-4f45-9708-019B960494DF}">
              <a14:hiddenLine xmlns:a14="http://schemas.microsoft.com/office/drawing/2010/main" xmlns="" w="9525">
                <a:solidFill>
                  <a:srgbClr val="000000"/>
                </a:solidFill>
                <a:miter lim="800000"/>
                <a:headEnd/>
                <a:tailEnd/>
              </a14:hiddenLine>
            </a:ext>
          </a:extLst>
        </p:spPr>
        <p:style>
          <a:lnRef idx="2">
            <a:schemeClr val="accent2"/>
          </a:lnRef>
          <a:fillRef idx="1">
            <a:schemeClr val="lt1"/>
          </a:fillRef>
          <a:effectRef idx="0">
            <a:schemeClr val="accent2"/>
          </a:effectRef>
          <a:fontRef idx="minor">
            <a:schemeClr val="dk1"/>
          </a:fontRef>
        </p:style>
        <p:txBody>
          <a:bodyPr lIns="180000" tIns="180000" rIns="180000" bIns="180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2000" b="0" i="0" u="none" strike="noStrike" kern="1200" cap="none" spc="0" normalizeH="0" baseline="0" noProof="0" dirty="0">
                <a:ln>
                  <a:noFill/>
                </a:ln>
                <a:solidFill>
                  <a:prstClr val="black"/>
                </a:solidFill>
                <a:effectLst/>
                <a:uLnTx/>
                <a:uFillTx/>
                <a:latin typeface="Calibri" panose="020F0502020204030204" pitchFamily="34" charset="0"/>
                <a:ea typeface="Yu Mincho" panose="020B0400000000000000" pitchFamily="18" charset="-128"/>
                <a:cs typeface="Arial" panose="020B0604020202020204" pitchFamily="34" charset="0"/>
              </a:rPr>
              <a:t>	 </a:t>
            </a:r>
            <a:r>
              <a:rPr kumimoji="0" lang="nl-BE" sz="20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Yu Mincho" panose="020B0400000000000000" pitchFamily="18" charset="-128"/>
                <a:cs typeface="Arial" panose="020B0604020202020204" pitchFamily="34" charset="0"/>
              </a:rPr>
              <a:t>ik denk dat ik gewoon in het begin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20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Yu Mincho" panose="020B0400000000000000" pitchFamily="18" charset="-128"/>
                <a:cs typeface="Arial" panose="020B0604020202020204" pitchFamily="34" charset="0"/>
              </a:rPr>
              <a:t>    nu gaan we heel communicatie termen praten he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20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Yu Mincho" panose="020B0400000000000000" pitchFamily="18" charset="-128"/>
                <a:cs typeface="Arial" panose="020B0604020202020204" pitchFamily="34" charset="0"/>
              </a:rPr>
              <a:t>    dat ik in het begin </a:t>
            </a:r>
            <a:r>
              <a:rPr kumimoji="0" lang="nl-BE" sz="2000" b="1" i="0" u="none" strike="noStrike" kern="1200" cap="none" spc="0" normalizeH="0" baseline="0" noProof="0" dirty="0">
                <a:ln>
                  <a:noFill/>
                </a:ln>
                <a:solidFill>
                  <a:prstClr val="black"/>
                </a:solidFill>
                <a:effectLst/>
                <a:uLnTx/>
                <a:uFillTx/>
                <a:latin typeface="Calibri" panose="020F0502020204030204" pitchFamily="34" charset="0"/>
                <a:ea typeface="Yu Mincho" panose="020B0400000000000000" pitchFamily="18" charset="-128"/>
                <a:cs typeface="Arial" panose="020B0604020202020204" pitchFamily="34" charset="0"/>
              </a:rPr>
              <a:t>mijnen ice en haren ice niet genoeg op elkaar had afgestemd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20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Yu Mincho" panose="020B0400000000000000" pitchFamily="18" charset="-128"/>
                <a:cs typeface="Arial" panose="020B0604020202020204" pitchFamily="34" charset="0"/>
              </a:rPr>
              <a:t>omdat ik zo direct iets had van oei die denkt witte stippen dus </a:t>
            </a:r>
            <a:r>
              <a:rPr kumimoji="0" lang="nl-BE" sz="2000" b="0" i="0" u="none" strike="noStrike" kern="1200" cap="none" spc="0" normalizeH="0" baseline="0" noProof="0" dirty="0" err="1">
                <a:ln>
                  <a:noFill/>
                </a:ln>
                <a:solidFill>
                  <a:prstClr val="white">
                    <a:lumMod val="50000"/>
                  </a:prstClr>
                </a:solidFill>
                <a:effectLst/>
                <a:uLnTx/>
                <a:uFillTx/>
                <a:latin typeface="Calibri" panose="020F0502020204030204" pitchFamily="34" charset="0"/>
                <a:ea typeface="Yu Mincho" panose="020B0400000000000000" pitchFamily="18" charset="-128"/>
                <a:cs typeface="Arial" panose="020B0604020202020204" pitchFamily="34" charset="0"/>
              </a:rPr>
              <a:t>t’is</a:t>
            </a:r>
            <a:r>
              <a:rPr kumimoji="0" lang="nl-BE" sz="20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Yu Mincho" panose="020B0400000000000000" pitchFamily="18" charset="-128"/>
                <a:cs typeface="Arial" panose="020B0604020202020204" pitchFamily="34" charset="0"/>
              </a:rPr>
              <a:t> wel iets ernstiger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20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Yu Mincho" panose="020B0400000000000000" pitchFamily="18" charset="-128"/>
                <a:cs typeface="Arial" panose="020B0604020202020204" pitchFamily="34" charset="0"/>
              </a:rPr>
              <a:t>terwijl  haar vraag was, op het einde bleek dan dat haar vraag gewoon was, ik wil gewoon dat ge mijn kind onderzoekt en als’ t  ok is </a:t>
            </a:r>
            <a:r>
              <a:rPr kumimoji="0" lang="nl-BE" sz="2000" b="0" i="0" u="none" strike="noStrike" kern="1200" cap="none" spc="0" normalizeH="0" baseline="0" noProof="0" dirty="0" err="1">
                <a:ln>
                  <a:noFill/>
                </a:ln>
                <a:solidFill>
                  <a:prstClr val="white">
                    <a:lumMod val="50000"/>
                  </a:prstClr>
                </a:solidFill>
                <a:effectLst/>
                <a:uLnTx/>
                <a:uFillTx/>
                <a:latin typeface="Calibri" panose="020F0502020204030204" pitchFamily="34" charset="0"/>
                <a:ea typeface="Yu Mincho" panose="020B0400000000000000" pitchFamily="18" charset="-128"/>
                <a:cs typeface="Arial" panose="020B0604020202020204" pitchFamily="34" charset="0"/>
              </a:rPr>
              <a:t>is</a:t>
            </a:r>
            <a:r>
              <a:rPr kumimoji="0" lang="nl-BE" sz="20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Yu Mincho" panose="020B0400000000000000" pitchFamily="18" charset="-128"/>
                <a:cs typeface="Arial" panose="020B0604020202020204" pitchFamily="34" charset="0"/>
              </a:rPr>
              <a:t> ’t ok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20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Yu Mincho" panose="020B0400000000000000" pitchFamily="18" charset="-128"/>
                <a:cs typeface="Arial" panose="020B0604020202020204" pitchFamily="34" charset="0"/>
              </a:rPr>
              <a:t>en ik had zoiets van </a:t>
            </a:r>
            <a:r>
              <a:rPr kumimoji="0" lang="nl-BE" sz="2000" b="1" i="0" u="none" strike="noStrike" kern="1200" cap="none" spc="0" normalizeH="0" baseline="0" noProof="0" dirty="0">
                <a:ln>
                  <a:noFill/>
                </a:ln>
                <a:solidFill>
                  <a:prstClr val="black"/>
                </a:solidFill>
                <a:effectLst/>
                <a:uLnTx/>
                <a:uFillTx/>
                <a:latin typeface="Calibri" panose="020F0502020204030204" pitchFamily="34" charset="0"/>
                <a:ea typeface="Yu Mincho" panose="020B0400000000000000" pitchFamily="18" charset="-128"/>
                <a:cs typeface="Arial" panose="020B0604020202020204" pitchFamily="34" charset="0"/>
              </a:rPr>
              <a:t>oei, wel of geen antibiotica </a:t>
            </a:r>
            <a:r>
              <a:rPr kumimoji="0" lang="nl-BE" sz="20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Yu Mincho" panose="020B0400000000000000" pitchFamily="18" charset="-128"/>
                <a:cs typeface="Arial" panose="020B0604020202020204" pitchFamily="34" charset="0"/>
              </a:rPr>
              <a:t>zat ik direct dan te denken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20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Yu Mincho" panose="020B0400000000000000" pitchFamily="18" charset="-128"/>
                <a:cs typeface="Arial" panose="020B0604020202020204" pitchFamily="34" charset="0"/>
              </a:rPr>
              <a:t>    </a:t>
            </a:r>
            <a:r>
              <a:rPr kumimoji="0" lang="nl-BE" sz="2000" b="0" i="0" u="none" strike="noStrike" kern="1200" cap="none" spc="0" normalizeH="0" baseline="0" noProof="0">
                <a:ln>
                  <a:noFill/>
                </a:ln>
                <a:solidFill>
                  <a:prstClr val="white">
                    <a:lumMod val="50000"/>
                  </a:prstClr>
                </a:solidFill>
                <a:effectLst/>
                <a:uLnTx/>
                <a:uFillTx/>
                <a:latin typeface="Calibri" panose="020F0502020204030204" pitchFamily="34" charset="0"/>
                <a:ea typeface="Yu Mincho" panose="020B0400000000000000" pitchFamily="18" charset="-128"/>
                <a:cs typeface="Arial" panose="020B0604020202020204" pitchFamily="34" charset="0"/>
              </a:rPr>
              <a:t>en zij </a:t>
            </a:r>
            <a:r>
              <a:rPr kumimoji="0" lang="nl-BE" sz="20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Yu Mincho" panose="020B0400000000000000" pitchFamily="18" charset="-128"/>
                <a:cs typeface="Arial" panose="020B0604020202020204" pitchFamily="34" charset="0"/>
              </a:rPr>
              <a:t>ni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20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Yu Mincho" panose="020B0400000000000000" pitchFamily="18" charset="-128"/>
                <a:cs typeface="Arial" panose="020B0604020202020204" pitchFamily="34" charset="0"/>
              </a:rPr>
              <a:t>en dus door het feit dat ze dan achteraf zei van </a:t>
            </a:r>
            <a:r>
              <a:rPr kumimoji="0" lang="nl-BE" sz="2000" b="0" i="0" u="none" strike="noStrike" kern="1200" cap="none" spc="0" normalizeH="0" baseline="0" noProof="0" dirty="0" err="1">
                <a:ln>
                  <a:noFill/>
                </a:ln>
                <a:solidFill>
                  <a:prstClr val="white">
                    <a:lumMod val="50000"/>
                  </a:prstClr>
                </a:solidFill>
                <a:effectLst/>
                <a:uLnTx/>
                <a:uFillTx/>
                <a:latin typeface="Calibri" panose="020F0502020204030204" pitchFamily="34" charset="0"/>
                <a:ea typeface="Yu Mincho" panose="020B0400000000000000" pitchFamily="18" charset="-128"/>
                <a:cs typeface="Arial" panose="020B0604020202020204" pitchFamily="34" charset="0"/>
              </a:rPr>
              <a:t>ahja</a:t>
            </a:r>
            <a:r>
              <a:rPr kumimoji="0" lang="nl-BE" sz="20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Yu Mincho" panose="020B0400000000000000" pitchFamily="18" charset="-128"/>
                <a:cs typeface="Arial" panose="020B0604020202020204" pitchFamily="34" charset="0"/>
              </a:rPr>
              <a:t> maar dan tis </a:t>
            </a:r>
            <a:r>
              <a:rPr kumimoji="0" lang="nl-BE" sz="2000" b="0" i="0" u="none" strike="noStrike" kern="1200" cap="none" spc="0" normalizeH="0" baseline="0" noProof="0" dirty="0" err="1">
                <a:ln>
                  <a:noFill/>
                </a:ln>
                <a:solidFill>
                  <a:prstClr val="white">
                    <a:lumMod val="50000"/>
                  </a:prstClr>
                </a:solidFill>
                <a:effectLst/>
                <a:uLnTx/>
                <a:uFillTx/>
                <a:latin typeface="Calibri" panose="020F0502020204030204" pitchFamily="34" charset="0"/>
                <a:ea typeface="Yu Mincho" panose="020B0400000000000000" pitchFamily="18" charset="-128"/>
                <a:cs typeface="Arial" panose="020B0604020202020204" pitchFamily="34" charset="0"/>
              </a:rPr>
              <a:t>goe</a:t>
            </a:r>
            <a:r>
              <a:rPr kumimoji="0" lang="nl-BE" sz="20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Yu Mincho" panose="020B0400000000000000" pitchFamily="18" charset="-128"/>
                <a:cs typeface="Arial" panose="020B0604020202020204" pitchFamily="34" charset="0"/>
              </a:rPr>
              <a:t> voor mij</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20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Yu Mincho" panose="020B0400000000000000" pitchFamily="18" charset="-128"/>
                <a:cs typeface="Arial" panose="020B0604020202020204" pitchFamily="34" charset="0"/>
              </a:rPr>
              <a:t>    dan dacht ik ah ok, gelukkig ik moet hier de beslissing eigenlijk al niet meer maken want het is eigenlijk al in orde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20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Yu Mincho" panose="020B0400000000000000" pitchFamily="18" charset="-128"/>
                <a:cs typeface="Arial" panose="020B0604020202020204" pitchFamily="34" charset="0"/>
              </a:rPr>
              <a:t>    dus dat had ik in het begin misschien kunnen doorhebben als ik wat meer had doorgevraagd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20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Yu Mincho" panose="020B0400000000000000" pitchFamily="18" charset="-128"/>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20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Yu Mincho" panose="020B0400000000000000" pitchFamily="18" charset="-128"/>
                <a:cs typeface="Arial" panose="020B0604020202020204" pitchFamily="34" charset="0"/>
              </a:rPr>
              <a:t>Colliers et al. 2022</a:t>
            </a:r>
          </a:p>
        </p:txBody>
      </p:sp>
      <p:pic>
        <p:nvPicPr>
          <p:cNvPr id="7" name="Afbeelding 6">
            <a:extLst>
              <a:ext uri="{FF2B5EF4-FFF2-40B4-BE49-F238E27FC236}">
                <a16:creationId xmlns:a16="http://schemas.microsoft.com/office/drawing/2014/main" id="{6138838B-689F-4295-BF63-54F72379F0C5}"/>
              </a:ext>
            </a:extLst>
          </p:cNvPr>
          <p:cNvPicPr>
            <a:picLocks noChangeAspect="1"/>
          </p:cNvPicPr>
          <p:nvPr/>
        </p:nvPicPr>
        <p:blipFill>
          <a:blip r:embed="rId3">
            <a:grayscl/>
          </a:blip>
          <a:stretch>
            <a:fillRect/>
          </a:stretch>
        </p:blipFill>
        <p:spPr>
          <a:xfrm>
            <a:off x="10984960" y="5759351"/>
            <a:ext cx="737680" cy="835224"/>
          </a:xfrm>
          <a:prstGeom prst="rect">
            <a:avLst/>
          </a:prstGeom>
        </p:spPr>
      </p:pic>
      <p:pic>
        <p:nvPicPr>
          <p:cNvPr id="6" name="Afbeelding 5">
            <a:extLst>
              <a:ext uri="{FF2B5EF4-FFF2-40B4-BE49-F238E27FC236}">
                <a16:creationId xmlns:a16="http://schemas.microsoft.com/office/drawing/2014/main" id="{905ADAA4-F439-41BC-A87B-3E5B1842940E}"/>
              </a:ext>
            </a:extLst>
          </p:cNvPr>
          <p:cNvPicPr>
            <a:picLocks noChangeAspect="1"/>
          </p:cNvPicPr>
          <p:nvPr/>
        </p:nvPicPr>
        <p:blipFill rotWithShape="1">
          <a:blip r:embed="rId4"/>
          <a:srcRect l="12182" t="8786" r="8442" b="30364"/>
          <a:stretch/>
        </p:blipFill>
        <p:spPr>
          <a:xfrm>
            <a:off x="1191492" y="1095158"/>
            <a:ext cx="1574800" cy="1207253"/>
          </a:xfrm>
          <a:prstGeom prst="rect">
            <a:avLst/>
          </a:prstGeom>
        </p:spPr>
      </p:pic>
    </p:spTree>
    <p:extLst>
      <p:ext uri="{BB962C8B-B14F-4D97-AF65-F5344CB8AC3E}">
        <p14:creationId xmlns:p14="http://schemas.microsoft.com/office/powerpoint/2010/main" val="174075263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B546B0-A2A8-D805-041B-BD8CE1CC1C39}"/>
              </a:ext>
            </a:extLst>
          </p:cNvPr>
          <p:cNvSpPr>
            <a:spLocks noGrp="1"/>
          </p:cNvSpPr>
          <p:nvPr>
            <p:ph type="title"/>
          </p:nvPr>
        </p:nvSpPr>
        <p:spPr/>
        <p:txBody>
          <a:bodyPr/>
          <a:lstStyle/>
          <a:p>
            <a:r>
              <a:rPr lang="nl-BE" dirty="0"/>
              <a:t>Ongerustheid symptomen</a:t>
            </a:r>
          </a:p>
        </p:txBody>
      </p:sp>
      <p:sp>
        <p:nvSpPr>
          <p:cNvPr id="4" name="Toelichting met afgeronde rechthoek 8">
            <a:extLst>
              <a:ext uri="{FF2B5EF4-FFF2-40B4-BE49-F238E27FC236}">
                <a16:creationId xmlns:a16="http://schemas.microsoft.com/office/drawing/2014/main" id="{2DF47A0A-3BBC-716A-A90C-463C19AF857A}"/>
              </a:ext>
            </a:extLst>
          </p:cNvPr>
          <p:cNvSpPr/>
          <p:nvPr/>
        </p:nvSpPr>
        <p:spPr bwMode="auto">
          <a:xfrm>
            <a:off x="599077" y="1475000"/>
            <a:ext cx="7957457" cy="1775180"/>
          </a:xfrm>
          <a:prstGeom prst="wedgeRoundRectCallout">
            <a:avLst>
              <a:gd name="adj1" fmla="val 41490"/>
              <a:gd name="adj2" fmla="val 58282"/>
              <a:gd name="adj3" fmla="val 16667"/>
            </a:avLst>
          </a:prstGeom>
          <a:ln>
            <a:solidFill>
              <a:schemeClr val="tx1"/>
            </a:solidFill>
          </a:ln>
          <a:extLst>
            <a:ext uri="{91240B29-F687-4f45-9708-019B960494DF}">
              <a14:hiddenLine xmlns:a14="http://schemas.microsoft.com/office/drawing/2010/main" xmlns="" w="9525">
                <a:solidFill>
                  <a:srgbClr val="000000"/>
                </a:solidFill>
                <a:miter lim="800000"/>
                <a:headEnd/>
                <a:tailEnd/>
              </a14:hiddenLine>
            </a:ext>
          </a:extLst>
        </p:spPr>
        <p:style>
          <a:lnRef idx="2">
            <a:schemeClr val="accent2"/>
          </a:lnRef>
          <a:fillRef idx="1">
            <a:schemeClr val="lt1"/>
          </a:fillRef>
          <a:effectRef idx="0">
            <a:schemeClr val="accent2"/>
          </a:effectRef>
          <a:fontRef idx="minor">
            <a:schemeClr val="dk1"/>
          </a:fontRef>
        </p:style>
        <p:txBody>
          <a:bodyPr lIns="180000" tIns="180000" rIns="180000" bIns="180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2000" b="0" i="1" u="none" strike="noStrike" kern="1200" cap="none" spc="0" normalizeH="0" baseline="0" noProof="0" dirty="0">
                <a:ln>
                  <a:noFill/>
                </a:ln>
                <a:solidFill>
                  <a:prstClr val="black"/>
                </a:solidFill>
                <a:effectLst/>
                <a:uLnTx/>
                <a:uFillTx/>
                <a:latin typeface="Calibri" panose="020F0502020204030204"/>
                <a:ea typeface="+mn-ea"/>
                <a:cs typeface="+mn-cs"/>
              </a:rPr>
              <a:t>Moeder: “ Ik zie veel witte spotten in haar keel (jonge mama), ik hoop dat ze niet ernstig ziek is”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24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Yu Mincho" panose="020B0400000000000000" pitchFamily="18" charset="-128"/>
                <a:cs typeface="Arial" panose="020B0604020202020204" pitchFamily="34" charset="0"/>
              </a:rPr>
              <a:t>Colliers et al. 2022</a:t>
            </a:r>
          </a:p>
        </p:txBody>
      </p:sp>
      <p:pic>
        <p:nvPicPr>
          <p:cNvPr id="5" name="Afbeelding 4">
            <a:extLst>
              <a:ext uri="{FF2B5EF4-FFF2-40B4-BE49-F238E27FC236}">
                <a16:creationId xmlns:a16="http://schemas.microsoft.com/office/drawing/2014/main" id="{E4E628AE-2AC3-7691-0169-437226D80055}"/>
              </a:ext>
            </a:extLst>
          </p:cNvPr>
          <p:cNvPicPr>
            <a:picLocks noChangeAspect="1"/>
          </p:cNvPicPr>
          <p:nvPr/>
        </p:nvPicPr>
        <p:blipFill rotWithShape="1">
          <a:blip r:embed="rId3"/>
          <a:srcRect l="22572" r="21353" b="24934"/>
          <a:stretch/>
        </p:blipFill>
        <p:spPr>
          <a:xfrm>
            <a:off x="8093891" y="1665104"/>
            <a:ext cx="1686560" cy="2257722"/>
          </a:xfrm>
          <a:prstGeom prst="rect">
            <a:avLst/>
          </a:prstGeom>
        </p:spPr>
      </p:pic>
      <p:pic>
        <p:nvPicPr>
          <p:cNvPr id="6" name="Tijdelijke aanduiding voor inhoud 5">
            <a:extLst>
              <a:ext uri="{FF2B5EF4-FFF2-40B4-BE49-F238E27FC236}">
                <a16:creationId xmlns:a16="http://schemas.microsoft.com/office/drawing/2014/main" id="{7810CF9C-DB72-86ED-B3CA-9DD92EA03011}"/>
              </a:ext>
            </a:extLst>
          </p:cNvPr>
          <p:cNvPicPr>
            <a:picLocks noGrp="1" noChangeAspect="1"/>
          </p:cNvPicPr>
          <p:nvPr>
            <p:ph idx="1"/>
          </p:nvPr>
        </p:nvPicPr>
        <p:blipFill rotWithShape="1">
          <a:blip r:embed="rId4"/>
          <a:srcRect l="36834" t="11852" r="38166" b="26222"/>
          <a:stretch/>
        </p:blipFill>
        <p:spPr>
          <a:xfrm>
            <a:off x="1126671" y="3922826"/>
            <a:ext cx="1664897" cy="2319760"/>
          </a:xfrm>
          <a:prstGeom prst="rect">
            <a:avLst/>
          </a:prstGeom>
        </p:spPr>
      </p:pic>
      <p:pic>
        <p:nvPicPr>
          <p:cNvPr id="7" name="Afbeelding 6">
            <a:extLst>
              <a:ext uri="{FF2B5EF4-FFF2-40B4-BE49-F238E27FC236}">
                <a16:creationId xmlns:a16="http://schemas.microsoft.com/office/drawing/2014/main" id="{0144D28E-7CB7-A3B1-B378-7A37F6070068}"/>
              </a:ext>
            </a:extLst>
          </p:cNvPr>
          <p:cNvPicPr>
            <a:picLocks noChangeAspect="1"/>
          </p:cNvPicPr>
          <p:nvPr/>
        </p:nvPicPr>
        <p:blipFill rotWithShape="1">
          <a:blip r:embed="rId5"/>
          <a:srcRect l="12182" t="8786" r="8442" b="30364"/>
          <a:stretch/>
        </p:blipFill>
        <p:spPr>
          <a:xfrm>
            <a:off x="2791568" y="4094431"/>
            <a:ext cx="1574800" cy="1207253"/>
          </a:xfrm>
          <a:prstGeom prst="rect">
            <a:avLst/>
          </a:prstGeom>
        </p:spPr>
      </p:pic>
      <p:sp>
        <p:nvSpPr>
          <p:cNvPr id="8" name="Ovaal 7">
            <a:extLst>
              <a:ext uri="{FF2B5EF4-FFF2-40B4-BE49-F238E27FC236}">
                <a16:creationId xmlns:a16="http://schemas.microsoft.com/office/drawing/2014/main" id="{851CA4F1-7658-072C-69FB-88BE35163339}"/>
              </a:ext>
            </a:extLst>
          </p:cNvPr>
          <p:cNvSpPr/>
          <p:nvPr/>
        </p:nvSpPr>
        <p:spPr>
          <a:xfrm>
            <a:off x="4132242" y="4923443"/>
            <a:ext cx="1574800" cy="15138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a:ln>
                  <a:noFill/>
                </a:ln>
                <a:solidFill>
                  <a:prstClr val="white"/>
                </a:solidFill>
                <a:effectLst/>
                <a:uLnTx/>
                <a:uFillTx/>
                <a:latin typeface="Calibri" panose="020F0502020204030204"/>
                <a:ea typeface="+mn-ea"/>
                <a:cs typeface="+mn-cs"/>
              </a:rPr>
              <a:t>Duaal denken</a:t>
            </a:r>
          </a:p>
        </p:txBody>
      </p:sp>
    </p:spTree>
    <p:extLst>
      <p:ext uri="{BB962C8B-B14F-4D97-AF65-F5344CB8AC3E}">
        <p14:creationId xmlns:p14="http://schemas.microsoft.com/office/powerpoint/2010/main" val="213232963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al 4">
            <a:extLst>
              <a:ext uri="{FF2B5EF4-FFF2-40B4-BE49-F238E27FC236}">
                <a16:creationId xmlns:a16="http://schemas.microsoft.com/office/drawing/2014/main" id="{378C0837-A882-481F-A56C-8AF2BFE1FED5}"/>
              </a:ext>
            </a:extLst>
          </p:cNvPr>
          <p:cNvSpPr/>
          <p:nvPr/>
        </p:nvSpPr>
        <p:spPr>
          <a:xfrm>
            <a:off x="182880" y="193040"/>
            <a:ext cx="1574800" cy="15138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a:ln>
                  <a:noFill/>
                </a:ln>
                <a:solidFill>
                  <a:prstClr val="white"/>
                </a:solidFill>
                <a:effectLst/>
                <a:uLnTx/>
                <a:uFillTx/>
                <a:latin typeface="Calibri" panose="020F0502020204030204"/>
                <a:ea typeface="+mn-ea"/>
                <a:cs typeface="+mn-cs"/>
              </a:rPr>
              <a:t>Duaal denken</a:t>
            </a:r>
          </a:p>
        </p:txBody>
      </p:sp>
      <p:sp>
        <p:nvSpPr>
          <p:cNvPr id="7" name="Toelichting met afgeronde rechthoek 8">
            <a:extLst>
              <a:ext uri="{FF2B5EF4-FFF2-40B4-BE49-F238E27FC236}">
                <a16:creationId xmlns:a16="http://schemas.microsoft.com/office/drawing/2014/main" id="{37FBA25A-F60A-4975-975B-5BF2B020DDF0}"/>
              </a:ext>
            </a:extLst>
          </p:cNvPr>
          <p:cNvSpPr/>
          <p:nvPr/>
        </p:nvSpPr>
        <p:spPr bwMode="auto">
          <a:xfrm>
            <a:off x="3314700" y="924151"/>
            <a:ext cx="8175572" cy="4786213"/>
          </a:xfrm>
          <a:prstGeom prst="wedgeRoundRectCallout">
            <a:avLst>
              <a:gd name="adj1" fmla="val 41490"/>
              <a:gd name="adj2" fmla="val 58282"/>
              <a:gd name="adj3" fmla="val 16667"/>
            </a:avLst>
          </a:prstGeom>
          <a:ln>
            <a:solidFill>
              <a:schemeClr val="tx1"/>
            </a:solidFill>
          </a:ln>
          <a:extLst>
            <a:ext uri="{91240B29-F687-4f45-9708-019B960494DF}">
              <a14:hiddenLine xmlns="" xmlns:a14="http://schemas.microsoft.com/office/drawing/2010/main" w="9525">
                <a:solidFill>
                  <a:srgbClr val="000000"/>
                </a:solidFill>
                <a:miter lim="800000"/>
                <a:headEnd/>
                <a:tailEnd/>
              </a14:hiddenLine>
            </a:ext>
          </a:extLst>
        </p:spPr>
        <p:style>
          <a:lnRef idx="2">
            <a:schemeClr val="accent2"/>
          </a:lnRef>
          <a:fillRef idx="1">
            <a:schemeClr val="lt1"/>
          </a:fillRef>
          <a:effectRef idx="0">
            <a:schemeClr val="accent2"/>
          </a:effectRef>
          <a:fontRef idx="minor">
            <a:schemeClr val="dk1"/>
          </a:fontRef>
        </p:style>
        <p:txBody>
          <a:bodyPr lIns="180000" tIns="180000" rIns="180000" bIns="180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Snel (duaal) denken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Interpretatie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Veronderstellingen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Intuïtie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24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Yu Mincho" panose="020B0400000000000000" pitchFamily="18" charset="-128"/>
                <a:cs typeface="Arial" panose="020B0604020202020204" pitchFamily="34" charset="0"/>
              </a:rPr>
              <a:t>Colliers et al. 2022</a:t>
            </a:r>
          </a:p>
        </p:txBody>
      </p:sp>
      <p:pic>
        <p:nvPicPr>
          <p:cNvPr id="8" name="Afbeelding 7">
            <a:extLst>
              <a:ext uri="{FF2B5EF4-FFF2-40B4-BE49-F238E27FC236}">
                <a16:creationId xmlns:a16="http://schemas.microsoft.com/office/drawing/2014/main" id="{F5C0B949-34A4-4E1E-9BD1-33EE174A827B}"/>
              </a:ext>
            </a:extLst>
          </p:cNvPr>
          <p:cNvPicPr>
            <a:picLocks noChangeAspect="1"/>
          </p:cNvPicPr>
          <p:nvPr/>
        </p:nvPicPr>
        <p:blipFill>
          <a:blip r:embed="rId3">
            <a:grayscl/>
          </a:blip>
          <a:stretch>
            <a:fillRect/>
          </a:stretch>
        </p:blipFill>
        <p:spPr>
          <a:xfrm>
            <a:off x="10984960" y="5759351"/>
            <a:ext cx="737680" cy="835224"/>
          </a:xfrm>
          <a:prstGeom prst="rect">
            <a:avLst/>
          </a:prstGeom>
        </p:spPr>
      </p:pic>
      <p:pic>
        <p:nvPicPr>
          <p:cNvPr id="6" name="Afbeelding 5">
            <a:extLst>
              <a:ext uri="{FF2B5EF4-FFF2-40B4-BE49-F238E27FC236}">
                <a16:creationId xmlns:a16="http://schemas.microsoft.com/office/drawing/2014/main" id="{6DDA7E1A-D02B-4650-8789-0F35701A9FD6}"/>
              </a:ext>
            </a:extLst>
          </p:cNvPr>
          <p:cNvPicPr>
            <a:picLocks noChangeAspect="1"/>
          </p:cNvPicPr>
          <p:nvPr/>
        </p:nvPicPr>
        <p:blipFill rotWithShape="1">
          <a:blip r:embed="rId4"/>
          <a:srcRect l="12182" t="8786" r="8442" b="30364"/>
          <a:stretch/>
        </p:blipFill>
        <p:spPr>
          <a:xfrm>
            <a:off x="1191492" y="1095158"/>
            <a:ext cx="1574800" cy="1207253"/>
          </a:xfrm>
          <a:prstGeom prst="rect">
            <a:avLst/>
          </a:prstGeom>
        </p:spPr>
      </p:pic>
    </p:spTree>
    <p:extLst>
      <p:ext uri="{BB962C8B-B14F-4D97-AF65-F5344CB8AC3E}">
        <p14:creationId xmlns:p14="http://schemas.microsoft.com/office/powerpoint/2010/main" val="383058996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al 4">
            <a:extLst>
              <a:ext uri="{FF2B5EF4-FFF2-40B4-BE49-F238E27FC236}">
                <a16:creationId xmlns:a16="http://schemas.microsoft.com/office/drawing/2014/main" id="{378C0837-A882-481F-A56C-8AF2BFE1FED5}"/>
              </a:ext>
            </a:extLst>
          </p:cNvPr>
          <p:cNvSpPr/>
          <p:nvPr/>
        </p:nvSpPr>
        <p:spPr>
          <a:xfrm>
            <a:off x="182880" y="193040"/>
            <a:ext cx="1574800" cy="15138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a:ln>
                  <a:noFill/>
                </a:ln>
                <a:solidFill>
                  <a:prstClr val="white"/>
                </a:solidFill>
                <a:effectLst/>
                <a:uLnTx/>
                <a:uFillTx/>
                <a:latin typeface="Calibri" panose="020F0502020204030204"/>
                <a:ea typeface="+mn-ea"/>
                <a:cs typeface="+mn-cs"/>
              </a:rPr>
              <a:t>Duaal denken</a:t>
            </a:r>
          </a:p>
        </p:txBody>
      </p:sp>
      <p:sp>
        <p:nvSpPr>
          <p:cNvPr id="7" name="Toelichting met afgeronde rechthoek 8">
            <a:extLst>
              <a:ext uri="{FF2B5EF4-FFF2-40B4-BE49-F238E27FC236}">
                <a16:creationId xmlns:a16="http://schemas.microsoft.com/office/drawing/2014/main" id="{37FBA25A-F60A-4975-975B-5BF2B020DDF0}"/>
              </a:ext>
            </a:extLst>
          </p:cNvPr>
          <p:cNvSpPr/>
          <p:nvPr/>
        </p:nvSpPr>
        <p:spPr bwMode="auto">
          <a:xfrm>
            <a:off x="3314700" y="973138"/>
            <a:ext cx="8175572" cy="4786213"/>
          </a:xfrm>
          <a:prstGeom prst="wedgeRoundRectCallout">
            <a:avLst>
              <a:gd name="adj1" fmla="val 41490"/>
              <a:gd name="adj2" fmla="val 58282"/>
              <a:gd name="adj3" fmla="val 16667"/>
            </a:avLst>
          </a:prstGeom>
          <a:ln>
            <a:solidFill>
              <a:schemeClr val="tx1"/>
            </a:solidFill>
          </a:ln>
          <a:extLst>
            <a:ext uri="{91240B29-F687-4f45-9708-019B960494DF}">
              <a14:hiddenLine xmlns:a14="http://schemas.microsoft.com/office/drawing/2010/main" xmlns="" w="9525">
                <a:solidFill>
                  <a:srgbClr val="000000"/>
                </a:solidFill>
                <a:miter lim="800000"/>
                <a:headEnd/>
                <a:tailEnd/>
              </a14:hiddenLine>
            </a:ext>
          </a:extLst>
        </p:spPr>
        <p:style>
          <a:lnRef idx="2">
            <a:schemeClr val="accent2"/>
          </a:lnRef>
          <a:fillRef idx="1">
            <a:schemeClr val="lt1"/>
          </a:fillRef>
          <a:effectRef idx="0">
            <a:schemeClr val="accent2"/>
          </a:effectRef>
          <a:fontRef idx="minor">
            <a:schemeClr val="dk1"/>
          </a:fontRef>
        </p:style>
        <p:txBody>
          <a:bodyPr lIns="180000" tIns="180000" rIns="180000" bIns="180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24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dus ja ge hebt nu terug een keelontsteking inderdaad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2400" b="0" i="0" u="none" strike="noStrike" kern="1200" cap="none" spc="0" normalizeH="0" baseline="0" noProof="0" dirty="0" err="1">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euhm</a:t>
            </a:r>
            <a:endParaRPr kumimoji="0" lang="nl-BE" sz="24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24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dat komt door een </a:t>
            </a:r>
            <a:r>
              <a:rPr kumimoji="0" lang="nl-BE" sz="2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virus</a:t>
            </a:r>
            <a:r>
              <a:rPr kumimoji="0" lang="nl-BE" sz="24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 waarschijnlijk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2400" b="0" i="0" u="none" strike="noStrike" kern="1200" cap="none" spc="0" normalizeH="0" baseline="0" noProof="0" dirty="0" err="1">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euhm</a:t>
            </a:r>
            <a:r>
              <a:rPr kumimoji="0" lang="nl-BE" sz="24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nl-BE" sz="2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veel kunde daar niet aan </a:t>
            </a:r>
            <a:r>
              <a:rPr kumimoji="0" lang="nl-BE" sz="24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doen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24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Als ik een </a:t>
            </a:r>
            <a:r>
              <a:rPr kumimoji="0" lang="nl-BE" sz="24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wonderpilleke</a:t>
            </a:r>
            <a:r>
              <a:rPr kumimoji="0" lang="nl-BE" sz="24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 had, had ik het u graag gegeven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24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24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maar voor de rest ja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2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antibiotica</a:t>
            </a:r>
            <a:r>
              <a:rPr kumimoji="0" lang="nl-BE" sz="24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 ofzo heeft hier </a:t>
            </a:r>
            <a:r>
              <a:rPr kumimoji="0" lang="nl-BE" sz="2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geen nut </a:t>
            </a:r>
            <a:r>
              <a:rPr kumimoji="0" lang="nl-BE" sz="24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want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24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Calibri" panose="020F0502020204030204" pitchFamily="34" charset="0"/>
                <a:cs typeface="Times New Roman" panose="02020603050405020304" pitchFamily="18" charset="0"/>
              </a:rPr>
              <a:t>Dat is geen  bacteriële infectie, ge hebt ook geen koorts dus</a:t>
            </a:r>
            <a:endParaRPr kumimoji="0" lang="nl-BE" sz="36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2400" b="0" i="0" u="none" strike="noStrike" kern="1200" cap="none" spc="0" normalizeH="0" baseline="0" noProof="0" dirty="0">
                <a:ln>
                  <a:noFill/>
                </a:ln>
                <a:solidFill>
                  <a:prstClr val="white">
                    <a:lumMod val="50000"/>
                  </a:prstClr>
                </a:solidFill>
                <a:effectLst/>
                <a:uLnTx/>
                <a:uFillTx/>
                <a:latin typeface="Calibri" panose="020F0502020204030204" pitchFamily="34" charset="0"/>
                <a:ea typeface="Yu Mincho" panose="020B0400000000000000" pitchFamily="18" charset="-128"/>
                <a:cs typeface="Arial" panose="020B0604020202020204" pitchFamily="34" charset="0"/>
              </a:rPr>
              <a:t>Colliers et al. 2022</a:t>
            </a:r>
          </a:p>
        </p:txBody>
      </p:sp>
      <p:pic>
        <p:nvPicPr>
          <p:cNvPr id="8" name="Afbeelding 7">
            <a:extLst>
              <a:ext uri="{FF2B5EF4-FFF2-40B4-BE49-F238E27FC236}">
                <a16:creationId xmlns:a16="http://schemas.microsoft.com/office/drawing/2014/main" id="{F5C0B949-34A4-4E1E-9BD1-33EE174A827B}"/>
              </a:ext>
            </a:extLst>
          </p:cNvPr>
          <p:cNvPicPr>
            <a:picLocks noChangeAspect="1"/>
          </p:cNvPicPr>
          <p:nvPr/>
        </p:nvPicPr>
        <p:blipFill>
          <a:blip r:embed="rId3">
            <a:grayscl/>
          </a:blip>
          <a:stretch>
            <a:fillRect/>
          </a:stretch>
        </p:blipFill>
        <p:spPr>
          <a:xfrm>
            <a:off x="10984960" y="5759351"/>
            <a:ext cx="737680" cy="835224"/>
          </a:xfrm>
          <a:prstGeom prst="rect">
            <a:avLst/>
          </a:prstGeom>
        </p:spPr>
      </p:pic>
      <p:pic>
        <p:nvPicPr>
          <p:cNvPr id="6" name="Afbeelding 5">
            <a:extLst>
              <a:ext uri="{FF2B5EF4-FFF2-40B4-BE49-F238E27FC236}">
                <a16:creationId xmlns:a16="http://schemas.microsoft.com/office/drawing/2014/main" id="{6DDA7E1A-D02B-4650-8789-0F35701A9FD6}"/>
              </a:ext>
            </a:extLst>
          </p:cNvPr>
          <p:cNvPicPr>
            <a:picLocks noChangeAspect="1"/>
          </p:cNvPicPr>
          <p:nvPr/>
        </p:nvPicPr>
        <p:blipFill rotWithShape="1">
          <a:blip r:embed="rId4"/>
          <a:srcRect l="12182" t="8786" r="8442" b="30364"/>
          <a:stretch/>
        </p:blipFill>
        <p:spPr>
          <a:xfrm>
            <a:off x="1191492" y="1095158"/>
            <a:ext cx="1574800" cy="1207253"/>
          </a:xfrm>
          <a:prstGeom prst="rect">
            <a:avLst/>
          </a:prstGeom>
        </p:spPr>
      </p:pic>
    </p:spTree>
    <p:extLst>
      <p:ext uri="{BB962C8B-B14F-4D97-AF65-F5344CB8AC3E}">
        <p14:creationId xmlns:p14="http://schemas.microsoft.com/office/powerpoint/2010/main" val="62452278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4">
            <a:extLst>
              <a:ext uri="{FF2B5EF4-FFF2-40B4-BE49-F238E27FC236}">
                <a16:creationId xmlns:a16="http://schemas.microsoft.com/office/drawing/2014/main" id="{55074094-6A2E-9F58-15BD-12255857751A}"/>
              </a:ext>
            </a:extLst>
          </p:cNvPr>
          <p:cNvGraphicFramePr>
            <a:graphicFrameLocks noGrp="1"/>
          </p:cNvGraphicFramePr>
          <p:nvPr>
            <p:ph idx="1"/>
          </p:nvPr>
        </p:nvGraphicFramePr>
        <p:xfrm>
          <a:off x="599440" y="528320"/>
          <a:ext cx="10993120" cy="2667000"/>
        </p:xfrm>
        <a:graphic>
          <a:graphicData uri="http://schemas.openxmlformats.org/drawingml/2006/table">
            <a:tbl>
              <a:tblPr firstRow="1" bandRow="1">
                <a:tableStyleId>{5C22544A-7EE6-4342-B048-85BDC9FD1C3A}</a:tableStyleId>
              </a:tblPr>
              <a:tblGrid>
                <a:gridCol w="3535370">
                  <a:extLst>
                    <a:ext uri="{9D8B030D-6E8A-4147-A177-3AD203B41FA5}">
                      <a16:colId xmlns:a16="http://schemas.microsoft.com/office/drawing/2014/main" val="1457924835"/>
                    </a:ext>
                  </a:extLst>
                </a:gridCol>
                <a:gridCol w="4257293">
                  <a:extLst>
                    <a:ext uri="{9D8B030D-6E8A-4147-A177-3AD203B41FA5}">
                      <a16:colId xmlns:a16="http://schemas.microsoft.com/office/drawing/2014/main" val="1163540081"/>
                    </a:ext>
                  </a:extLst>
                </a:gridCol>
                <a:gridCol w="3200457">
                  <a:extLst>
                    <a:ext uri="{9D8B030D-6E8A-4147-A177-3AD203B41FA5}">
                      <a16:colId xmlns:a16="http://schemas.microsoft.com/office/drawing/2014/main" val="683747289"/>
                    </a:ext>
                  </a:extLst>
                </a:gridCol>
              </a:tblGrid>
              <a:tr h="370840">
                <a:tc>
                  <a:txBody>
                    <a:bodyPr/>
                    <a:lstStyle/>
                    <a:p>
                      <a:endParaRPr lang="nl-BE" dirty="0"/>
                    </a:p>
                  </a:txBody>
                  <a:tcPr/>
                </a:tc>
                <a:tc>
                  <a:txBody>
                    <a:bodyPr/>
                    <a:lstStyle/>
                    <a:p>
                      <a:r>
                        <a:rPr lang="nl-BE" dirty="0"/>
                        <a:t>Determinant </a:t>
                      </a:r>
                    </a:p>
                  </a:txBody>
                  <a:tcPr/>
                </a:tc>
                <a:tc>
                  <a:txBody>
                    <a:bodyPr/>
                    <a:lstStyle/>
                    <a:p>
                      <a:endParaRPr lang="nl-BE"/>
                    </a:p>
                  </a:txBody>
                  <a:tcPr/>
                </a:tc>
                <a:extLst>
                  <a:ext uri="{0D108BD9-81ED-4DB2-BD59-A6C34878D82A}">
                    <a16:rowId xmlns:a16="http://schemas.microsoft.com/office/drawing/2014/main" val="2463291762"/>
                  </a:ext>
                </a:extLst>
              </a:tr>
              <a:tr h="370840">
                <a:tc>
                  <a:txBody>
                    <a:bodyPr/>
                    <a:lstStyle/>
                    <a:p>
                      <a:endParaRPr lang="nl-BE" dirty="0"/>
                    </a:p>
                  </a:txBody>
                  <a:tcPr/>
                </a:tc>
                <a:tc>
                  <a:txBody>
                    <a:bodyPr/>
                    <a:lstStyle/>
                    <a:p>
                      <a:r>
                        <a:rPr lang="nl-BE" dirty="0"/>
                        <a:t>Onzekerheid over de diagnose</a:t>
                      </a:r>
                    </a:p>
                  </a:txBody>
                  <a:tcPr/>
                </a:tc>
                <a:tc>
                  <a:txBody>
                    <a:bodyPr/>
                    <a:lstStyle/>
                    <a:p>
                      <a:r>
                        <a:rPr lang="nl-BE" dirty="0"/>
                        <a:t>Onzekerheid/angst</a:t>
                      </a:r>
                    </a:p>
                  </a:txBody>
                  <a:tcPr/>
                </a:tc>
                <a:extLst>
                  <a:ext uri="{0D108BD9-81ED-4DB2-BD59-A6C34878D82A}">
                    <a16:rowId xmlns:a16="http://schemas.microsoft.com/office/drawing/2014/main" val="3570740722"/>
                  </a:ext>
                </a:extLst>
              </a:tr>
              <a:tr h="370840">
                <a:tc>
                  <a:txBody>
                    <a:bodyPr/>
                    <a:lstStyle/>
                    <a:p>
                      <a:r>
                        <a:rPr lang="nl-BE" dirty="0"/>
                        <a:t>Klinische beslisregels bij ernstig zieke kinderen</a:t>
                      </a:r>
                    </a:p>
                  </a:txBody>
                  <a:tcPr/>
                </a:tc>
                <a:tc>
                  <a:txBody>
                    <a:bodyPr/>
                    <a:lstStyle/>
                    <a:p>
                      <a:pPr marL="742950" lvl="1" indent="-285750">
                        <a:buFont typeface="Arial" panose="020B0604020202020204" pitchFamily="34" charset="0"/>
                        <a:buChar char="•"/>
                      </a:pPr>
                      <a:r>
                        <a:rPr lang="nl-BE" dirty="0"/>
                        <a:t>Kennis </a:t>
                      </a:r>
                    </a:p>
                  </a:txBody>
                  <a:tcPr/>
                </a:tc>
                <a:tc>
                  <a:txBody>
                    <a:bodyPr/>
                    <a:lstStyle/>
                    <a:p>
                      <a:endParaRPr lang="nl-BE" dirty="0"/>
                    </a:p>
                  </a:txBody>
                  <a:tcPr/>
                </a:tc>
                <a:extLst>
                  <a:ext uri="{0D108BD9-81ED-4DB2-BD59-A6C34878D82A}">
                    <a16:rowId xmlns:a16="http://schemas.microsoft.com/office/drawing/2014/main" val="2962884740"/>
                  </a:ext>
                </a:extLst>
              </a:tr>
              <a:tr h="370840">
                <a:tc>
                  <a:txBody>
                    <a:bodyPr/>
                    <a:lstStyle/>
                    <a:p>
                      <a:r>
                        <a:rPr lang="nl-BE" dirty="0"/>
                        <a:t>POC-CRP</a:t>
                      </a:r>
                    </a:p>
                  </a:txBody>
                  <a:tcPr/>
                </a:tc>
                <a:tc>
                  <a:txBody>
                    <a:bodyPr/>
                    <a:lstStyle/>
                    <a:p>
                      <a:pPr marL="742950" lvl="1" indent="-285750">
                        <a:buFont typeface="Arial" panose="020B0604020202020204" pitchFamily="34" charset="0"/>
                        <a:buChar char="•"/>
                      </a:pPr>
                      <a:r>
                        <a:rPr lang="nl-BE" dirty="0"/>
                        <a:t>Middelen </a:t>
                      </a:r>
                    </a:p>
                  </a:txBody>
                  <a:tcPr/>
                </a:tc>
                <a:tc>
                  <a:txBody>
                    <a:bodyPr/>
                    <a:lstStyle/>
                    <a:p>
                      <a:endParaRPr lang="nl-BE" dirty="0"/>
                    </a:p>
                  </a:txBody>
                  <a:tcPr/>
                </a:tc>
                <a:extLst>
                  <a:ext uri="{0D108BD9-81ED-4DB2-BD59-A6C34878D82A}">
                    <a16:rowId xmlns:a16="http://schemas.microsoft.com/office/drawing/2014/main" val="3412775068"/>
                  </a:ext>
                </a:extLst>
              </a:tr>
              <a:tr h="370840">
                <a:tc>
                  <a:txBody>
                    <a:bodyPr/>
                    <a:lstStyle/>
                    <a:p>
                      <a:r>
                        <a:rPr lang="nl-BE" dirty="0"/>
                        <a:t>Exploreren van ongerustheden patiënt en daar naar terugkoppelen</a:t>
                      </a:r>
                    </a:p>
                    <a:p>
                      <a:endParaRPr lang="nl-BE" dirty="0"/>
                    </a:p>
                  </a:txBody>
                  <a:tcPr/>
                </a:tc>
                <a:tc>
                  <a:txBody>
                    <a:bodyPr/>
                    <a:lstStyle/>
                    <a:p>
                      <a:pPr marL="742950" lvl="1" indent="-285750">
                        <a:buFont typeface="Arial" panose="020B0604020202020204" pitchFamily="34" charset="0"/>
                        <a:buChar char="•"/>
                      </a:pPr>
                      <a:r>
                        <a:rPr lang="nl-BE" dirty="0"/>
                        <a:t>Druk/ongerustheid patiënten</a:t>
                      </a:r>
                    </a:p>
                  </a:txBody>
                  <a:tcPr/>
                </a:tc>
                <a:tc>
                  <a:txBody>
                    <a:bodyPr/>
                    <a:lstStyle/>
                    <a:p>
                      <a:endParaRPr lang="nl-BE" dirty="0"/>
                    </a:p>
                  </a:txBody>
                  <a:tcPr/>
                </a:tc>
                <a:extLst>
                  <a:ext uri="{0D108BD9-81ED-4DB2-BD59-A6C34878D82A}">
                    <a16:rowId xmlns:a16="http://schemas.microsoft.com/office/drawing/2014/main" val="1102454052"/>
                  </a:ext>
                </a:extLst>
              </a:tr>
            </a:tbl>
          </a:graphicData>
        </a:graphic>
      </p:graphicFrame>
    </p:spTree>
    <p:extLst>
      <p:ext uri="{BB962C8B-B14F-4D97-AF65-F5344CB8AC3E}">
        <p14:creationId xmlns:p14="http://schemas.microsoft.com/office/powerpoint/2010/main" val="14938866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FC6253A-DA44-8921-1BE5-8EA044AE50B2}"/>
              </a:ext>
            </a:extLst>
          </p:cNvPr>
          <p:cNvSpPr>
            <a:spLocks noGrp="1"/>
          </p:cNvSpPr>
          <p:nvPr>
            <p:ph type="dt" sz="half" idx="2"/>
          </p:nvPr>
        </p:nvSpPr>
        <p:spPr/>
        <p:txBody>
          <a:bodyPr/>
          <a:lstStyle/>
          <a:p>
            <a:fld id="{F3D7DD51-9662-490B-9287-C002A927A4EB}" type="datetime1">
              <a:rPr lang="nl-BE" smtClean="0"/>
              <a:t>19/11/2023</a:t>
            </a:fld>
            <a:endParaRPr lang="nl-BE"/>
          </a:p>
        </p:txBody>
      </p:sp>
      <p:sp>
        <p:nvSpPr>
          <p:cNvPr id="3" name="Tijdelijke aanduiding voor dianummer 2">
            <a:extLst>
              <a:ext uri="{FF2B5EF4-FFF2-40B4-BE49-F238E27FC236}">
                <a16:creationId xmlns:a16="http://schemas.microsoft.com/office/drawing/2014/main" id="{0D130627-71F0-2502-3FAB-3DDB04D52CAF}"/>
              </a:ext>
            </a:extLst>
          </p:cNvPr>
          <p:cNvSpPr>
            <a:spLocks noGrp="1"/>
          </p:cNvSpPr>
          <p:nvPr>
            <p:ph type="sldNum" sz="quarter" idx="4"/>
          </p:nvPr>
        </p:nvSpPr>
        <p:spPr/>
        <p:txBody>
          <a:bodyPr/>
          <a:lstStyle/>
          <a:p>
            <a:fld id="{237A5C56-B9E8-4E46-B944-E20B96CB342D}" type="slidenum">
              <a:rPr lang="nl-BE" smtClean="0"/>
              <a:pPr/>
              <a:t>9</a:t>
            </a:fld>
            <a:endParaRPr lang="nl-BE">
              <a:solidFill>
                <a:schemeClr val="bg1"/>
              </a:solidFill>
            </a:endParaRPr>
          </a:p>
        </p:txBody>
      </p:sp>
      <p:sp>
        <p:nvSpPr>
          <p:cNvPr id="15" name="Titel 14">
            <a:extLst>
              <a:ext uri="{FF2B5EF4-FFF2-40B4-BE49-F238E27FC236}">
                <a16:creationId xmlns:a16="http://schemas.microsoft.com/office/drawing/2014/main" id="{D1C88ABA-9A96-AB86-BABE-698A4A362836}"/>
              </a:ext>
            </a:extLst>
          </p:cNvPr>
          <p:cNvSpPr>
            <a:spLocks noGrp="1"/>
          </p:cNvSpPr>
          <p:nvPr>
            <p:ph type="ctrTitle"/>
          </p:nvPr>
        </p:nvSpPr>
        <p:spPr/>
        <p:txBody>
          <a:bodyPr/>
          <a:lstStyle/>
          <a:p>
            <a:r>
              <a:rPr lang="nl-NL" dirty="0"/>
              <a:t>PROJECT-INHOUD</a:t>
            </a:r>
            <a:endParaRPr lang="nl-BE" dirty="0"/>
          </a:p>
        </p:txBody>
      </p:sp>
      <p:sp>
        <p:nvSpPr>
          <p:cNvPr id="4" name="Tekstvak 3">
            <a:extLst>
              <a:ext uri="{FF2B5EF4-FFF2-40B4-BE49-F238E27FC236}">
                <a16:creationId xmlns:a16="http://schemas.microsoft.com/office/drawing/2014/main" id="{AB6925AB-2A76-87D4-72C1-678F7878AB96}"/>
              </a:ext>
            </a:extLst>
          </p:cNvPr>
          <p:cNvSpPr txBox="1"/>
          <p:nvPr/>
        </p:nvSpPr>
        <p:spPr>
          <a:xfrm>
            <a:off x="739429" y="1501875"/>
            <a:ext cx="10981516" cy="3627211"/>
          </a:xfrm>
          <a:prstGeom prst="rect">
            <a:avLst/>
          </a:prstGeom>
          <a:noFill/>
        </p:spPr>
        <p:txBody>
          <a:bodyPr wrap="square">
            <a:spAutoFit/>
          </a:bodyPr>
          <a:lstStyle/>
          <a:p>
            <a:pPr>
              <a:lnSpc>
                <a:spcPct val="107000"/>
              </a:lnSpc>
            </a:pPr>
            <a:r>
              <a:rPr lang="nl-NL" dirty="0">
                <a:latin typeface="Arial" panose="020B0604020202020204" pitchFamily="34" charset="0"/>
                <a:ea typeface="Calibri" panose="020F0502020204030204" pitchFamily="34" charset="0"/>
                <a:cs typeface="Arial" panose="020B0604020202020204" pitchFamily="34" charset="0"/>
              </a:rPr>
              <a:t>Om doel te bereiken</a:t>
            </a:r>
            <a:r>
              <a:rPr lang="nl-NL" dirty="0">
                <a:effectLst/>
                <a:latin typeface="Arial" panose="020B0604020202020204" pitchFamily="34" charset="0"/>
                <a:ea typeface="Calibri" panose="020F0502020204030204" pitchFamily="34" charset="0"/>
                <a:cs typeface="Arial" panose="020B0604020202020204" pitchFamily="34" charset="0"/>
              </a:rPr>
              <a:t>: </a:t>
            </a:r>
          </a:p>
          <a:p>
            <a:pPr>
              <a:lnSpc>
                <a:spcPct val="107000"/>
              </a:lnSpc>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dirty="0">
                <a:effectLst/>
                <a:latin typeface="Arial" panose="020B0604020202020204" pitchFamily="34" charset="0"/>
                <a:ea typeface="Calibri" panose="020F0502020204030204" pitchFamily="34" charset="0"/>
                <a:cs typeface="Arial" panose="020B0604020202020204" pitchFamily="34" charset="0"/>
              </a:rPr>
              <a:t>Training voor “</a:t>
            </a:r>
            <a:r>
              <a:rPr lang="nl-NL" dirty="0" err="1">
                <a:effectLst/>
                <a:latin typeface="Arial" panose="020B0604020202020204" pitchFamily="34" charset="0"/>
                <a:ea typeface="Calibri" panose="020F0502020204030204" pitchFamily="34" charset="0"/>
                <a:cs typeface="Arial" panose="020B0604020202020204" pitchFamily="34" charset="0"/>
              </a:rPr>
              <a:t>local</a:t>
            </a:r>
            <a:r>
              <a:rPr lang="nl-NL" dirty="0">
                <a:effectLst/>
                <a:latin typeface="Arial" panose="020B0604020202020204" pitchFamily="34" charset="0"/>
                <a:ea typeface="Calibri" panose="020F0502020204030204" pitchFamily="34" charset="0"/>
                <a:cs typeface="Arial" panose="020B0604020202020204" pitchFamily="34" charset="0"/>
              </a:rPr>
              <a:t> </a:t>
            </a:r>
            <a:r>
              <a:rPr lang="nl-NL" dirty="0" err="1">
                <a:effectLst/>
                <a:latin typeface="Arial" panose="020B0604020202020204" pitchFamily="34" charset="0"/>
                <a:ea typeface="Calibri" panose="020F0502020204030204" pitchFamily="34" charset="0"/>
                <a:cs typeface="Arial" panose="020B0604020202020204" pitchFamily="34" charset="0"/>
              </a:rPr>
              <a:t>champions</a:t>
            </a:r>
            <a:r>
              <a:rPr lang="nl-NL" dirty="0">
                <a:effectLst/>
                <a:latin typeface="Arial" panose="020B0604020202020204" pitchFamily="34" charset="0"/>
                <a:ea typeface="Calibri" panose="020F0502020204030204" pitchFamily="34" charset="0"/>
                <a:cs typeface="Arial" panose="020B0604020202020204" pitchFamily="34" charset="0"/>
              </a:rPr>
              <a:t>”</a:t>
            </a:r>
          </a:p>
          <a:p>
            <a:pPr>
              <a:lnSpc>
                <a:spcPct val="107000"/>
              </a:lnSpc>
            </a:pPr>
            <a:endParaRPr lang="nl-NL" dirty="0">
              <a:latin typeface="Arial" panose="020B0604020202020204" pitchFamily="34" charset="0"/>
              <a:ea typeface="Calibri" panose="020F0502020204030204" pitchFamily="34" charset="0"/>
              <a:cs typeface="Arial" panose="020B0604020202020204" pitchFamily="34" charset="0"/>
            </a:endParaRPr>
          </a:p>
          <a:p>
            <a:pPr>
              <a:lnSpc>
                <a:spcPct val="107000"/>
              </a:lnSpc>
            </a:pPr>
            <a:endParaRPr lang="nl-NL" dirty="0">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dirty="0">
                <a:solidFill>
                  <a:schemeClr val="bg1">
                    <a:lumMod val="50000"/>
                  </a:schemeClr>
                </a:solidFill>
                <a:effectLst/>
                <a:latin typeface="Arial" panose="020B0604020202020204" pitchFamily="34" charset="0"/>
                <a:ea typeface="Calibri" panose="020F0502020204030204" pitchFamily="34" charset="0"/>
                <a:cs typeface="Arial" panose="020B0604020202020204" pitchFamily="34" charset="0"/>
              </a:rPr>
              <a:t>Audit- en feedback module </a:t>
            </a:r>
          </a:p>
          <a:p>
            <a:pPr>
              <a:lnSpc>
                <a:spcPct val="107000"/>
              </a:lnSpc>
            </a:pPr>
            <a:endParaRPr lang="nl-NL" dirty="0">
              <a:solidFill>
                <a:schemeClr val="bg1">
                  <a:lumMod val="50000"/>
                </a:schemeClr>
              </a:solidFill>
              <a:latin typeface="Arial" panose="020B0604020202020204" pitchFamily="34" charset="0"/>
              <a:ea typeface="Calibri" panose="020F0502020204030204" pitchFamily="34" charset="0"/>
              <a:cs typeface="Arial" panose="020B0604020202020204" pitchFamily="34" charset="0"/>
            </a:endParaRPr>
          </a:p>
          <a:p>
            <a:pPr>
              <a:lnSpc>
                <a:spcPct val="107000"/>
              </a:lnSpc>
            </a:pPr>
            <a:endParaRPr lang="nl-NL" dirty="0">
              <a:solidFill>
                <a:schemeClr val="bg1">
                  <a:lumMod val="50000"/>
                </a:schemeClr>
              </a:solidFill>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dirty="0">
                <a:solidFill>
                  <a:schemeClr val="bg1">
                    <a:lumMod val="50000"/>
                  </a:schemeClr>
                </a:solidFill>
                <a:effectLst/>
                <a:latin typeface="Arial" panose="020B0604020202020204" pitchFamily="34" charset="0"/>
                <a:ea typeface="Calibri" panose="020F0502020204030204" pitchFamily="34" charset="0"/>
                <a:cs typeface="Arial" panose="020B0604020202020204" pitchFamily="34" charset="0"/>
              </a:rPr>
              <a:t>Intervisie</a:t>
            </a:r>
          </a:p>
          <a:p>
            <a:pPr>
              <a:lnSpc>
                <a:spcPct val="107000"/>
              </a:lnSpc>
            </a:pPr>
            <a:endParaRPr lang="nl-NL" dirty="0">
              <a:solidFill>
                <a:schemeClr val="bg1">
                  <a:lumMod val="50000"/>
                </a:schemeClr>
              </a:solidFill>
              <a:latin typeface="Arial" panose="020B0604020202020204" pitchFamily="34" charset="0"/>
              <a:ea typeface="Calibri" panose="020F0502020204030204" pitchFamily="34" charset="0"/>
              <a:cs typeface="Arial" panose="020B0604020202020204" pitchFamily="34" charset="0"/>
            </a:endParaRPr>
          </a:p>
          <a:p>
            <a:pPr>
              <a:lnSpc>
                <a:spcPct val="107000"/>
              </a:lnSpc>
            </a:pPr>
            <a:endParaRPr lang="nl-NL" dirty="0">
              <a:solidFill>
                <a:schemeClr val="bg1">
                  <a:lumMod val="50000"/>
                </a:schemeClr>
              </a:solidFill>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buFont typeface="Wingdings" panose="05000000000000000000" pitchFamily="2" charset="2"/>
              <a:buChar char="§"/>
            </a:pPr>
            <a:r>
              <a:rPr lang="nl-NL" dirty="0">
                <a:solidFill>
                  <a:schemeClr val="bg1">
                    <a:lumMod val="50000"/>
                  </a:schemeClr>
                </a:solidFill>
                <a:effectLst/>
                <a:latin typeface="Arial" panose="020B0604020202020204" pitchFamily="34" charset="0"/>
                <a:ea typeface="Calibri" panose="020F0502020204030204" pitchFamily="34" charset="0"/>
                <a:cs typeface="Arial" panose="020B0604020202020204" pitchFamily="34" charset="0"/>
              </a:rPr>
              <a:t>Digitale </a:t>
            </a:r>
            <a:r>
              <a:rPr lang="nl-NL" dirty="0" err="1">
                <a:solidFill>
                  <a:schemeClr val="bg1">
                    <a:lumMod val="50000"/>
                  </a:schemeClr>
                </a:solidFill>
                <a:effectLst/>
                <a:latin typeface="Arial" panose="020B0604020202020204" pitchFamily="34" charset="0"/>
                <a:ea typeface="Calibri" panose="020F0502020204030204" pitchFamily="34" charset="0"/>
                <a:cs typeface="Arial" panose="020B0604020202020204" pitchFamily="34" charset="0"/>
              </a:rPr>
              <a:t>toolkit</a:t>
            </a:r>
            <a:r>
              <a:rPr lang="nl-NL" dirty="0">
                <a:solidFill>
                  <a:schemeClr val="bg1">
                    <a:lumMod val="50000"/>
                  </a:schemeClr>
                </a:solidFill>
                <a:effectLst/>
                <a:latin typeface="Arial" panose="020B0604020202020204" pitchFamily="34" charset="0"/>
                <a:ea typeface="Calibri" panose="020F0502020204030204" pitchFamily="34" charset="0"/>
                <a:cs typeface="Arial" panose="020B0604020202020204" pitchFamily="34" charset="0"/>
              </a:rPr>
              <a:t> </a:t>
            </a:r>
          </a:p>
        </p:txBody>
      </p:sp>
      <p:pic>
        <p:nvPicPr>
          <p:cNvPr id="5" name="Picture 2" descr="Mentoring concept. Grafiek met trefwoorden en pictogrammen">
            <a:extLst>
              <a:ext uri="{FF2B5EF4-FFF2-40B4-BE49-F238E27FC236}">
                <a16:creationId xmlns:a16="http://schemas.microsoft.com/office/drawing/2014/main" id="{0989FF3E-F383-D18A-2114-A33A7D76F39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52" t="53684" r="88914" b="22940"/>
          <a:stretch/>
        </p:blipFill>
        <p:spPr bwMode="auto">
          <a:xfrm>
            <a:off x="45316" y="1384069"/>
            <a:ext cx="694113" cy="623455"/>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a:extLst>
              <a:ext uri="{FF2B5EF4-FFF2-40B4-BE49-F238E27FC236}">
                <a16:creationId xmlns:a16="http://schemas.microsoft.com/office/drawing/2014/main" id="{FC4D9389-2605-0C30-ED21-073D4584BB45}"/>
              </a:ext>
            </a:extLst>
          </p:cNvPr>
          <p:cNvPicPr>
            <a:picLocks noChangeAspect="1"/>
          </p:cNvPicPr>
          <p:nvPr/>
        </p:nvPicPr>
        <p:blipFill rotWithShape="1">
          <a:blip r:embed="rId3"/>
          <a:srcRect l="53523" t="48091" r="40750" b="40363"/>
          <a:stretch/>
        </p:blipFill>
        <p:spPr>
          <a:xfrm>
            <a:off x="4390501" y="1970116"/>
            <a:ext cx="900000" cy="680357"/>
          </a:xfrm>
          <a:prstGeom prst="rect">
            <a:avLst/>
          </a:prstGeom>
        </p:spPr>
      </p:pic>
    </p:spTree>
    <p:extLst>
      <p:ext uri="{BB962C8B-B14F-4D97-AF65-F5344CB8AC3E}">
        <p14:creationId xmlns:p14="http://schemas.microsoft.com/office/powerpoint/2010/main" val="200863677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4">
            <a:extLst>
              <a:ext uri="{FF2B5EF4-FFF2-40B4-BE49-F238E27FC236}">
                <a16:creationId xmlns:a16="http://schemas.microsoft.com/office/drawing/2014/main" id="{55074094-6A2E-9F58-15BD-12255857751A}"/>
              </a:ext>
            </a:extLst>
          </p:cNvPr>
          <p:cNvGraphicFramePr>
            <a:graphicFrameLocks noGrp="1"/>
          </p:cNvGraphicFramePr>
          <p:nvPr>
            <p:ph idx="1"/>
          </p:nvPr>
        </p:nvGraphicFramePr>
        <p:xfrm>
          <a:off x="599440" y="535940"/>
          <a:ext cx="10993120" cy="3855720"/>
        </p:xfrm>
        <a:graphic>
          <a:graphicData uri="http://schemas.openxmlformats.org/drawingml/2006/table">
            <a:tbl>
              <a:tblPr firstRow="1" bandRow="1">
                <a:tableStyleId>{5C22544A-7EE6-4342-B048-85BDC9FD1C3A}</a:tableStyleId>
              </a:tblPr>
              <a:tblGrid>
                <a:gridCol w="3535370">
                  <a:extLst>
                    <a:ext uri="{9D8B030D-6E8A-4147-A177-3AD203B41FA5}">
                      <a16:colId xmlns:a16="http://schemas.microsoft.com/office/drawing/2014/main" val="1457924835"/>
                    </a:ext>
                  </a:extLst>
                </a:gridCol>
                <a:gridCol w="4257293">
                  <a:extLst>
                    <a:ext uri="{9D8B030D-6E8A-4147-A177-3AD203B41FA5}">
                      <a16:colId xmlns:a16="http://schemas.microsoft.com/office/drawing/2014/main" val="1163540081"/>
                    </a:ext>
                  </a:extLst>
                </a:gridCol>
                <a:gridCol w="3200457">
                  <a:extLst>
                    <a:ext uri="{9D8B030D-6E8A-4147-A177-3AD203B41FA5}">
                      <a16:colId xmlns:a16="http://schemas.microsoft.com/office/drawing/2014/main" val="683747289"/>
                    </a:ext>
                  </a:extLst>
                </a:gridCol>
              </a:tblGrid>
              <a:tr h="370840">
                <a:tc>
                  <a:txBody>
                    <a:bodyPr/>
                    <a:lstStyle/>
                    <a:p>
                      <a:endParaRPr lang="nl-BE" dirty="0"/>
                    </a:p>
                  </a:txBody>
                  <a:tcPr/>
                </a:tc>
                <a:tc>
                  <a:txBody>
                    <a:bodyPr/>
                    <a:lstStyle/>
                    <a:p>
                      <a:r>
                        <a:rPr lang="nl-BE" dirty="0"/>
                        <a:t>Determinant </a:t>
                      </a:r>
                    </a:p>
                  </a:txBody>
                  <a:tcPr/>
                </a:tc>
                <a:tc>
                  <a:txBody>
                    <a:bodyPr/>
                    <a:lstStyle/>
                    <a:p>
                      <a:endParaRPr lang="nl-BE"/>
                    </a:p>
                  </a:txBody>
                  <a:tcPr/>
                </a:tc>
                <a:extLst>
                  <a:ext uri="{0D108BD9-81ED-4DB2-BD59-A6C34878D82A}">
                    <a16:rowId xmlns:a16="http://schemas.microsoft.com/office/drawing/2014/main" val="2463291762"/>
                  </a:ext>
                </a:extLst>
              </a:tr>
              <a:tr h="370840">
                <a:tc>
                  <a:txBody>
                    <a:bodyPr/>
                    <a:lstStyle/>
                    <a:p>
                      <a:endParaRPr lang="nl-BE" dirty="0"/>
                    </a:p>
                  </a:txBody>
                  <a:tcPr/>
                </a:tc>
                <a:tc>
                  <a:txBody>
                    <a:bodyPr/>
                    <a:lstStyle/>
                    <a:p>
                      <a:r>
                        <a:rPr lang="nl-BE" dirty="0"/>
                        <a:t>Onzekerheid over de diagnose</a:t>
                      </a:r>
                    </a:p>
                  </a:txBody>
                  <a:tcPr/>
                </a:tc>
                <a:tc>
                  <a:txBody>
                    <a:bodyPr/>
                    <a:lstStyle/>
                    <a:p>
                      <a:r>
                        <a:rPr lang="nl-BE" dirty="0"/>
                        <a:t>Onzekerheid/angst</a:t>
                      </a:r>
                    </a:p>
                  </a:txBody>
                  <a:tcPr/>
                </a:tc>
                <a:extLst>
                  <a:ext uri="{0D108BD9-81ED-4DB2-BD59-A6C34878D82A}">
                    <a16:rowId xmlns:a16="http://schemas.microsoft.com/office/drawing/2014/main" val="3570740722"/>
                  </a:ext>
                </a:extLst>
              </a:tr>
              <a:tr h="370840">
                <a:tc>
                  <a:txBody>
                    <a:bodyPr/>
                    <a:lstStyle/>
                    <a:p>
                      <a:r>
                        <a:rPr lang="nl-BE" dirty="0"/>
                        <a:t>Klinische beslisregels bij ernstig zieke kinderen</a:t>
                      </a:r>
                    </a:p>
                  </a:txBody>
                  <a:tcPr/>
                </a:tc>
                <a:tc>
                  <a:txBody>
                    <a:bodyPr/>
                    <a:lstStyle/>
                    <a:p>
                      <a:pPr marL="742950" lvl="1" indent="-285750">
                        <a:buFont typeface="Arial" panose="020B0604020202020204" pitchFamily="34" charset="0"/>
                        <a:buChar char="•"/>
                      </a:pPr>
                      <a:r>
                        <a:rPr lang="nl-BE" dirty="0"/>
                        <a:t>Kennis </a:t>
                      </a:r>
                    </a:p>
                  </a:txBody>
                  <a:tcPr/>
                </a:tc>
                <a:tc>
                  <a:txBody>
                    <a:bodyPr/>
                    <a:lstStyle/>
                    <a:p>
                      <a:endParaRPr lang="nl-BE" dirty="0"/>
                    </a:p>
                  </a:txBody>
                  <a:tcPr/>
                </a:tc>
                <a:extLst>
                  <a:ext uri="{0D108BD9-81ED-4DB2-BD59-A6C34878D82A}">
                    <a16:rowId xmlns:a16="http://schemas.microsoft.com/office/drawing/2014/main" val="2962884740"/>
                  </a:ext>
                </a:extLst>
              </a:tr>
              <a:tr h="370840">
                <a:tc>
                  <a:txBody>
                    <a:bodyPr/>
                    <a:lstStyle/>
                    <a:p>
                      <a:r>
                        <a:rPr lang="nl-BE" dirty="0"/>
                        <a:t>POC-CRP</a:t>
                      </a:r>
                    </a:p>
                  </a:txBody>
                  <a:tcPr/>
                </a:tc>
                <a:tc>
                  <a:txBody>
                    <a:bodyPr/>
                    <a:lstStyle/>
                    <a:p>
                      <a:pPr marL="742950" lvl="1" indent="-285750">
                        <a:buFont typeface="Arial" panose="020B0604020202020204" pitchFamily="34" charset="0"/>
                        <a:buChar char="•"/>
                      </a:pPr>
                      <a:r>
                        <a:rPr lang="nl-BE" dirty="0"/>
                        <a:t>Middelen </a:t>
                      </a:r>
                    </a:p>
                  </a:txBody>
                  <a:tcPr/>
                </a:tc>
                <a:tc>
                  <a:txBody>
                    <a:bodyPr/>
                    <a:lstStyle/>
                    <a:p>
                      <a:endParaRPr lang="nl-BE" dirty="0"/>
                    </a:p>
                  </a:txBody>
                  <a:tcPr/>
                </a:tc>
                <a:extLst>
                  <a:ext uri="{0D108BD9-81ED-4DB2-BD59-A6C34878D82A}">
                    <a16:rowId xmlns:a16="http://schemas.microsoft.com/office/drawing/2014/main" val="3412775068"/>
                  </a:ext>
                </a:extLst>
              </a:tr>
              <a:tr h="370840">
                <a:tc>
                  <a:txBody>
                    <a:bodyPr/>
                    <a:lstStyle/>
                    <a:p>
                      <a:r>
                        <a:rPr lang="nl-BE" dirty="0"/>
                        <a:t>Exploreren van ongerustheden patiënt en daar naar terugkoppelen</a:t>
                      </a:r>
                    </a:p>
                    <a:p>
                      <a:endParaRPr lang="nl-BE" dirty="0"/>
                    </a:p>
                  </a:txBody>
                  <a:tcPr/>
                </a:tc>
                <a:tc>
                  <a:txBody>
                    <a:bodyPr/>
                    <a:lstStyle/>
                    <a:p>
                      <a:pPr marL="742950" lvl="1" indent="-285750">
                        <a:buFont typeface="Arial" panose="020B0604020202020204" pitchFamily="34" charset="0"/>
                        <a:buChar char="•"/>
                      </a:pPr>
                      <a:r>
                        <a:rPr lang="nl-BE" dirty="0"/>
                        <a:t>Druk/ongerustheid patiënten</a:t>
                      </a:r>
                    </a:p>
                  </a:txBody>
                  <a:tcPr/>
                </a:tc>
                <a:tc>
                  <a:txBody>
                    <a:bodyPr/>
                    <a:lstStyle/>
                    <a:p>
                      <a:endParaRPr lang="nl-BE" dirty="0"/>
                    </a:p>
                  </a:txBody>
                  <a:tcPr/>
                </a:tc>
                <a:extLst>
                  <a:ext uri="{0D108BD9-81ED-4DB2-BD59-A6C34878D82A}">
                    <a16:rowId xmlns:a16="http://schemas.microsoft.com/office/drawing/2014/main" val="110245405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dirty="0"/>
                        <a:t>Vragen naar verwachtingen van patiënten: zo zou elke consult moeten beginnen</a:t>
                      </a:r>
                    </a:p>
                    <a:p>
                      <a:endParaRPr lang="nl-BE" dirty="0"/>
                    </a:p>
                  </a:txBody>
                  <a:tcPr/>
                </a:tc>
                <a:tc>
                  <a:txBody>
                    <a:bodyPr/>
                    <a:lstStyle/>
                    <a:p>
                      <a:pPr marL="0" lvl="0" indent="0">
                        <a:buFont typeface="Arial" panose="020B0604020202020204" pitchFamily="34" charset="0"/>
                        <a:buNone/>
                      </a:pPr>
                      <a:r>
                        <a:rPr lang="nl-BE" dirty="0"/>
                        <a:t>Perceptie arts over wat patiënt denkt en wil </a:t>
                      </a:r>
                    </a:p>
                  </a:txBody>
                  <a:tcPr/>
                </a:tc>
                <a:tc>
                  <a:txBody>
                    <a:bodyPr/>
                    <a:lstStyle/>
                    <a:p>
                      <a:r>
                        <a:rPr lang="nl-BE" dirty="0"/>
                        <a:t>De patiënt wil antibiotica</a:t>
                      </a:r>
                    </a:p>
                  </a:txBody>
                  <a:tcPr/>
                </a:tc>
                <a:extLst>
                  <a:ext uri="{0D108BD9-81ED-4DB2-BD59-A6C34878D82A}">
                    <a16:rowId xmlns:a16="http://schemas.microsoft.com/office/drawing/2014/main" val="859259931"/>
                  </a:ext>
                </a:extLst>
              </a:tr>
            </a:tbl>
          </a:graphicData>
        </a:graphic>
      </p:graphicFrame>
    </p:spTree>
    <p:extLst>
      <p:ext uri="{BB962C8B-B14F-4D97-AF65-F5344CB8AC3E}">
        <p14:creationId xmlns:p14="http://schemas.microsoft.com/office/powerpoint/2010/main" val="372810775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B3F5B34-89B9-E4CB-666B-5E7CE48129E2}"/>
              </a:ext>
            </a:extLst>
          </p:cNvPr>
          <p:cNvSpPr>
            <a:spLocks noGrp="1"/>
          </p:cNvSpPr>
          <p:nvPr>
            <p:ph type="title"/>
          </p:nvPr>
        </p:nvSpPr>
        <p:spPr/>
        <p:txBody>
          <a:bodyPr/>
          <a:lstStyle/>
          <a:p>
            <a:endParaRPr lang="nl-BE"/>
          </a:p>
        </p:txBody>
      </p:sp>
      <p:sp>
        <p:nvSpPr>
          <p:cNvPr id="3" name="Tijdelijke aanduiding voor inhoud 2">
            <a:extLst>
              <a:ext uri="{FF2B5EF4-FFF2-40B4-BE49-F238E27FC236}">
                <a16:creationId xmlns:a16="http://schemas.microsoft.com/office/drawing/2014/main" id="{17E7B03C-40BD-2181-DA37-863D82822E2C}"/>
              </a:ext>
            </a:extLst>
          </p:cNvPr>
          <p:cNvSpPr>
            <a:spLocks noGrp="1"/>
          </p:cNvSpPr>
          <p:nvPr>
            <p:ph idx="1"/>
          </p:nvPr>
        </p:nvSpPr>
        <p:spPr/>
        <p:txBody>
          <a:bodyPr/>
          <a:lstStyle/>
          <a:p>
            <a:pPr marL="0" indent="0">
              <a:buNone/>
            </a:pPr>
            <a:r>
              <a:rPr lang="en-GB" i="1" dirty="0">
                <a:effectLst/>
                <a:latin typeface="Times New Roman" panose="02020603050405020304" pitchFamily="18" charset="0"/>
                <a:ea typeface="Calibri" panose="020F0502020204030204" pitchFamily="34" charset="0"/>
              </a:rPr>
              <a:t>“I find it better to say to the parents at some time in the consultation, ‘Did you come in expecting antibiotics?’ … And I think that breaks the ice quite a lot. Because the vast majority will say, ‘Well no I didn’t, you know, I didn’t come in for that.’”</a:t>
            </a:r>
            <a:r>
              <a:rPr lang="en-GB" dirty="0">
                <a:effectLst/>
                <a:latin typeface="Times New Roman" panose="02020603050405020304" pitchFamily="18" charset="0"/>
                <a:ea typeface="Calibri" panose="020F0502020204030204" pitchFamily="34" charset="0"/>
              </a:rPr>
              <a:t> – Horwood et al. </a:t>
            </a:r>
            <a:endParaRPr lang="nl-BE" dirty="0"/>
          </a:p>
        </p:txBody>
      </p:sp>
    </p:spTree>
    <p:extLst>
      <p:ext uri="{BB962C8B-B14F-4D97-AF65-F5344CB8AC3E}">
        <p14:creationId xmlns:p14="http://schemas.microsoft.com/office/powerpoint/2010/main" val="125174485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AF1271B2-32AD-D2FA-59E5-ECFABD5E5A65}"/>
              </a:ext>
            </a:extLst>
          </p:cNvPr>
          <p:cNvPicPr>
            <a:picLocks noChangeAspect="1"/>
          </p:cNvPicPr>
          <p:nvPr/>
        </p:nvPicPr>
        <p:blipFill rotWithShape="1">
          <a:blip r:embed="rId2"/>
          <a:srcRect l="48390" t="21762" r="9643" b="18047"/>
          <a:stretch/>
        </p:blipFill>
        <p:spPr>
          <a:xfrm>
            <a:off x="619085" y="762001"/>
            <a:ext cx="10953829" cy="5891348"/>
          </a:xfrm>
          <a:prstGeom prst="rect">
            <a:avLst/>
          </a:prstGeom>
        </p:spPr>
      </p:pic>
    </p:spTree>
    <p:extLst>
      <p:ext uri="{BB962C8B-B14F-4D97-AF65-F5344CB8AC3E}">
        <p14:creationId xmlns:p14="http://schemas.microsoft.com/office/powerpoint/2010/main" val="302095988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4">
            <a:extLst>
              <a:ext uri="{FF2B5EF4-FFF2-40B4-BE49-F238E27FC236}">
                <a16:creationId xmlns:a16="http://schemas.microsoft.com/office/drawing/2014/main" id="{55074094-6A2E-9F58-15BD-12255857751A}"/>
              </a:ext>
            </a:extLst>
          </p:cNvPr>
          <p:cNvGraphicFramePr>
            <a:graphicFrameLocks noGrp="1"/>
          </p:cNvGraphicFramePr>
          <p:nvPr>
            <p:ph idx="1"/>
          </p:nvPr>
        </p:nvGraphicFramePr>
        <p:xfrm>
          <a:off x="599440" y="541020"/>
          <a:ext cx="10993120" cy="4495800"/>
        </p:xfrm>
        <a:graphic>
          <a:graphicData uri="http://schemas.openxmlformats.org/drawingml/2006/table">
            <a:tbl>
              <a:tblPr firstRow="1" bandRow="1">
                <a:tableStyleId>{5C22544A-7EE6-4342-B048-85BDC9FD1C3A}</a:tableStyleId>
              </a:tblPr>
              <a:tblGrid>
                <a:gridCol w="3535370">
                  <a:extLst>
                    <a:ext uri="{9D8B030D-6E8A-4147-A177-3AD203B41FA5}">
                      <a16:colId xmlns:a16="http://schemas.microsoft.com/office/drawing/2014/main" val="1457924835"/>
                    </a:ext>
                  </a:extLst>
                </a:gridCol>
                <a:gridCol w="4257293">
                  <a:extLst>
                    <a:ext uri="{9D8B030D-6E8A-4147-A177-3AD203B41FA5}">
                      <a16:colId xmlns:a16="http://schemas.microsoft.com/office/drawing/2014/main" val="1163540081"/>
                    </a:ext>
                  </a:extLst>
                </a:gridCol>
                <a:gridCol w="3200457">
                  <a:extLst>
                    <a:ext uri="{9D8B030D-6E8A-4147-A177-3AD203B41FA5}">
                      <a16:colId xmlns:a16="http://schemas.microsoft.com/office/drawing/2014/main" val="683747289"/>
                    </a:ext>
                  </a:extLst>
                </a:gridCol>
              </a:tblGrid>
              <a:tr h="370840">
                <a:tc>
                  <a:txBody>
                    <a:bodyPr/>
                    <a:lstStyle/>
                    <a:p>
                      <a:endParaRPr lang="nl-BE" dirty="0"/>
                    </a:p>
                  </a:txBody>
                  <a:tcPr/>
                </a:tc>
                <a:tc>
                  <a:txBody>
                    <a:bodyPr/>
                    <a:lstStyle/>
                    <a:p>
                      <a:r>
                        <a:rPr lang="nl-BE" dirty="0"/>
                        <a:t>Determinant </a:t>
                      </a:r>
                    </a:p>
                  </a:txBody>
                  <a:tcPr/>
                </a:tc>
                <a:tc>
                  <a:txBody>
                    <a:bodyPr/>
                    <a:lstStyle/>
                    <a:p>
                      <a:endParaRPr lang="nl-BE"/>
                    </a:p>
                  </a:txBody>
                  <a:tcPr/>
                </a:tc>
                <a:extLst>
                  <a:ext uri="{0D108BD9-81ED-4DB2-BD59-A6C34878D82A}">
                    <a16:rowId xmlns:a16="http://schemas.microsoft.com/office/drawing/2014/main" val="2463291762"/>
                  </a:ext>
                </a:extLst>
              </a:tr>
              <a:tr h="370840">
                <a:tc>
                  <a:txBody>
                    <a:bodyPr/>
                    <a:lstStyle/>
                    <a:p>
                      <a:endParaRPr lang="nl-BE" dirty="0"/>
                    </a:p>
                  </a:txBody>
                  <a:tcPr/>
                </a:tc>
                <a:tc>
                  <a:txBody>
                    <a:bodyPr/>
                    <a:lstStyle/>
                    <a:p>
                      <a:r>
                        <a:rPr lang="nl-BE" dirty="0"/>
                        <a:t>Onzekerheid over de diagnose</a:t>
                      </a:r>
                    </a:p>
                  </a:txBody>
                  <a:tcPr/>
                </a:tc>
                <a:tc>
                  <a:txBody>
                    <a:bodyPr/>
                    <a:lstStyle/>
                    <a:p>
                      <a:r>
                        <a:rPr lang="nl-BE" dirty="0"/>
                        <a:t>Onzekerheid/angst</a:t>
                      </a:r>
                    </a:p>
                  </a:txBody>
                  <a:tcPr/>
                </a:tc>
                <a:extLst>
                  <a:ext uri="{0D108BD9-81ED-4DB2-BD59-A6C34878D82A}">
                    <a16:rowId xmlns:a16="http://schemas.microsoft.com/office/drawing/2014/main" val="3570740722"/>
                  </a:ext>
                </a:extLst>
              </a:tr>
              <a:tr h="370840">
                <a:tc>
                  <a:txBody>
                    <a:bodyPr/>
                    <a:lstStyle/>
                    <a:p>
                      <a:r>
                        <a:rPr lang="nl-BE" dirty="0"/>
                        <a:t>Klinische beslisregels bij ernstig zieke kinderen</a:t>
                      </a:r>
                    </a:p>
                  </a:txBody>
                  <a:tcPr/>
                </a:tc>
                <a:tc>
                  <a:txBody>
                    <a:bodyPr/>
                    <a:lstStyle/>
                    <a:p>
                      <a:pPr marL="742950" lvl="1" indent="-285750">
                        <a:buFont typeface="Arial" panose="020B0604020202020204" pitchFamily="34" charset="0"/>
                        <a:buChar char="•"/>
                      </a:pPr>
                      <a:r>
                        <a:rPr lang="nl-BE" dirty="0"/>
                        <a:t>Kennis </a:t>
                      </a:r>
                    </a:p>
                  </a:txBody>
                  <a:tcPr/>
                </a:tc>
                <a:tc>
                  <a:txBody>
                    <a:bodyPr/>
                    <a:lstStyle/>
                    <a:p>
                      <a:endParaRPr lang="nl-BE" dirty="0"/>
                    </a:p>
                  </a:txBody>
                  <a:tcPr/>
                </a:tc>
                <a:extLst>
                  <a:ext uri="{0D108BD9-81ED-4DB2-BD59-A6C34878D82A}">
                    <a16:rowId xmlns:a16="http://schemas.microsoft.com/office/drawing/2014/main" val="2962884740"/>
                  </a:ext>
                </a:extLst>
              </a:tr>
              <a:tr h="370840">
                <a:tc>
                  <a:txBody>
                    <a:bodyPr/>
                    <a:lstStyle/>
                    <a:p>
                      <a:r>
                        <a:rPr lang="nl-BE" dirty="0"/>
                        <a:t>POC-CRP</a:t>
                      </a:r>
                    </a:p>
                  </a:txBody>
                  <a:tcPr/>
                </a:tc>
                <a:tc>
                  <a:txBody>
                    <a:bodyPr/>
                    <a:lstStyle/>
                    <a:p>
                      <a:pPr marL="742950" lvl="1" indent="-285750">
                        <a:buFont typeface="Arial" panose="020B0604020202020204" pitchFamily="34" charset="0"/>
                        <a:buChar char="•"/>
                      </a:pPr>
                      <a:r>
                        <a:rPr lang="nl-BE" dirty="0"/>
                        <a:t>Middelen </a:t>
                      </a:r>
                    </a:p>
                  </a:txBody>
                  <a:tcPr/>
                </a:tc>
                <a:tc>
                  <a:txBody>
                    <a:bodyPr/>
                    <a:lstStyle/>
                    <a:p>
                      <a:endParaRPr lang="nl-BE" dirty="0"/>
                    </a:p>
                  </a:txBody>
                  <a:tcPr/>
                </a:tc>
                <a:extLst>
                  <a:ext uri="{0D108BD9-81ED-4DB2-BD59-A6C34878D82A}">
                    <a16:rowId xmlns:a16="http://schemas.microsoft.com/office/drawing/2014/main" val="3412775068"/>
                  </a:ext>
                </a:extLst>
              </a:tr>
              <a:tr h="370840">
                <a:tc>
                  <a:txBody>
                    <a:bodyPr/>
                    <a:lstStyle/>
                    <a:p>
                      <a:r>
                        <a:rPr lang="nl-BE" dirty="0"/>
                        <a:t>Exploreren van ongerustheden patiënt en daar naar terugkoppelen</a:t>
                      </a:r>
                    </a:p>
                    <a:p>
                      <a:endParaRPr lang="nl-BE" dirty="0"/>
                    </a:p>
                  </a:txBody>
                  <a:tcPr/>
                </a:tc>
                <a:tc>
                  <a:txBody>
                    <a:bodyPr/>
                    <a:lstStyle/>
                    <a:p>
                      <a:pPr marL="742950" lvl="1" indent="-285750">
                        <a:buFont typeface="Arial" panose="020B0604020202020204" pitchFamily="34" charset="0"/>
                        <a:buChar char="•"/>
                      </a:pPr>
                      <a:r>
                        <a:rPr lang="nl-BE" dirty="0"/>
                        <a:t>Druk/ongerustheid patiënten</a:t>
                      </a:r>
                    </a:p>
                  </a:txBody>
                  <a:tcPr/>
                </a:tc>
                <a:tc>
                  <a:txBody>
                    <a:bodyPr/>
                    <a:lstStyle/>
                    <a:p>
                      <a:endParaRPr lang="nl-BE" dirty="0"/>
                    </a:p>
                  </a:txBody>
                  <a:tcPr/>
                </a:tc>
                <a:extLst>
                  <a:ext uri="{0D108BD9-81ED-4DB2-BD59-A6C34878D82A}">
                    <a16:rowId xmlns:a16="http://schemas.microsoft.com/office/drawing/2014/main" val="110245405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dirty="0"/>
                        <a:t>Vragen naar verwachtingen van patiënten: zo zou elke consult moeten beginnen</a:t>
                      </a:r>
                    </a:p>
                    <a:p>
                      <a:endParaRPr lang="nl-BE" dirty="0"/>
                    </a:p>
                  </a:txBody>
                  <a:tcPr/>
                </a:tc>
                <a:tc>
                  <a:txBody>
                    <a:bodyPr/>
                    <a:lstStyle/>
                    <a:p>
                      <a:pPr marL="0" lvl="0" indent="0">
                        <a:buFont typeface="Arial" panose="020B0604020202020204" pitchFamily="34" charset="0"/>
                        <a:buNone/>
                      </a:pPr>
                      <a:r>
                        <a:rPr lang="nl-BE" dirty="0"/>
                        <a:t>Perceptie arts over wat patiënt denkt en wil </a:t>
                      </a:r>
                    </a:p>
                  </a:txBody>
                  <a:tcPr/>
                </a:tc>
                <a:tc>
                  <a:txBody>
                    <a:bodyPr/>
                    <a:lstStyle/>
                    <a:p>
                      <a:r>
                        <a:rPr lang="nl-BE" dirty="0"/>
                        <a:t>De patiënt wil antibiotica</a:t>
                      </a:r>
                    </a:p>
                  </a:txBody>
                  <a:tcPr/>
                </a:tc>
                <a:extLst>
                  <a:ext uri="{0D108BD9-81ED-4DB2-BD59-A6C34878D82A}">
                    <a16:rowId xmlns:a16="http://schemas.microsoft.com/office/drawing/2014/main" val="859259931"/>
                  </a:ext>
                </a:extLst>
              </a:tr>
              <a:tr h="370840">
                <a:tc>
                  <a:txBody>
                    <a:bodyPr/>
                    <a:lstStyle/>
                    <a:p>
                      <a:endParaRPr lang="nl-BE" dirty="0"/>
                    </a:p>
                  </a:txBody>
                  <a:tcPr/>
                </a:tc>
                <a:tc>
                  <a:txBody>
                    <a:bodyPr/>
                    <a:lstStyle/>
                    <a:p>
                      <a:pPr marL="0" lvl="0" indent="0">
                        <a:buFont typeface="Arial" panose="020B0604020202020204" pitchFamily="34" charset="0"/>
                        <a:buNone/>
                      </a:pPr>
                      <a:r>
                        <a:rPr lang="nl-BE" dirty="0"/>
                        <a:t>De overtuigde/eisende patiënt: “je weet dat het bij niet overgaat zonder antibiotica”</a:t>
                      </a:r>
                    </a:p>
                  </a:txBody>
                  <a:tcPr/>
                </a:tc>
                <a:tc>
                  <a:txBody>
                    <a:bodyPr/>
                    <a:lstStyle/>
                    <a:p>
                      <a:r>
                        <a:rPr lang="nl-BE" dirty="0"/>
                        <a:t>De patiënt wil antibiotica</a:t>
                      </a:r>
                    </a:p>
                  </a:txBody>
                  <a:tcPr/>
                </a:tc>
                <a:extLst>
                  <a:ext uri="{0D108BD9-81ED-4DB2-BD59-A6C34878D82A}">
                    <a16:rowId xmlns:a16="http://schemas.microsoft.com/office/drawing/2014/main" val="2991543379"/>
                  </a:ext>
                </a:extLst>
              </a:tr>
            </a:tbl>
          </a:graphicData>
        </a:graphic>
      </p:graphicFrame>
    </p:spTree>
    <p:extLst>
      <p:ext uri="{BB962C8B-B14F-4D97-AF65-F5344CB8AC3E}">
        <p14:creationId xmlns:p14="http://schemas.microsoft.com/office/powerpoint/2010/main" val="92102335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D7DE1A55-97A3-62D7-76BF-82D90AA2F93E}"/>
              </a:ext>
            </a:extLst>
          </p:cNvPr>
          <p:cNvSpPr>
            <a:spLocks noGrp="1"/>
          </p:cNvSpPr>
          <p:nvPr>
            <p:ph idx="1"/>
          </p:nvPr>
        </p:nvSpPr>
        <p:spPr>
          <a:xfrm>
            <a:off x="838200" y="239486"/>
            <a:ext cx="10939272" cy="6335485"/>
          </a:xfrm>
        </p:spPr>
        <p:txBody>
          <a:bodyPr>
            <a:normAutofit/>
          </a:bodyPr>
          <a:lstStyle/>
          <a:p>
            <a:pPr marL="0" indent="0" algn="ctr">
              <a:lnSpc>
                <a:spcPct val="100000"/>
              </a:lnSpc>
              <a:buNone/>
            </a:pPr>
            <a:r>
              <a:rPr lang="nl-BE" dirty="0"/>
              <a:t>Eisende patiënt: voorschrijven of conflict</a:t>
            </a:r>
          </a:p>
          <a:p>
            <a:pPr>
              <a:lnSpc>
                <a:spcPct val="100000"/>
              </a:lnSpc>
            </a:pPr>
            <a:endParaRPr lang="nl-BE" dirty="0"/>
          </a:p>
          <a:p>
            <a:pPr>
              <a:lnSpc>
                <a:spcPct val="100000"/>
              </a:lnSpc>
            </a:pPr>
            <a:r>
              <a:rPr lang="en-GB" sz="2000" i="1" dirty="0">
                <a:effectLst/>
                <a:latin typeface="Times New Roman" panose="02020603050405020304" pitchFamily="18" charset="0"/>
                <a:ea typeface="Calibri" panose="020F0502020204030204" pitchFamily="34" charset="0"/>
              </a:rPr>
              <a:t>“I don’t like to argue with people and disagree with them ... if they feel they’re right in some degree, somehow, I don’t argue with them about it. Even if I think I’m right. So, I back down by issuing a prescription, in some cases.”</a:t>
            </a:r>
            <a:r>
              <a:rPr lang="en-GB" sz="2000" dirty="0">
                <a:effectLst/>
                <a:latin typeface="Times New Roman" panose="02020603050405020304" pitchFamily="18" charset="0"/>
                <a:ea typeface="Calibri" panose="020F0502020204030204" pitchFamily="34" charset="0"/>
              </a:rPr>
              <a:t> – Petursson et al.</a:t>
            </a:r>
          </a:p>
          <a:p>
            <a:pPr>
              <a:lnSpc>
                <a:spcPct val="100000"/>
              </a:lnSpc>
            </a:pPr>
            <a:r>
              <a:rPr lang="en-GB" sz="2000" i="1" dirty="0">
                <a:effectLst/>
                <a:latin typeface="Times New Roman" panose="02020603050405020304" pitchFamily="18" charset="0"/>
                <a:ea typeface="Calibri" panose="020F0502020204030204" pitchFamily="34" charset="0"/>
              </a:rPr>
              <a:t>“I think initially I was probably a lot less confident to say to patients no, and I think now it’s become a lot easier because I’m not afraid that they’re going to hate me and never come back.”</a:t>
            </a:r>
            <a:r>
              <a:rPr lang="en-GB" sz="2000" dirty="0">
                <a:effectLst/>
                <a:latin typeface="Times New Roman" panose="02020603050405020304" pitchFamily="18" charset="0"/>
                <a:ea typeface="Calibri" panose="020F0502020204030204" pitchFamily="34" charset="0"/>
              </a:rPr>
              <a:t> – Dallas et al. </a:t>
            </a:r>
          </a:p>
          <a:p>
            <a:pPr>
              <a:lnSpc>
                <a:spcPct val="100000"/>
              </a:lnSpc>
            </a:pPr>
            <a:r>
              <a:rPr lang="en-GB" sz="2000" i="1" dirty="0">
                <a:effectLst/>
                <a:latin typeface="Times New Roman" panose="02020603050405020304" pitchFamily="18" charset="0"/>
                <a:ea typeface="Calibri" panose="020F0502020204030204" pitchFamily="34" charset="0"/>
              </a:rPr>
              <a:t>GP1: “Often also things patients say, “Oh, with me it sinks very quickly. Or “I always take antibiotics” or “My other general practitioner prescribed antibiotics and it works well”. Then you already know, well, if I don’t prescribe antibiotics, then he will call back within 2 days.” </a:t>
            </a:r>
            <a:br>
              <a:rPr lang="en-GB" sz="2000" i="1" dirty="0">
                <a:effectLst/>
                <a:latin typeface="Times New Roman" panose="02020603050405020304" pitchFamily="18" charset="0"/>
                <a:ea typeface="Calibri" panose="020F0502020204030204" pitchFamily="34" charset="0"/>
              </a:rPr>
            </a:br>
            <a:r>
              <a:rPr lang="en-GB" sz="2000" i="1" dirty="0">
                <a:effectLst/>
                <a:latin typeface="Times New Roman" panose="02020603050405020304" pitchFamily="18" charset="0"/>
                <a:ea typeface="Calibri" panose="020F0502020204030204" pitchFamily="34" charset="0"/>
              </a:rPr>
              <a:t>GP2: “Or never again.”</a:t>
            </a:r>
            <a:r>
              <a:rPr lang="en-GB" sz="2000" dirty="0">
                <a:effectLst/>
                <a:latin typeface="Times New Roman" panose="02020603050405020304" pitchFamily="18" charset="0"/>
                <a:ea typeface="Calibri" panose="020F0502020204030204" pitchFamily="34" charset="0"/>
              </a:rPr>
              <a:t> – Coenen et al. </a:t>
            </a:r>
            <a:endParaRPr lang="nl-BE" sz="2000" dirty="0">
              <a:effectLst/>
              <a:latin typeface="Times New Roman" panose="02020603050405020304" pitchFamily="18" charset="0"/>
              <a:ea typeface="Calibri" panose="020F0502020204030204" pitchFamily="34" charset="0"/>
            </a:endParaRPr>
          </a:p>
          <a:p>
            <a:pPr>
              <a:lnSpc>
                <a:spcPct val="100000"/>
              </a:lnSpc>
            </a:pPr>
            <a:endParaRPr lang="nl-BE" sz="1800" dirty="0">
              <a:effectLst/>
              <a:latin typeface="Times New Roman" panose="02020603050405020304" pitchFamily="18" charset="0"/>
              <a:ea typeface="Calibri" panose="020F0502020204030204" pitchFamily="34" charset="0"/>
            </a:endParaRPr>
          </a:p>
          <a:p>
            <a:pPr marL="0" indent="0">
              <a:lnSpc>
                <a:spcPct val="100000"/>
              </a:lnSpc>
              <a:buNone/>
            </a:pPr>
            <a:endParaRPr lang="nl-BE" sz="1800" dirty="0">
              <a:effectLst/>
              <a:latin typeface="Times New Roman" panose="02020603050405020304" pitchFamily="18" charset="0"/>
              <a:ea typeface="Calibri" panose="020F0502020204030204" pitchFamily="34" charset="0"/>
            </a:endParaRPr>
          </a:p>
          <a:p>
            <a:pPr marL="0" indent="0" algn="ctr">
              <a:lnSpc>
                <a:spcPct val="100000"/>
              </a:lnSpc>
              <a:buNone/>
            </a:pPr>
            <a:r>
              <a:rPr lang="nl-BE" dirty="0">
                <a:effectLst/>
                <a:latin typeface="Times New Roman" panose="02020603050405020304" pitchFamily="18" charset="0"/>
                <a:ea typeface="Calibri" panose="020F0502020204030204" pitchFamily="34" charset="0"/>
              </a:rPr>
              <a:t>Of toch een andere keuze?</a:t>
            </a:r>
            <a:endParaRPr lang="nl-BE" sz="2000" dirty="0"/>
          </a:p>
          <a:p>
            <a:pPr marL="457200" lvl="1" indent="0">
              <a:lnSpc>
                <a:spcPct val="100000"/>
              </a:lnSpc>
              <a:buNone/>
            </a:pPr>
            <a:endParaRPr lang="nl-BE" dirty="0"/>
          </a:p>
          <a:p>
            <a:pPr marL="457200" lvl="1" indent="0">
              <a:lnSpc>
                <a:spcPct val="100000"/>
              </a:lnSpc>
              <a:buNone/>
            </a:pPr>
            <a:endParaRPr lang="nl-BE" sz="3000" dirty="0"/>
          </a:p>
          <a:p>
            <a:pPr marL="457200" lvl="1" indent="0">
              <a:lnSpc>
                <a:spcPct val="100000"/>
              </a:lnSpc>
              <a:buNone/>
            </a:pPr>
            <a:endParaRPr lang="nl-BE" sz="3000" dirty="0"/>
          </a:p>
          <a:p>
            <a:pPr marL="457200" lvl="1" indent="0">
              <a:lnSpc>
                <a:spcPct val="100000"/>
              </a:lnSpc>
              <a:buNone/>
            </a:pPr>
            <a:endParaRPr lang="nl-BE" sz="3000" dirty="0"/>
          </a:p>
          <a:p>
            <a:pPr marL="457200" lvl="1" indent="0">
              <a:lnSpc>
                <a:spcPct val="100000"/>
              </a:lnSpc>
              <a:buNone/>
            </a:pPr>
            <a:endParaRPr lang="nl-BE" dirty="0"/>
          </a:p>
        </p:txBody>
      </p:sp>
    </p:spTree>
    <p:extLst>
      <p:ext uri="{BB962C8B-B14F-4D97-AF65-F5344CB8AC3E}">
        <p14:creationId xmlns:p14="http://schemas.microsoft.com/office/powerpoint/2010/main" val="376296471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4">
            <a:extLst>
              <a:ext uri="{FF2B5EF4-FFF2-40B4-BE49-F238E27FC236}">
                <a16:creationId xmlns:a16="http://schemas.microsoft.com/office/drawing/2014/main" id="{55074094-6A2E-9F58-15BD-12255857751A}"/>
              </a:ext>
            </a:extLst>
          </p:cNvPr>
          <p:cNvGraphicFramePr>
            <a:graphicFrameLocks noGrp="1"/>
          </p:cNvGraphicFramePr>
          <p:nvPr>
            <p:ph idx="1"/>
          </p:nvPr>
        </p:nvGraphicFramePr>
        <p:xfrm>
          <a:off x="599440" y="541020"/>
          <a:ext cx="10993120" cy="4495800"/>
        </p:xfrm>
        <a:graphic>
          <a:graphicData uri="http://schemas.openxmlformats.org/drawingml/2006/table">
            <a:tbl>
              <a:tblPr firstRow="1" bandRow="1">
                <a:tableStyleId>{5C22544A-7EE6-4342-B048-85BDC9FD1C3A}</a:tableStyleId>
              </a:tblPr>
              <a:tblGrid>
                <a:gridCol w="3535370">
                  <a:extLst>
                    <a:ext uri="{9D8B030D-6E8A-4147-A177-3AD203B41FA5}">
                      <a16:colId xmlns:a16="http://schemas.microsoft.com/office/drawing/2014/main" val="1457924835"/>
                    </a:ext>
                  </a:extLst>
                </a:gridCol>
                <a:gridCol w="4257293">
                  <a:extLst>
                    <a:ext uri="{9D8B030D-6E8A-4147-A177-3AD203B41FA5}">
                      <a16:colId xmlns:a16="http://schemas.microsoft.com/office/drawing/2014/main" val="1163540081"/>
                    </a:ext>
                  </a:extLst>
                </a:gridCol>
                <a:gridCol w="3200457">
                  <a:extLst>
                    <a:ext uri="{9D8B030D-6E8A-4147-A177-3AD203B41FA5}">
                      <a16:colId xmlns:a16="http://schemas.microsoft.com/office/drawing/2014/main" val="683747289"/>
                    </a:ext>
                  </a:extLst>
                </a:gridCol>
              </a:tblGrid>
              <a:tr h="370840">
                <a:tc>
                  <a:txBody>
                    <a:bodyPr/>
                    <a:lstStyle/>
                    <a:p>
                      <a:endParaRPr lang="nl-BE" dirty="0"/>
                    </a:p>
                  </a:txBody>
                  <a:tcPr/>
                </a:tc>
                <a:tc>
                  <a:txBody>
                    <a:bodyPr/>
                    <a:lstStyle/>
                    <a:p>
                      <a:r>
                        <a:rPr lang="nl-BE" dirty="0"/>
                        <a:t>Determinant </a:t>
                      </a:r>
                    </a:p>
                  </a:txBody>
                  <a:tcPr/>
                </a:tc>
                <a:tc>
                  <a:txBody>
                    <a:bodyPr/>
                    <a:lstStyle/>
                    <a:p>
                      <a:endParaRPr lang="nl-BE"/>
                    </a:p>
                  </a:txBody>
                  <a:tcPr/>
                </a:tc>
                <a:extLst>
                  <a:ext uri="{0D108BD9-81ED-4DB2-BD59-A6C34878D82A}">
                    <a16:rowId xmlns:a16="http://schemas.microsoft.com/office/drawing/2014/main" val="2463291762"/>
                  </a:ext>
                </a:extLst>
              </a:tr>
              <a:tr h="370840">
                <a:tc>
                  <a:txBody>
                    <a:bodyPr/>
                    <a:lstStyle/>
                    <a:p>
                      <a:endParaRPr lang="nl-BE" dirty="0"/>
                    </a:p>
                  </a:txBody>
                  <a:tcPr/>
                </a:tc>
                <a:tc>
                  <a:txBody>
                    <a:bodyPr/>
                    <a:lstStyle/>
                    <a:p>
                      <a:r>
                        <a:rPr lang="nl-BE" dirty="0"/>
                        <a:t>Onzekerheid over de diagnose</a:t>
                      </a:r>
                    </a:p>
                  </a:txBody>
                  <a:tcPr/>
                </a:tc>
                <a:tc>
                  <a:txBody>
                    <a:bodyPr/>
                    <a:lstStyle/>
                    <a:p>
                      <a:r>
                        <a:rPr lang="nl-BE" dirty="0"/>
                        <a:t>Onzekerheid/angst</a:t>
                      </a:r>
                    </a:p>
                  </a:txBody>
                  <a:tcPr/>
                </a:tc>
                <a:extLst>
                  <a:ext uri="{0D108BD9-81ED-4DB2-BD59-A6C34878D82A}">
                    <a16:rowId xmlns:a16="http://schemas.microsoft.com/office/drawing/2014/main" val="3570740722"/>
                  </a:ext>
                </a:extLst>
              </a:tr>
              <a:tr h="370840">
                <a:tc>
                  <a:txBody>
                    <a:bodyPr/>
                    <a:lstStyle/>
                    <a:p>
                      <a:r>
                        <a:rPr lang="nl-BE" dirty="0"/>
                        <a:t>Klinische beslisregels bij ernstig zieke kinderen</a:t>
                      </a:r>
                    </a:p>
                  </a:txBody>
                  <a:tcPr/>
                </a:tc>
                <a:tc>
                  <a:txBody>
                    <a:bodyPr/>
                    <a:lstStyle/>
                    <a:p>
                      <a:pPr marL="742950" lvl="1" indent="-285750">
                        <a:buFont typeface="Arial" panose="020B0604020202020204" pitchFamily="34" charset="0"/>
                        <a:buChar char="•"/>
                      </a:pPr>
                      <a:r>
                        <a:rPr lang="nl-BE" dirty="0"/>
                        <a:t>Kennis </a:t>
                      </a:r>
                    </a:p>
                  </a:txBody>
                  <a:tcPr/>
                </a:tc>
                <a:tc>
                  <a:txBody>
                    <a:bodyPr/>
                    <a:lstStyle/>
                    <a:p>
                      <a:endParaRPr lang="nl-BE" dirty="0"/>
                    </a:p>
                  </a:txBody>
                  <a:tcPr/>
                </a:tc>
                <a:extLst>
                  <a:ext uri="{0D108BD9-81ED-4DB2-BD59-A6C34878D82A}">
                    <a16:rowId xmlns:a16="http://schemas.microsoft.com/office/drawing/2014/main" val="2962884740"/>
                  </a:ext>
                </a:extLst>
              </a:tr>
              <a:tr h="370840">
                <a:tc>
                  <a:txBody>
                    <a:bodyPr/>
                    <a:lstStyle/>
                    <a:p>
                      <a:r>
                        <a:rPr lang="nl-BE" dirty="0"/>
                        <a:t>POC-CRP</a:t>
                      </a:r>
                    </a:p>
                  </a:txBody>
                  <a:tcPr/>
                </a:tc>
                <a:tc>
                  <a:txBody>
                    <a:bodyPr/>
                    <a:lstStyle/>
                    <a:p>
                      <a:pPr marL="742950" lvl="1" indent="-285750">
                        <a:buFont typeface="Arial" panose="020B0604020202020204" pitchFamily="34" charset="0"/>
                        <a:buChar char="•"/>
                      </a:pPr>
                      <a:r>
                        <a:rPr lang="nl-BE" dirty="0"/>
                        <a:t>Middelen </a:t>
                      </a:r>
                    </a:p>
                  </a:txBody>
                  <a:tcPr/>
                </a:tc>
                <a:tc>
                  <a:txBody>
                    <a:bodyPr/>
                    <a:lstStyle/>
                    <a:p>
                      <a:endParaRPr lang="nl-BE" dirty="0"/>
                    </a:p>
                  </a:txBody>
                  <a:tcPr/>
                </a:tc>
                <a:extLst>
                  <a:ext uri="{0D108BD9-81ED-4DB2-BD59-A6C34878D82A}">
                    <a16:rowId xmlns:a16="http://schemas.microsoft.com/office/drawing/2014/main" val="3412775068"/>
                  </a:ext>
                </a:extLst>
              </a:tr>
              <a:tr h="370840">
                <a:tc>
                  <a:txBody>
                    <a:bodyPr/>
                    <a:lstStyle/>
                    <a:p>
                      <a:r>
                        <a:rPr lang="nl-BE" dirty="0"/>
                        <a:t>Exploreren van ongerustheden patiënt en daar naar terugkoppelen</a:t>
                      </a:r>
                    </a:p>
                    <a:p>
                      <a:endParaRPr lang="nl-BE" dirty="0"/>
                    </a:p>
                  </a:txBody>
                  <a:tcPr/>
                </a:tc>
                <a:tc>
                  <a:txBody>
                    <a:bodyPr/>
                    <a:lstStyle/>
                    <a:p>
                      <a:pPr marL="742950" lvl="1" indent="-285750">
                        <a:buFont typeface="Arial" panose="020B0604020202020204" pitchFamily="34" charset="0"/>
                        <a:buChar char="•"/>
                      </a:pPr>
                      <a:r>
                        <a:rPr lang="nl-BE" dirty="0"/>
                        <a:t>Druk/ongerustheid patiënten</a:t>
                      </a:r>
                    </a:p>
                  </a:txBody>
                  <a:tcPr/>
                </a:tc>
                <a:tc>
                  <a:txBody>
                    <a:bodyPr/>
                    <a:lstStyle/>
                    <a:p>
                      <a:endParaRPr lang="nl-BE" dirty="0"/>
                    </a:p>
                  </a:txBody>
                  <a:tcPr/>
                </a:tc>
                <a:extLst>
                  <a:ext uri="{0D108BD9-81ED-4DB2-BD59-A6C34878D82A}">
                    <a16:rowId xmlns:a16="http://schemas.microsoft.com/office/drawing/2014/main" val="110245405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dirty="0"/>
                        <a:t>Vragen naar verwachtingen van patiënten: zo zou elke consult moeten beginnen</a:t>
                      </a:r>
                    </a:p>
                    <a:p>
                      <a:endParaRPr lang="nl-BE" dirty="0"/>
                    </a:p>
                  </a:txBody>
                  <a:tcPr/>
                </a:tc>
                <a:tc>
                  <a:txBody>
                    <a:bodyPr/>
                    <a:lstStyle/>
                    <a:p>
                      <a:pPr marL="0" lvl="0" indent="0">
                        <a:buFont typeface="Arial" panose="020B0604020202020204" pitchFamily="34" charset="0"/>
                        <a:buNone/>
                      </a:pPr>
                      <a:r>
                        <a:rPr lang="nl-BE" dirty="0"/>
                        <a:t>Perceptie arts over wat patiënt denkt en wil </a:t>
                      </a:r>
                    </a:p>
                  </a:txBody>
                  <a:tcPr/>
                </a:tc>
                <a:tc>
                  <a:txBody>
                    <a:bodyPr/>
                    <a:lstStyle/>
                    <a:p>
                      <a:r>
                        <a:rPr lang="nl-BE" dirty="0"/>
                        <a:t>De patiënt wil antibiotica</a:t>
                      </a:r>
                    </a:p>
                  </a:txBody>
                  <a:tcPr/>
                </a:tc>
                <a:extLst>
                  <a:ext uri="{0D108BD9-81ED-4DB2-BD59-A6C34878D82A}">
                    <a16:rowId xmlns:a16="http://schemas.microsoft.com/office/drawing/2014/main" val="859259931"/>
                  </a:ext>
                </a:extLst>
              </a:tr>
              <a:tr h="370840">
                <a:tc>
                  <a:txBody>
                    <a:bodyPr/>
                    <a:lstStyle/>
                    <a:p>
                      <a:r>
                        <a:rPr lang="nl-BE" dirty="0"/>
                        <a:t>Omgaan met druk/eisen/dwingende vragen</a:t>
                      </a:r>
                    </a:p>
                  </a:txBody>
                  <a:tcPr/>
                </a:tc>
                <a:tc>
                  <a:txBody>
                    <a:bodyPr/>
                    <a:lstStyle/>
                    <a:p>
                      <a:pPr marL="0" lvl="0" indent="0">
                        <a:buFont typeface="Arial" panose="020B0604020202020204" pitchFamily="34" charset="0"/>
                        <a:buNone/>
                      </a:pPr>
                      <a:r>
                        <a:rPr lang="nl-BE" dirty="0"/>
                        <a:t>De overtuigde/eisende patiënt: “je weet dat het bij niet overgaat zonder antibiotica”</a:t>
                      </a:r>
                    </a:p>
                  </a:txBody>
                  <a:tcPr/>
                </a:tc>
                <a:tc>
                  <a:txBody>
                    <a:bodyPr/>
                    <a:lstStyle/>
                    <a:p>
                      <a:r>
                        <a:rPr lang="nl-BE" dirty="0"/>
                        <a:t>De patiënt wil antibiotica</a:t>
                      </a:r>
                    </a:p>
                  </a:txBody>
                  <a:tcPr/>
                </a:tc>
                <a:extLst>
                  <a:ext uri="{0D108BD9-81ED-4DB2-BD59-A6C34878D82A}">
                    <a16:rowId xmlns:a16="http://schemas.microsoft.com/office/drawing/2014/main" val="2991543379"/>
                  </a:ext>
                </a:extLst>
              </a:tr>
            </a:tbl>
          </a:graphicData>
        </a:graphic>
      </p:graphicFrame>
    </p:spTree>
    <p:extLst>
      <p:ext uri="{BB962C8B-B14F-4D97-AF65-F5344CB8AC3E}">
        <p14:creationId xmlns:p14="http://schemas.microsoft.com/office/powerpoint/2010/main" val="129594789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D7DE1A55-97A3-62D7-76BF-82D90AA2F93E}"/>
              </a:ext>
            </a:extLst>
          </p:cNvPr>
          <p:cNvSpPr>
            <a:spLocks noGrp="1"/>
          </p:cNvSpPr>
          <p:nvPr>
            <p:ph idx="1"/>
          </p:nvPr>
        </p:nvSpPr>
        <p:spPr>
          <a:xfrm>
            <a:off x="838200" y="518160"/>
            <a:ext cx="10939272" cy="5658803"/>
          </a:xfrm>
        </p:spPr>
        <p:txBody>
          <a:bodyPr>
            <a:normAutofit fontScale="92500" lnSpcReduction="10000"/>
          </a:bodyPr>
          <a:lstStyle/>
          <a:p>
            <a:pPr marL="0" indent="0">
              <a:lnSpc>
                <a:spcPct val="100000"/>
              </a:lnSpc>
              <a:buNone/>
            </a:pPr>
            <a:endParaRPr lang="nl-BE" dirty="0"/>
          </a:p>
          <a:p>
            <a:pPr>
              <a:lnSpc>
                <a:spcPct val="100000"/>
              </a:lnSpc>
            </a:pPr>
            <a:r>
              <a:rPr lang="nl-BE" sz="2400" i="1" dirty="0">
                <a:latin typeface="Times New Roman" panose="02020603050405020304" pitchFamily="18" charset="0"/>
                <a:cs typeface="Times New Roman" panose="02020603050405020304" pitchFamily="18" charset="0"/>
              </a:rPr>
              <a:t>Ouder met ziek kind </a:t>
            </a:r>
            <a:r>
              <a:rPr lang="nl-BE" sz="2400" dirty="0">
                <a:latin typeface="Times New Roman" panose="02020603050405020304" pitchFamily="18" charset="0"/>
                <a:cs typeface="Times New Roman" panose="02020603050405020304" pitchFamily="18" charset="0"/>
              </a:rPr>
              <a:t>= “Ik ben gisteren bij jouw collega geweest. Die jonge collega, ik weet zijn naam niet meer. De koorts is nog niet weg. En mijn zoontje voelt zich nog steeds ellendig. Ik denk echt dat er nu antibiotica moet opgestart worden. Het betert niet”</a:t>
            </a:r>
          </a:p>
          <a:p>
            <a:pPr>
              <a:lnSpc>
                <a:spcPct val="100000"/>
              </a:lnSpc>
            </a:pPr>
            <a:r>
              <a:rPr lang="nl-BE" sz="2400" i="1" dirty="0">
                <a:latin typeface="Times New Roman" panose="02020603050405020304" pitchFamily="18" charset="0"/>
                <a:cs typeface="Times New Roman" panose="02020603050405020304" pitchFamily="18" charset="0"/>
              </a:rPr>
              <a:t>Huisarts </a:t>
            </a:r>
            <a:r>
              <a:rPr lang="nl-BE" sz="2400" dirty="0">
                <a:latin typeface="Times New Roman" panose="02020603050405020304" pitchFamily="18" charset="0"/>
                <a:cs typeface="Times New Roman" panose="02020603050405020304" pitchFamily="18" charset="0"/>
              </a:rPr>
              <a:t>= “Ok, ik zal eens even kijken.” (Je </a:t>
            </a:r>
            <a:r>
              <a:rPr lang="nl-BE" sz="2400" dirty="0">
                <a:latin typeface="Times New Roman" panose="02020603050405020304" pitchFamily="18" charset="0"/>
                <a:ea typeface="Calibri" panose="020F0502020204030204" pitchFamily="34" charset="0"/>
                <a:cs typeface="Times New Roman" panose="02020603050405020304" pitchFamily="18" charset="0"/>
              </a:rPr>
              <a:t>voert een klinisch onderzoek uit, confirmeert het oordeel van de collega, merkt inderdaad malaise bij het kind op.)</a:t>
            </a:r>
          </a:p>
          <a:p>
            <a:pPr>
              <a:lnSpc>
                <a:spcPct val="100000"/>
              </a:lnSpc>
            </a:pPr>
            <a:r>
              <a:rPr lang="nl-BE" sz="2400" i="1" dirty="0">
                <a:latin typeface="Times New Roman" panose="02020603050405020304" pitchFamily="18" charset="0"/>
                <a:ea typeface="Calibri" panose="020F0502020204030204" pitchFamily="34" charset="0"/>
                <a:cs typeface="Times New Roman" panose="02020603050405020304" pitchFamily="18" charset="0"/>
              </a:rPr>
              <a:t>Huisarts</a:t>
            </a:r>
            <a:r>
              <a:rPr lang="nl-BE"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nl-BE" sz="2400" dirty="0">
                <a:latin typeface="Times New Roman" panose="02020603050405020304" pitchFamily="18" charset="0"/>
                <a:ea typeface="Calibri" panose="020F0502020204030204" pitchFamily="34" charset="0"/>
                <a:cs typeface="Times New Roman" panose="02020603050405020304" pitchFamily="18" charset="0"/>
              </a:rPr>
              <a:t>= “Er zijn geen diagnostische tekenen dat het erger wordt. Maar ik zie dat jouw zoontje wel last heeft.”</a:t>
            </a:r>
          </a:p>
          <a:p>
            <a:pPr>
              <a:lnSpc>
                <a:spcPct val="100000"/>
              </a:lnSpc>
            </a:pPr>
            <a:r>
              <a:rPr lang="nl-BE" sz="2400" i="1" dirty="0">
                <a:effectLst/>
                <a:latin typeface="Times New Roman" panose="02020603050405020304" pitchFamily="18" charset="0"/>
                <a:ea typeface="Calibri" panose="020F0502020204030204" pitchFamily="34" charset="0"/>
                <a:cs typeface="Times New Roman" panose="02020603050405020304" pitchFamily="18" charset="0"/>
              </a:rPr>
              <a:t>Ouder met </a:t>
            </a:r>
            <a:r>
              <a:rPr lang="nl-BE" sz="2400" i="1" dirty="0">
                <a:latin typeface="Times New Roman" panose="02020603050405020304" pitchFamily="18" charset="0"/>
                <a:ea typeface="Calibri" panose="020F0502020204030204" pitchFamily="34" charset="0"/>
                <a:cs typeface="Times New Roman" panose="02020603050405020304" pitchFamily="18" charset="0"/>
              </a:rPr>
              <a:t>ziek kind </a:t>
            </a:r>
            <a:r>
              <a:rPr lang="nl-BE" sz="2400" dirty="0">
                <a:latin typeface="Times New Roman" panose="02020603050405020304" pitchFamily="18" charset="0"/>
                <a:ea typeface="Calibri" panose="020F0502020204030204" pitchFamily="34" charset="0"/>
                <a:cs typeface="Times New Roman" panose="02020603050405020304" pitchFamily="18" charset="0"/>
              </a:rPr>
              <a:t>= “Wel, en ik wil dat die last stopt. Dus ik zou toch willen dat u iets voorschrijft van antibiotica”</a:t>
            </a:r>
          </a:p>
          <a:p>
            <a:pPr>
              <a:lnSpc>
                <a:spcPct val="100000"/>
              </a:lnSpc>
            </a:pPr>
            <a:r>
              <a:rPr lang="nl-BE" sz="2400" dirty="0">
                <a:latin typeface="Times New Roman" panose="02020603050405020304" pitchFamily="18" charset="0"/>
                <a:ea typeface="Calibri" panose="020F0502020204030204" pitchFamily="34" charset="0"/>
                <a:cs typeface="Times New Roman" panose="02020603050405020304" pitchFamily="18" charset="0"/>
              </a:rPr>
              <a:t>De telefoon rinkelt en je loopt al enige tijd achter op schema.</a:t>
            </a:r>
          </a:p>
          <a:p>
            <a:pPr>
              <a:lnSpc>
                <a:spcPct val="100000"/>
              </a:lnSpc>
            </a:pPr>
            <a:r>
              <a:rPr lang="nl-BE" sz="2400" i="1" dirty="0">
                <a:effectLst/>
                <a:latin typeface="Times New Roman" panose="02020603050405020304" pitchFamily="18" charset="0"/>
                <a:ea typeface="Calibri" panose="020F0502020204030204" pitchFamily="34" charset="0"/>
                <a:cs typeface="Times New Roman" panose="02020603050405020304" pitchFamily="18" charset="0"/>
              </a:rPr>
              <a:t>Huisarts </a:t>
            </a:r>
            <a:r>
              <a:rPr lang="nl-BE" sz="2400" dirty="0">
                <a:effectLst/>
                <a:latin typeface="Times New Roman" panose="02020603050405020304" pitchFamily="18" charset="0"/>
                <a:ea typeface="Calibri" panose="020F0502020204030204" pitchFamily="34" charset="0"/>
                <a:cs typeface="Times New Roman" panose="02020603050405020304" pitchFamily="18" charset="0"/>
              </a:rPr>
              <a:t>= “Last betekent niet meteen dat er antiobiotica moet worden voorgeschreven. Dat is vaak iets wat mensen verkeerd hebben”</a:t>
            </a:r>
          </a:p>
          <a:p>
            <a:pPr>
              <a:lnSpc>
                <a:spcPct val="100000"/>
              </a:lnSpc>
            </a:pPr>
            <a:r>
              <a:rPr lang="nl-BE" sz="2400" i="1" dirty="0">
                <a:effectLst/>
                <a:latin typeface="Times New Roman" panose="02020603050405020304" pitchFamily="18" charset="0"/>
                <a:ea typeface="Calibri" panose="020F0502020204030204" pitchFamily="34" charset="0"/>
                <a:cs typeface="Times New Roman" panose="02020603050405020304" pitchFamily="18" charset="0"/>
              </a:rPr>
              <a:t>Ouder met ziek kind </a:t>
            </a:r>
            <a:r>
              <a:rPr lang="nl-BE" sz="2400" dirty="0">
                <a:effectLst/>
                <a:latin typeface="Times New Roman" panose="02020603050405020304" pitchFamily="18" charset="0"/>
                <a:ea typeface="Calibri" panose="020F0502020204030204" pitchFamily="34" charset="0"/>
                <a:cs typeface="Times New Roman" panose="02020603050405020304" pitchFamily="18" charset="0"/>
              </a:rPr>
              <a:t>= “Oh…”</a:t>
            </a:r>
          </a:p>
          <a:p>
            <a:pPr marL="0" indent="0" algn="ctr">
              <a:lnSpc>
                <a:spcPct val="100000"/>
              </a:lnSpc>
              <a:buNone/>
            </a:pPr>
            <a:endParaRPr lang="nl-BE" dirty="0"/>
          </a:p>
          <a:p>
            <a:pPr marL="457200" lvl="1" indent="0">
              <a:lnSpc>
                <a:spcPct val="100000"/>
              </a:lnSpc>
              <a:buNone/>
            </a:pPr>
            <a:endParaRPr lang="nl-BE" sz="2000" dirty="0"/>
          </a:p>
          <a:p>
            <a:pPr marL="457200" lvl="1" indent="0">
              <a:lnSpc>
                <a:spcPct val="100000"/>
              </a:lnSpc>
              <a:buNone/>
            </a:pPr>
            <a:endParaRPr lang="nl-BE" dirty="0"/>
          </a:p>
          <a:p>
            <a:pPr marL="457200" lvl="1" indent="0">
              <a:lnSpc>
                <a:spcPct val="100000"/>
              </a:lnSpc>
              <a:buNone/>
            </a:pPr>
            <a:endParaRPr lang="nl-BE" sz="3000" dirty="0"/>
          </a:p>
          <a:p>
            <a:pPr marL="457200" lvl="1" indent="0">
              <a:lnSpc>
                <a:spcPct val="100000"/>
              </a:lnSpc>
              <a:buNone/>
            </a:pPr>
            <a:endParaRPr lang="nl-BE" sz="3000" dirty="0"/>
          </a:p>
          <a:p>
            <a:pPr marL="457200" lvl="1" indent="0">
              <a:lnSpc>
                <a:spcPct val="100000"/>
              </a:lnSpc>
              <a:buNone/>
            </a:pPr>
            <a:endParaRPr lang="nl-BE" sz="3000" dirty="0"/>
          </a:p>
          <a:p>
            <a:pPr marL="457200" lvl="1" indent="0">
              <a:lnSpc>
                <a:spcPct val="100000"/>
              </a:lnSpc>
              <a:buNone/>
            </a:pPr>
            <a:endParaRPr lang="nl-BE" dirty="0"/>
          </a:p>
        </p:txBody>
      </p:sp>
    </p:spTree>
    <p:extLst>
      <p:ext uri="{BB962C8B-B14F-4D97-AF65-F5344CB8AC3E}">
        <p14:creationId xmlns:p14="http://schemas.microsoft.com/office/powerpoint/2010/main" val="54917053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D7DE1A55-97A3-62D7-76BF-82D90AA2F93E}"/>
              </a:ext>
            </a:extLst>
          </p:cNvPr>
          <p:cNvSpPr>
            <a:spLocks noGrp="1"/>
          </p:cNvSpPr>
          <p:nvPr>
            <p:ph idx="1"/>
          </p:nvPr>
        </p:nvSpPr>
        <p:spPr>
          <a:xfrm>
            <a:off x="838200" y="518160"/>
            <a:ext cx="10939272" cy="5658803"/>
          </a:xfrm>
        </p:spPr>
        <p:txBody>
          <a:bodyPr>
            <a:normAutofit/>
          </a:bodyPr>
          <a:lstStyle/>
          <a:p>
            <a:pPr marL="0" indent="0">
              <a:lnSpc>
                <a:spcPct val="100000"/>
              </a:lnSpc>
              <a:buNone/>
            </a:pPr>
            <a:endParaRPr lang="nl-BE" dirty="0"/>
          </a:p>
          <a:p>
            <a:pPr>
              <a:lnSpc>
                <a:spcPct val="100000"/>
              </a:lnSpc>
            </a:pPr>
            <a:r>
              <a:rPr lang="nl-BE" sz="2400" i="1" dirty="0">
                <a:latin typeface="Times New Roman" panose="02020603050405020304" pitchFamily="18" charset="0"/>
                <a:cs typeface="Times New Roman" panose="02020603050405020304" pitchFamily="18" charset="0"/>
              </a:rPr>
              <a:t>Huisarts = “</a:t>
            </a:r>
            <a:r>
              <a:rPr lang="nl-BE" sz="2400" dirty="0">
                <a:latin typeface="Times New Roman" panose="02020603050405020304" pitchFamily="18" charset="0"/>
                <a:cs typeface="Times New Roman" panose="02020603050405020304" pitchFamily="18" charset="0"/>
              </a:rPr>
              <a:t>Ja … (je legt 5 minuten uit waarom dit een misvatting is, en welke de juiste informatie is”</a:t>
            </a:r>
          </a:p>
          <a:p>
            <a:pPr>
              <a:lnSpc>
                <a:spcPct val="100000"/>
              </a:lnSpc>
            </a:pPr>
            <a:r>
              <a:rPr lang="nl-BE" sz="2400" i="1" dirty="0">
                <a:latin typeface="Times New Roman" panose="02020603050405020304" pitchFamily="18" charset="0"/>
                <a:ea typeface="Calibri" panose="020F0502020204030204" pitchFamily="34" charset="0"/>
                <a:cs typeface="Times New Roman" panose="02020603050405020304" pitchFamily="18" charset="0"/>
              </a:rPr>
              <a:t>Ouder met ziek kind = </a:t>
            </a:r>
            <a:r>
              <a:rPr lang="nl-BE" sz="2400" dirty="0">
                <a:latin typeface="Times New Roman" panose="02020603050405020304" pitchFamily="18" charset="0"/>
                <a:ea typeface="Calibri" panose="020F0502020204030204" pitchFamily="34" charset="0"/>
                <a:cs typeface="Times New Roman" panose="02020603050405020304" pitchFamily="18" charset="0"/>
              </a:rPr>
              <a:t>“Ok, maar die last is er nu wel, he. En je zegt dat er nooit zekerheid is. Dus ik zou het zekere voor het onzekere nemen, en willen dat er toch iets wordt voorgechreven.”</a:t>
            </a:r>
          </a:p>
          <a:p>
            <a:pPr>
              <a:lnSpc>
                <a:spcPct val="100000"/>
              </a:lnSpc>
            </a:pPr>
            <a:r>
              <a:rPr lang="nl-BE" sz="2400" i="1" dirty="0">
                <a:effectLst/>
                <a:latin typeface="Times New Roman" panose="02020603050405020304" pitchFamily="18" charset="0"/>
                <a:ea typeface="Calibri" panose="020F0502020204030204" pitchFamily="34" charset="0"/>
                <a:cs typeface="Times New Roman" panose="02020603050405020304" pitchFamily="18" charset="0"/>
              </a:rPr>
              <a:t>Huisarts = </a:t>
            </a:r>
            <a:r>
              <a:rPr lang="nl-BE" sz="2400" i="1" dirty="0">
                <a:latin typeface="Times New Roman" panose="02020603050405020304" pitchFamily="18" charset="0"/>
                <a:ea typeface="Calibri" panose="020F0502020204030204" pitchFamily="34" charset="0"/>
                <a:cs typeface="Times New Roman" panose="02020603050405020304" pitchFamily="18" charset="0"/>
              </a:rPr>
              <a:t>“</a:t>
            </a:r>
            <a:r>
              <a:rPr lang="nl-BE" sz="2400" dirty="0">
                <a:effectLst/>
                <a:latin typeface="Times New Roman" panose="02020603050405020304" pitchFamily="18" charset="0"/>
                <a:ea typeface="Calibri" panose="020F0502020204030204" pitchFamily="34" charset="0"/>
                <a:cs typeface="Times New Roman" panose="02020603050405020304" pitchFamily="18" charset="0"/>
              </a:rPr>
              <a:t>Maar </a:t>
            </a:r>
            <a:r>
              <a:rPr lang="nl-BE" sz="2400" dirty="0">
                <a:latin typeface="Times New Roman" panose="02020603050405020304" pitchFamily="18" charset="0"/>
                <a:ea typeface="Calibri" panose="020F0502020204030204" pitchFamily="34" charset="0"/>
                <a:cs typeface="Times New Roman" panose="02020603050405020304" pitchFamily="18" charset="0"/>
              </a:rPr>
              <a:t>ik zou voorstellen dat we afwachten.”</a:t>
            </a:r>
          </a:p>
          <a:p>
            <a:pPr>
              <a:lnSpc>
                <a:spcPct val="100000"/>
              </a:lnSpc>
            </a:pPr>
            <a:r>
              <a:rPr lang="nl-BE" sz="2400" i="1" dirty="0">
                <a:latin typeface="Times New Roman" panose="02020603050405020304" pitchFamily="18" charset="0"/>
                <a:ea typeface="Calibri" panose="020F0502020204030204" pitchFamily="34" charset="0"/>
                <a:cs typeface="Times New Roman" panose="02020603050405020304" pitchFamily="18" charset="0"/>
              </a:rPr>
              <a:t>Ouder met ziek kind = </a:t>
            </a:r>
            <a:r>
              <a:rPr lang="nl-BE" sz="2400" dirty="0">
                <a:latin typeface="Times New Roman" panose="02020603050405020304" pitchFamily="18" charset="0"/>
                <a:ea typeface="Calibri" panose="020F0502020204030204" pitchFamily="34" charset="0"/>
                <a:cs typeface="Times New Roman" panose="02020603050405020304" pitchFamily="18" charset="0"/>
              </a:rPr>
              <a:t>“En als er iets verkeerds gaat?”</a:t>
            </a:r>
          </a:p>
          <a:p>
            <a:pPr>
              <a:lnSpc>
                <a:spcPct val="100000"/>
              </a:lnSpc>
            </a:pPr>
            <a:r>
              <a:rPr lang="nl-BE" sz="2400" i="1" dirty="0">
                <a:latin typeface="Times New Roman" panose="02020603050405020304" pitchFamily="18" charset="0"/>
                <a:ea typeface="Calibri" panose="020F0502020204030204" pitchFamily="34" charset="0"/>
                <a:cs typeface="Times New Roman" panose="02020603050405020304" pitchFamily="18" charset="0"/>
              </a:rPr>
              <a:t>Huisarts</a:t>
            </a:r>
            <a:r>
              <a:rPr lang="nl-BE" sz="2400" i="1" dirty="0">
                <a:effectLst/>
                <a:latin typeface="Times New Roman" panose="02020603050405020304" pitchFamily="18" charset="0"/>
                <a:ea typeface="Calibri" panose="020F0502020204030204" pitchFamily="34" charset="0"/>
                <a:cs typeface="Times New Roman" panose="02020603050405020304" pitchFamily="18" charset="0"/>
              </a:rPr>
              <a:t> = </a:t>
            </a:r>
            <a:r>
              <a:rPr lang="nl-BE" sz="2400" dirty="0">
                <a:effectLst/>
                <a:latin typeface="Times New Roman" panose="02020603050405020304" pitchFamily="18" charset="0"/>
                <a:ea typeface="Calibri" panose="020F0502020204030204" pitchFamily="34" charset="0"/>
                <a:cs typeface="Times New Roman" panose="02020603050405020304" pitchFamily="18" charset="0"/>
              </a:rPr>
              <a:t>“Je kan de praktijk altijd bereiken. </a:t>
            </a:r>
            <a:r>
              <a:rPr lang="nl-BE" sz="2400" dirty="0">
                <a:latin typeface="Times New Roman" panose="02020603050405020304" pitchFamily="18" charset="0"/>
                <a:ea typeface="Calibri" panose="020F0502020204030204" pitchFamily="34" charset="0"/>
                <a:cs typeface="Times New Roman" panose="02020603050405020304" pitchFamily="18" charset="0"/>
              </a:rPr>
              <a:t>Er is nu geen enkele indicatie om antiobiotica te gaan voorschrijven.</a:t>
            </a:r>
            <a:r>
              <a:rPr lang="nl-BE" sz="2400" dirty="0">
                <a:effectLst/>
                <a:latin typeface="Times New Roman" panose="02020603050405020304" pitchFamily="18" charset="0"/>
                <a:ea typeface="Calibri" panose="020F0502020204030204" pitchFamily="34" charset="0"/>
                <a:cs typeface="Times New Roman" panose="02020603050405020304" pitchFamily="18" charset="0"/>
              </a:rPr>
              <a:t>”</a:t>
            </a:r>
          </a:p>
          <a:p>
            <a:pPr>
              <a:lnSpc>
                <a:spcPct val="100000"/>
              </a:lnSpc>
            </a:pPr>
            <a:r>
              <a:rPr lang="nl-BE" sz="2400" i="1" dirty="0">
                <a:effectLst/>
                <a:latin typeface="Times New Roman" panose="02020603050405020304" pitchFamily="18" charset="0"/>
                <a:ea typeface="Calibri" panose="020F0502020204030204" pitchFamily="34" charset="0"/>
                <a:cs typeface="Times New Roman" panose="02020603050405020304" pitchFamily="18" charset="0"/>
              </a:rPr>
              <a:t>Ouder met ziek kind = </a:t>
            </a:r>
            <a:r>
              <a:rPr lang="nl-BE" sz="2400" dirty="0">
                <a:effectLst/>
                <a:latin typeface="Times New Roman" panose="02020603050405020304" pitchFamily="18" charset="0"/>
                <a:ea typeface="Calibri" panose="020F0502020204030204" pitchFamily="34" charset="0"/>
                <a:cs typeface="Times New Roman" panose="02020603050405020304" pitchFamily="18" charset="0"/>
              </a:rPr>
              <a:t>“Ok</a:t>
            </a:r>
            <a:r>
              <a:rPr lang="nl-BE" sz="2400" dirty="0">
                <a:latin typeface="Times New Roman" panose="02020603050405020304" pitchFamily="18" charset="0"/>
                <a:ea typeface="Calibri" panose="020F0502020204030204" pitchFamily="34" charset="0"/>
                <a:cs typeface="Times New Roman" panose="02020603050405020304" pitchFamily="18" charset="0"/>
              </a:rPr>
              <a:t>e…”</a:t>
            </a:r>
            <a:endParaRPr lang="nl-BE"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ctr">
              <a:lnSpc>
                <a:spcPct val="100000"/>
              </a:lnSpc>
              <a:buNone/>
            </a:pPr>
            <a:endParaRPr lang="nl-BE" dirty="0"/>
          </a:p>
          <a:p>
            <a:pPr marL="457200" lvl="1" indent="0">
              <a:lnSpc>
                <a:spcPct val="100000"/>
              </a:lnSpc>
              <a:buNone/>
            </a:pPr>
            <a:endParaRPr lang="nl-BE" sz="2000" dirty="0"/>
          </a:p>
          <a:p>
            <a:pPr marL="457200" lvl="1" indent="0">
              <a:lnSpc>
                <a:spcPct val="100000"/>
              </a:lnSpc>
              <a:buNone/>
            </a:pPr>
            <a:endParaRPr lang="nl-BE" dirty="0"/>
          </a:p>
          <a:p>
            <a:pPr marL="457200" lvl="1" indent="0">
              <a:lnSpc>
                <a:spcPct val="100000"/>
              </a:lnSpc>
              <a:buNone/>
            </a:pPr>
            <a:endParaRPr lang="nl-BE" sz="3000" dirty="0"/>
          </a:p>
          <a:p>
            <a:pPr marL="457200" lvl="1" indent="0">
              <a:lnSpc>
                <a:spcPct val="100000"/>
              </a:lnSpc>
              <a:buNone/>
            </a:pPr>
            <a:endParaRPr lang="nl-BE" sz="3000" dirty="0"/>
          </a:p>
          <a:p>
            <a:pPr marL="457200" lvl="1" indent="0">
              <a:lnSpc>
                <a:spcPct val="100000"/>
              </a:lnSpc>
              <a:buNone/>
            </a:pPr>
            <a:endParaRPr lang="nl-BE" sz="3000" dirty="0"/>
          </a:p>
          <a:p>
            <a:pPr marL="457200" lvl="1" indent="0">
              <a:lnSpc>
                <a:spcPct val="100000"/>
              </a:lnSpc>
              <a:buNone/>
            </a:pPr>
            <a:endParaRPr lang="nl-BE" dirty="0"/>
          </a:p>
        </p:txBody>
      </p:sp>
    </p:spTree>
    <p:extLst>
      <p:ext uri="{BB962C8B-B14F-4D97-AF65-F5344CB8AC3E}">
        <p14:creationId xmlns:p14="http://schemas.microsoft.com/office/powerpoint/2010/main" val="231512898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4">
            <a:extLst>
              <a:ext uri="{FF2B5EF4-FFF2-40B4-BE49-F238E27FC236}">
                <a16:creationId xmlns:a16="http://schemas.microsoft.com/office/drawing/2014/main" id="{55074094-6A2E-9F58-15BD-12255857751A}"/>
              </a:ext>
            </a:extLst>
          </p:cNvPr>
          <p:cNvGraphicFramePr>
            <a:graphicFrameLocks noGrp="1"/>
          </p:cNvGraphicFramePr>
          <p:nvPr>
            <p:ph idx="1"/>
          </p:nvPr>
        </p:nvGraphicFramePr>
        <p:xfrm>
          <a:off x="599440" y="541020"/>
          <a:ext cx="10993120" cy="5775960"/>
        </p:xfrm>
        <a:graphic>
          <a:graphicData uri="http://schemas.openxmlformats.org/drawingml/2006/table">
            <a:tbl>
              <a:tblPr firstRow="1" bandRow="1">
                <a:tableStyleId>{5C22544A-7EE6-4342-B048-85BDC9FD1C3A}</a:tableStyleId>
              </a:tblPr>
              <a:tblGrid>
                <a:gridCol w="3535370">
                  <a:extLst>
                    <a:ext uri="{9D8B030D-6E8A-4147-A177-3AD203B41FA5}">
                      <a16:colId xmlns:a16="http://schemas.microsoft.com/office/drawing/2014/main" val="1457924835"/>
                    </a:ext>
                  </a:extLst>
                </a:gridCol>
                <a:gridCol w="4257293">
                  <a:extLst>
                    <a:ext uri="{9D8B030D-6E8A-4147-A177-3AD203B41FA5}">
                      <a16:colId xmlns:a16="http://schemas.microsoft.com/office/drawing/2014/main" val="1163540081"/>
                    </a:ext>
                  </a:extLst>
                </a:gridCol>
                <a:gridCol w="3200457">
                  <a:extLst>
                    <a:ext uri="{9D8B030D-6E8A-4147-A177-3AD203B41FA5}">
                      <a16:colId xmlns:a16="http://schemas.microsoft.com/office/drawing/2014/main" val="683747289"/>
                    </a:ext>
                  </a:extLst>
                </a:gridCol>
              </a:tblGrid>
              <a:tr h="370840">
                <a:tc>
                  <a:txBody>
                    <a:bodyPr/>
                    <a:lstStyle/>
                    <a:p>
                      <a:endParaRPr lang="nl-BE" dirty="0"/>
                    </a:p>
                  </a:txBody>
                  <a:tcPr/>
                </a:tc>
                <a:tc>
                  <a:txBody>
                    <a:bodyPr/>
                    <a:lstStyle/>
                    <a:p>
                      <a:r>
                        <a:rPr lang="nl-BE" dirty="0"/>
                        <a:t>Determinant </a:t>
                      </a:r>
                    </a:p>
                  </a:txBody>
                  <a:tcPr/>
                </a:tc>
                <a:tc>
                  <a:txBody>
                    <a:bodyPr/>
                    <a:lstStyle/>
                    <a:p>
                      <a:endParaRPr lang="nl-BE" dirty="0"/>
                    </a:p>
                  </a:txBody>
                  <a:tcPr/>
                </a:tc>
                <a:extLst>
                  <a:ext uri="{0D108BD9-81ED-4DB2-BD59-A6C34878D82A}">
                    <a16:rowId xmlns:a16="http://schemas.microsoft.com/office/drawing/2014/main" val="2463291762"/>
                  </a:ext>
                </a:extLst>
              </a:tr>
              <a:tr h="370840">
                <a:tc>
                  <a:txBody>
                    <a:bodyPr/>
                    <a:lstStyle/>
                    <a:p>
                      <a:endParaRPr lang="nl-BE" dirty="0"/>
                    </a:p>
                  </a:txBody>
                  <a:tcPr/>
                </a:tc>
                <a:tc>
                  <a:txBody>
                    <a:bodyPr/>
                    <a:lstStyle/>
                    <a:p>
                      <a:r>
                        <a:rPr lang="nl-BE" dirty="0"/>
                        <a:t>Gewoonte(voorschrijf)gedrag</a:t>
                      </a:r>
                    </a:p>
                    <a:p>
                      <a:r>
                        <a:rPr lang="nl-BE" dirty="0"/>
                        <a:t>Automatisch voorschrijven</a:t>
                      </a:r>
                    </a:p>
                  </a:txBody>
                  <a:tcPr/>
                </a:tc>
                <a:tc>
                  <a:txBody>
                    <a:bodyPr/>
                    <a:lstStyle/>
                    <a:p>
                      <a:r>
                        <a:rPr lang="nl-BE" dirty="0"/>
                        <a:t>In de pen</a:t>
                      </a:r>
                    </a:p>
                  </a:txBody>
                  <a:tcPr/>
                </a:tc>
                <a:extLst>
                  <a:ext uri="{0D108BD9-81ED-4DB2-BD59-A6C34878D82A}">
                    <a16:rowId xmlns:a16="http://schemas.microsoft.com/office/drawing/2014/main" val="386418760"/>
                  </a:ext>
                </a:extLst>
              </a:tr>
              <a:tr h="370840">
                <a:tc>
                  <a:txBody>
                    <a:bodyPr/>
                    <a:lstStyle/>
                    <a:p>
                      <a:endParaRPr lang="nl-BE" dirty="0"/>
                    </a:p>
                  </a:txBody>
                  <a:tcPr/>
                </a:tc>
                <a:tc>
                  <a:txBody>
                    <a:bodyPr/>
                    <a:lstStyle/>
                    <a:p>
                      <a:r>
                        <a:rPr lang="nl-BE" dirty="0">
                          <a:highlight>
                            <a:srgbClr val="FFFF00"/>
                          </a:highlight>
                        </a:rPr>
                        <a:t>Tijdsdruk / werkbelasting /lang consult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dirty="0"/>
                        <a:t>Druk, telefoons, achter op schema</a:t>
                      </a:r>
                    </a:p>
                  </a:txBody>
                  <a:tcPr/>
                </a:tc>
                <a:extLst>
                  <a:ext uri="{0D108BD9-81ED-4DB2-BD59-A6C34878D82A}">
                    <a16:rowId xmlns:a16="http://schemas.microsoft.com/office/drawing/2014/main" val="1643464583"/>
                  </a:ext>
                </a:extLst>
              </a:tr>
              <a:tr h="370840">
                <a:tc>
                  <a:txBody>
                    <a:bodyPr/>
                    <a:lstStyle/>
                    <a:p>
                      <a:endParaRPr lang="nl-BE" dirty="0"/>
                    </a:p>
                  </a:txBody>
                  <a:tcPr/>
                </a:tc>
                <a:tc>
                  <a:txBody>
                    <a:bodyPr/>
                    <a:lstStyle/>
                    <a:p>
                      <a:r>
                        <a:rPr lang="nl-BE" dirty="0"/>
                        <a:t>Onzekerheid over de diagnose</a:t>
                      </a:r>
                    </a:p>
                  </a:txBody>
                  <a:tcPr/>
                </a:tc>
                <a:tc>
                  <a:txBody>
                    <a:bodyPr/>
                    <a:lstStyle/>
                    <a:p>
                      <a:r>
                        <a:rPr lang="nl-BE" dirty="0"/>
                        <a:t>Onzekerheid/angst</a:t>
                      </a:r>
                    </a:p>
                  </a:txBody>
                  <a:tcPr/>
                </a:tc>
                <a:extLst>
                  <a:ext uri="{0D108BD9-81ED-4DB2-BD59-A6C34878D82A}">
                    <a16:rowId xmlns:a16="http://schemas.microsoft.com/office/drawing/2014/main" val="3570740722"/>
                  </a:ext>
                </a:extLst>
              </a:tr>
              <a:tr h="370840">
                <a:tc>
                  <a:txBody>
                    <a:bodyPr/>
                    <a:lstStyle/>
                    <a:p>
                      <a:r>
                        <a:rPr lang="nl-BE" dirty="0"/>
                        <a:t>Klinische beslisregels bij ernstig zieke kinderen</a:t>
                      </a:r>
                    </a:p>
                  </a:txBody>
                  <a:tcPr/>
                </a:tc>
                <a:tc>
                  <a:txBody>
                    <a:bodyPr/>
                    <a:lstStyle/>
                    <a:p>
                      <a:pPr marL="742950" lvl="1" indent="-285750">
                        <a:buFont typeface="Arial" panose="020B0604020202020204" pitchFamily="34" charset="0"/>
                        <a:buChar char="•"/>
                      </a:pPr>
                      <a:r>
                        <a:rPr lang="nl-BE" dirty="0"/>
                        <a:t>Kennis </a:t>
                      </a:r>
                    </a:p>
                  </a:txBody>
                  <a:tcPr/>
                </a:tc>
                <a:tc>
                  <a:txBody>
                    <a:bodyPr/>
                    <a:lstStyle/>
                    <a:p>
                      <a:endParaRPr lang="nl-BE" dirty="0"/>
                    </a:p>
                  </a:txBody>
                  <a:tcPr/>
                </a:tc>
                <a:extLst>
                  <a:ext uri="{0D108BD9-81ED-4DB2-BD59-A6C34878D82A}">
                    <a16:rowId xmlns:a16="http://schemas.microsoft.com/office/drawing/2014/main" val="2962884740"/>
                  </a:ext>
                </a:extLst>
              </a:tr>
              <a:tr h="370840">
                <a:tc>
                  <a:txBody>
                    <a:bodyPr/>
                    <a:lstStyle/>
                    <a:p>
                      <a:r>
                        <a:rPr lang="nl-BE" dirty="0"/>
                        <a:t>POC-CRP</a:t>
                      </a:r>
                    </a:p>
                  </a:txBody>
                  <a:tcPr/>
                </a:tc>
                <a:tc>
                  <a:txBody>
                    <a:bodyPr/>
                    <a:lstStyle/>
                    <a:p>
                      <a:pPr marL="742950" lvl="1" indent="-285750">
                        <a:buFont typeface="Arial" panose="020B0604020202020204" pitchFamily="34" charset="0"/>
                        <a:buChar char="•"/>
                      </a:pPr>
                      <a:r>
                        <a:rPr lang="nl-BE" dirty="0"/>
                        <a:t>Middelen </a:t>
                      </a:r>
                    </a:p>
                  </a:txBody>
                  <a:tcPr/>
                </a:tc>
                <a:tc>
                  <a:txBody>
                    <a:bodyPr/>
                    <a:lstStyle/>
                    <a:p>
                      <a:endParaRPr lang="nl-BE" dirty="0"/>
                    </a:p>
                  </a:txBody>
                  <a:tcPr/>
                </a:tc>
                <a:extLst>
                  <a:ext uri="{0D108BD9-81ED-4DB2-BD59-A6C34878D82A}">
                    <a16:rowId xmlns:a16="http://schemas.microsoft.com/office/drawing/2014/main" val="3412775068"/>
                  </a:ext>
                </a:extLst>
              </a:tr>
              <a:tr h="370840">
                <a:tc>
                  <a:txBody>
                    <a:bodyPr/>
                    <a:lstStyle/>
                    <a:p>
                      <a:r>
                        <a:rPr lang="nl-BE" dirty="0"/>
                        <a:t>Exploreren van ongerustheden patiënt en daar naar terugkoppelen</a:t>
                      </a:r>
                    </a:p>
                    <a:p>
                      <a:endParaRPr lang="nl-BE" dirty="0"/>
                    </a:p>
                  </a:txBody>
                  <a:tcPr/>
                </a:tc>
                <a:tc>
                  <a:txBody>
                    <a:bodyPr/>
                    <a:lstStyle/>
                    <a:p>
                      <a:pPr marL="742950" lvl="1" indent="-285750">
                        <a:buFont typeface="Arial" panose="020B0604020202020204" pitchFamily="34" charset="0"/>
                        <a:buChar char="•"/>
                      </a:pPr>
                      <a:r>
                        <a:rPr lang="nl-BE" dirty="0">
                          <a:highlight>
                            <a:srgbClr val="FFFF00"/>
                          </a:highlight>
                        </a:rPr>
                        <a:t>Druk/ongerustheid patiënten</a:t>
                      </a:r>
                    </a:p>
                  </a:txBody>
                  <a:tcPr/>
                </a:tc>
                <a:tc>
                  <a:txBody>
                    <a:bodyPr/>
                    <a:lstStyle/>
                    <a:p>
                      <a:endParaRPr lang="nl-BE" dirty="0"/>
                    </a:p>
                  </a:txBody>
                  <a:tcPr/>
                </a:tc>
                <a:extLst>
                  <a:ext uri="{0D108BD9-81ED-4DB2-BD59-A6C34878D82A}">
                    <a16:rowId xmlns:a16="http://schemas.microsoft.com/office/drawing/2014/main" val="110245405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dirty="0"/>
                        <a:t>Vragen naar verwachtingen van patiënten: zo zou elke consult moeten beginnen</a:t>
                      </a:r>
                    </a:p>
                    <a:p>
                      <a:endParaRPr lang="nl-BE" dirty="0"/>
                    </a:p>
                  </a:txBody>
                  <a:tcPr/>
                </a:tc>
                <a:tc>
                  <a:txBody>
                    <a:bodyPr/>
                    <a:lstStyle/>
                    <a:p>
                      <a:pPr marL="0" lvl="0" indent="0">
                        <a:buFont typeface="Arial" panose="020B0604020202020204" pitchFamily="34" charset="0"/>
                        <a:buNone/>
                      </a:pPr>
                      <a:r>
                        <a:rPr lang="nl-BE" dirty="0"/>
                        <a:t>Perceptie arts over wat patiënt denkt en wil </a:t>
                      </a:r>
                    </a:p>
                  </a:txBody>
                  <a:tcPr/>
                </a:tc>
                <a:tc>
                  <a:txBody>
                    <a:bodyPr/>
                    <a:lstStyle/>
                    <a:p>
                      <a:r>
                        <a:rPr lang="nl-BE" dirty="0"/>
                        <a:t>De patiënt wil antibiotica</a:t>
                      </a:r>
                    </a:p>
                  </a:txBody>
                  <a:tcPr/>
                </a:tc>
                <a:extLst>
                  <a:ext uri="{0D108BD9-81ED-4DB2-BD59-A6C34878D82A}">
                    <a16:rowId xmlns:a16="http://schemas.microsoft.com/office/drawing/2014/main" val="859259931"/>
                  </a:ext>
                </a:extLst>
              </a:tr>
              <a:tr h="370840">
                <a:tc>
                  <a:txBody>
                    <a:bodyPr/>
                    <a:lstStyle/>
                    <a:p>
                      <a:r>
                        <a:rPr lang="nl-BE" dirty="0"/>
                        <a:t>Omgaan met druk/eisen/dwingende vragen</a:t>
                      </a:r>
                    </a:p>
                  </a:txBody>
                  <a:tcPr/>
                </a:tc>
                <a:tc>
                  <a:txBody>
                    <a:bodyPr/>
                    <a:lstStyle/>
                    <a:p>
                      <a:pPr marL="0" lvl="0" indent="0">
                        <a:buFont typeface="Arial" panose="020B0604020202020204" pitchFamily="34" charset="0"/>
                        <a:buNone/>
                      </a:pPr>
                      <a:r>
                        <a:rPr lang="nl-BE" dirty="0">
                          <a:highlight>
                            <a:srgbClr val="FFFF00"/>
                          </a:highlight>
                        </a:rPr>
                        <a:t>De overtuigde/eisende patiënt: “je weet dat het bij niet overgaat zonder antibiotica”</a:t>
                      </a:r>
                    </a:p>
                  </a:txBody>
                  <a:tcPr/>
                </a:tc>
                <a:tc>
                  <a:txBody>
                    <a:bodyPr/>
                    <a:lstStyle/>
                    <a:p>
                      <a:r>
                        <a:rPr lang="nl-BE" dirty="0"/>
                        <a:t>De patiënt wil antibiotica</a:t>
                      </a:r>
                    </a:p>
                  </a:txBody>
                  <a:tcPr/>
                </a:tc>
                <a:extLst>
                  <a:ext uri="{0D108BD9-81ED-4DB2-BD59-A6C34878D82A}">
                    <a16:rowId xmlns:a16="http://schemas.microsoft.com/office/drawing/2014/main" val="2991543379"/>
                  </a:ext>
                </a:extLst>
              </a:tr>
            </a:tbl>
          </a:graphicData>
        </a:graphic>
      </p:graphicFrame>
    </p:spTree>
    <p:extLst>
      <p:ext uri="{BB962C8B-B14F-4D97-AF65-F5344CB8AC3E}">
        <p14:creationId xmlns:p14="http://schemas.microsoft.com/office/powerpoint/2010/main" val="248310631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D7DE1A55-97A3-62D7-76BF-82D90AA2F93E}"/>
              </a:ext>
            </a:extLst>
          </p:cNvPr>
          <p:cNvSpPr>
            <a:spLocks noGrp="1"/>
          </p:cNvSpPr>
          <p:nvPr>
            <p:ph idx="1"/>
          </p:nvPr>
        </p:nvSpPr>
        <p:spPr>
          <a:xfrm>
            <a:off x="838200" y="518160"/>
            <a:ext cx="10939272" cy="5658803"/>
          </a:xfrm>
        </p:spPr>
        <p:txBody>
          <a:bodyPr>
            <a:normAutofit fontScale="92500" lnSpcReduction="10000"/>
          </a:bodyPr>
          <a:lstStyle/>
          <a:p>
            <a:pPr marL="0" indent="0">
              <a:lnSpc>
                <a:spcPct val="100000"/>
              </a:lnSpc>
              <a:buNone/>
            </a:pPr>
            <a:endParaRPr lang="nl-BE" dirty="0"/>
          </a:p>
          <a:p>
            <a:pPr>
              <a:lnSpc>
                <a:spcPct val="100000"/>
              </a:lnSpc>
            </a:pPr>
            <a:r>
              <a:rPr lang="nl-BE" sz="2400" i="1" dirty="0">
                <a:latin typeface="Times New Roman" panose="02020603050405020304" pitchFamily="18" charset="0"/>
                <a:cs typeface="Times New Roman" panose="02020603050405020304" pitchFamily="18" charset="0"/>
              </a:rPr>
              <a:t>Ouder met ernstig ziek kind </a:t>
            </a:r>
            <a:r>
              <a:rPr lang="nl-BE" sz="2400" dirty="0">
                <a:latin typeface="Times New Roman" panose="02020603050405020304" pitchFamily="18" charset="0"/>
                <a:cs typeface="Times New Roman" panose="02020603050405020304" pitchFamily="18" charset="0"/>
              </a:rPr>
              <a:t>= “Ik ben gisteren bij jouw collega geweest. Die jonge collega, ik weet zijn naam niet meer. De koorts is nog niet weg. En mijn zoontje voelt zich nog steeds ellendig. Ik denk echt dat er nu antibiotica moet opgestart worden. Het betert niet”</a:t>
            </a:r>
          </a:p>
          <a:p>
            <a:pPr>
              <a:lnSpc>
                <a:spcPct val="100000"/>
              </a:lnSpc>
            </a:pPr>
            <a:r>
              <a:rPr lang="nl-BE" sz="2400" i="1" dirty="0">
                <a:latin typeface="Times New Roman" panose="02020603050405020304" pitchFamily="18" charset="0"/>
                <a:cs typeface="Times New Roman" panose="02020603050405020304" pitchFamily="18" charset="0"/>
              </a:rPr>
              <a:t>Jij </a:t>
            </a:r>
            <a:r>
              <a:rPr lang="nl-BE" sz="2400" dirty="0">
                <a:latin typeface="Times New Roman" panose="02020603050405020304" pitchFamily="18" charset="0"/>
                <a:cs typeface="Times New Roman" panose="02020603050405020304" pitchFamily="18" charset="0"/>
              </a:rPr>
              <a:t>= “Ok, ik zal eens even kijken.” (Je </a:t>
            </a:r>
            <a:r>
              <a:rPr lang="nl-BE" sz="2400" dirty="0">
                <a:latin typeface="Times New Roman" panose="02020603050405020304" pitchFamily="18" charset="0"/>
                <a:ea typeface="Calibri" panose="020F0502020204030204" pitchFamily="34" charset="0"/>
                <a:cs typeface="Times New Roman" panose="02020603050405020304" pitchFamily="18" charset="0"/>
              </a:rPr>
              <a:t>voert een klinisch onderzoek uit, confirmeert het oordeel van de collega, merkt inderdaad malaise bij het kind op.)</a:t>
            </a:r>
          </a:p>
          <a:p>
            <a:pPr>
              <a:lnSpc>
                <a:spcPct val="100000"/>
              </a:lnSpc>
            </a:pPr>
            <a:r>
              <a:rPr lang="nl-BE" sz="2400" i="1" dirty="0">
                <a:effectLst/>
                <a:latin typeface="Times New Roman" panose="02020603050405020304" pitchFamily="18" charset="0"/>
                <a:ea typeface="Calibri" panose="020F0502020204030204" pitchFamily="34" charset="0"/>
                <a:cs typeface="Times New Roman" panose="02020603050405020304" pitchFamily="18" charset="0"/>
              </a:rPr>
              <a:t>Jij</a:t>
            </a:r>
            <a:r>
              <a:rPr lang="nl-BE"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nl-BE" sz="2400" dirty="0">
                <a:latin typeface="Times New Roman" panose="02020603050405020304" pitchFamily="18" charset="0"/>
                <a:ea typeface="Calibri" panose="020F0502020204030204" pitchFamily="34" charset="0"/>
                <a:cs typeface="Times New Roman" panose="02020603050405020304" pitchFamily="18" charset="0"/>
              </a:rPr>
              <a:t>= “Er zijn geen diagnostische tekenen dat het erger wordt. Maar ik zie dat jouw zoontje wel last heeft.”</a:t>
            </a:r>
          </a:p>
          <a:p>
            <a:pPr>
              <a:lnSpc>
                <a:spcPct val="100000"/>
              </a:lnSpc>
            </a:pPr>
            <a:r>
              <a:rPr lang="nl-BE" sz="2400" i="1" dirty="0">
                <a:effectLst/>
                <a:latin typeface="Times New Roman" panose="02020603050405020304" pitchFamily="18" charset="0"/>
                <a:ea typeface="Calibri" panose="020F0502020204030204" pitchFamily="34" charset="0"/>
                <a:cs typeface="Times New Roman" panose="02020603050405020304" pitchFamily="18" charset="0"/>
              </a:rPr>
              <a:t>Ouder met </a:t>
            </a:r>
            <a:r>
              <a:rPr lang="nl-BE" sz="2400" i="1" dirty="0">
                <a:latin typeface="Times New Roman" panose="02020603050405020304" pitchFamily="18" charset="0"/>
                <a:ea typeface="Calibri" panose="020F0502020204030204" pitchFamily="34" charset="0"/>
                <a:cs typeface="Times New Roman" panose="02020603050405020304" pitchFamily="18" charset="0"/>
              </a:rPr>
              <a:t>ernstig ziek kind </a:t>
            </a:r>
            <a:r>
              <a:rPr lang="nl-BE" sz="2400" dirty="0">
                <a:latin typeface="Times New Roman" panose="02020603050405020304" pitchFamily="18" charset="0"/>
                <a:ea typeface="Calibri" panose="020F0502020204030204" pitchFamily="34" charset="0"/>
                <a:cs typeface="Times New Roman" panose="02020603050405020304" pitchFamily="18" charset="0"/>
              </a:rPr>
              <a:t>= “Wel, en ik wil dat die last stopt. Dus ik zou toch willen dat u iets voorschrijft van antibiotica”</a:t>
            </a:r>
          </a:p>
          <a:p>
            <a:pPr>
              <a:lnSpc>
                <a:spcPct val="100000"/>
              </a:lnSpc>
            </a:pPr>
            <a:r>
              <a:rPr lang="nl-BE" sz="2400" dirty="0">
                <a:latin typeface="Times New Roman" panose="02020603050405020304" pitchFamily="18" charset="0"/>
                <a:ea typeface="Calibri" panose="020F0502020204030204" pitchFamily="34" charset="0"/>
                <a:cs typeface="Times New Roman" panose="02020603050405020304" pitchFamily="18" charset="0"/>
              </a:rPr>
              <a:t>De telefoon rinkelt en je loopt al enige tijd achter op schema.</a:t>
            </a:r>
          </a:p>
          <a:p>
            <a:pPr>
              <a:lnSpc>
                <a:spcPct val="100000"/>
              </a:lnSpc>
            </a:pPr>
            <a:r>
              <a:rPr lang="nl-BE" sz="2400" i="1" dirty="0">
                <a:effectLst/>
                <a:latin typeface="Times New Roman" panose="02020603050405020304" pitchFamily="18" charset="0"/>
                <a:ea typeface="Calibri" panose="020F0502020204030204" pitchFamily="34" charset="0"/>
                <a:cs typeface="Times New Roman" panose="02020603050405020304" pitchFamily="18" charset="0"/>
              </a:rPr>
              <a:t>Jij</a:t>
            </a:r>
            <a:r>
              <a:rPr lang="nl-BE" sz="2400" dirty="0">
                <a:effectLst/>
                <a:latin typeface="Times New Roman" panose="02020603050405020304" pitchFamily="18" charset="0"/>
                <a:ea typeface="Calibri" panose="020F0502020204030204" pitchFamily="34" charset="0"/>
                <a:cs typeface="Times New Roman" panose="02020603050405020304" pitchFamily="18" charset="0"/>
              </a:rPr>
              <a:t> = “Last betekent niet meteen dat er antiobiotica moet worden voorgeschreven. Dat is vaak iets wat mensen verkeerd hebben”</a:t>
            </a:r>
          </a:p>
          <a:p>
            <a:pPr>
              <a:lnSpc>
                <a:spcPct val="100000"/>
              </a:lnSpc>
            </a:pPr>
            <a:r>
              <a:rPr lang="nl-BE" sz="2400" i="1" dirty="0">
                <a:effectLst/>
                <a:latin typeface="Times New Roman" panose="02020603050405020304" pitchFamily="18" charset="0"/>
                <a:ea typeface="Calibri" panose="020F0502020204030204" pitchFamily="34" charset="0"/>
                <a:cs typeface="Times New Roman" panose="02020603050405020304" pitchFamily="18" charset="0"/>
              </a:rPr>
              <a:t>Ouder met ziek kind </a:t>
            </a:r>
            <a:r>
              <a:rPr lang="nl-BE" sz="2400" dirty="0">
                <a:effectLst/>
                <a:latin typeface="Times New Roman" panose="02020603050405020304" pitchFamily="18" charset="0"/>
                <a:ea typeface="Calibri" panose="020F0502020204030204" pitchFamily="34" charset="0"/>
                <a:cs typeface="Times New Roman" panose="02020603050405020304" pitchFamily="18" charset="0"/>
              </a:rPr>
              <a:t>= “Oh…”</a:t>
            </a:r>
          </a:p>
          <a:p>
            <a:pPr marL="0" indent="0" algn="ctr">
              <a:lnSpc>
                <a:spcPct val="100000"/>
              </a:lnSpc>
              <a:buNone/>
            </a:pPr>
            <a:endParaRPr lang="nl-BE" dirty="0"/>
          </a:p>
          <a:p>
            <a:pPr marL="457200" lvl="1" indent="0">
              <a:lnSpc>
                <a:spcPct val="100000"/>
              </a:lnSpc>
              <a:buNone/>
            </a:pPr>
            <a:endParaRPr lang="nl-BE" sz="2000" dirty="0"/>
          </a:p>
          <a:p>
            <a:pPr marL="457200" lvl="1" indent="0">
              <a:lnSpc>
                <a:spcPct val="100000"/>
              </a:lnSpc>
              <a:buNone/>
            </a:pPr>
            <a:endParaRPr lang="nl-BE" dirty="0"/>
          </a:p>
          <a:p>
            <a:pPr marL="457200" lvl="1" indent="0">
              <a:lnSpc>
                <a:spcPct val="100000"/>
              </a:lnSpc>
              <a:buNone/>
            </a:pPr>
            <a:endParaRPr lang="nl-BE" sz="3000" dirty="0"/>
          </a:p>
          <a:p>
            <a:pPr marL="457200" lvl="1" indent="0">
              <a:lnSpc>
                <a:spcPct val="100000"/>
              </a:lnSpc>
              <a:buNone/>
            </a:pPr>
            <a:endParaRPr lang="nl-BE" sz="3000" dirty="0"/>
          </a:p>
          <a:p>
            <a:pPr marL="457200" lvl="1" indent="0">
              <a:lnSpc>
                <a:spcPct val="100000"/>
              </a:lnSpc>
              <a:buNone/>
            </a:pPr>
            <a:endParaRPr lang="nl-BE" sz="3000" dirty="0"/>
          </a:p>
          <a:p>
            <a:pPr marL="457200" lvl="1" indent="0">
              <a:lnSpc>
                <a:spcPct val="100000"/>
              </a:lnSpc>
              <a:buNone/>
            </a:pPr>
            <a:endParaRPr lang="nl-BE" dirty="0"/>
          </a:p>
        </p:txBody>
      </p:sp>
      <p:sp>
        <p:nvSpPr>
          <p:cNvPr id="2" name="Lijntoelichting 1 1">
            <a:extLst>
              <a:ext uri="{FF2B5EF4-FFF2-40B4-BE49-F238E27FC236}">
                <a16:creationId xmlns:a16="http://schemas.microsoft.com/office/drawing/2014/main" id="{C2CE5DEA-D517-0E86-CAF1-98F0B82B7487}"/>
              </a:ext>
            </a:extLst>
          </p:cNvPr>
          <p:cNvSpPr/>
          <p:nvPr/>
        </p:nvSpPr>
        <p:spPr>
          <a:xfrm>
            <a:off x="5296828" y="289932"/>
            <a:ext cx="3936381" cy="612648"/>
          </a:xfrm>
          <a:prstGeom prst="borderCallout1">
            <a:avLst>
              <a:gd name="adj1" fmla="val 55154"/>
              <a:gd name="adj2" fmla="val -684"/>
              <a:gd name="adj3" fmla="val 289056"/>
              <a:gd name="adj4" fmla="val -5036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Waren er hier kansen tot exploratie of agenda-setting? </a:t>
            </a:r>
          </a:p>
        </p:txBody>
      </p:sp>
    </p:spTree>
    <p:extLst>
      <p:ext uri="{BB962C8B-B14F-4D97-AF65-F5344CB8AC3E}">
        <p14:creationId xmlns:p14="http://schemas.microsoft.com/office/powerpoint/2010/main" val="2511438913"/>
      </p:ext>
    </p:extLst>
  </p:cSld>
  <p:clrMapOvr>
    <a:masterClrMapping/>
  </p:clrMapOvr>
</p:sld>
</file>

<file path=ppt/theme/theme1.xml><?xml version="1.0" encoding="utf-8"?>
<a:theme xmlns:a="http://schemas.openxmlformats.org/drawingml/2006/main" name="Kantoorthema">
  <a:themeElements>
    <a:clrScheme name="Domus kleuren">
      <a:dk1>
        <a:srgbClr val="012169"/>
      </a:dk1>
      <a:lt1>
        <a:srgbClr val="FFFFFF"/>
      </a:lt1>
      <a:dk2>
        <a:srgbClr val="0099A8"/>
      </a:dk2>
      <a:lt2>
        <a:srgbClr val="FF9900"/>
      </a:lt2>
      <a:accent1>
        <a:srgbClr val="012169"/>
      </a:accent1>
      <a:accent2>
        <a:srgbClr val="FFFFFF"/>
      </a:accent2>
      <a:accent3>
        <a:srgbClr val="0099A8"/>
      </a:accent3>
      <a:accent4>
        <a:srgbClr val="FF9900"/>
      </a:accent4>
      <a:accent5>
        <a:srgbClr val="FFFFFF"/>
      </a:accent5>
      <a:accent6>
        <a:srgbClr val="FFFFFF"/>
      </a:accent6>
      <a:hlink>
        <a:srgbClr val="0099A8"/>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omus Medica sjabloon nieuw logo.potx" id="{EACEE04A-BAA6-40EC-B5DA-12DEA26CB15B}" vid="{3284E6B6-B460-4E5B-8F68-985BC44605CC}"/>
    </a:ext>
  </a:extLst>
</a:theme>
</file>

<file path=ppt/theme/theme2.xml><?xml version="1.0" encoding="utf-8"?>
<a:theme xmlns:a="http://schemas.openxmlformats.org/drawingml/2006/main" name="1_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2D964BCE0E94047B43853E467DFF58D" ma:contentTypeVersion="29" ma:contentTypeDescription="Een nieuw document maken." ma:contentTypeScope="" ma:versionID="13c660a783e3bb3990ed8406669d109c">
  <xsd:schema xmlns:xsd="http://www.w3.org/2001/XMLSchema" xmlns:xs="http://www.w3.org/2001/XMLSchema" xmlns:p="http://schemas.microsoft.com/office/2006/metadata/properties" xmlns:ns2="85271a8a-dc7d-43ae-a5d5-da8347727f89" xmlns:ns3="c409d909-52ea-4e2a-92a9-a0d586a36708" targetNamespace="http://schemas.microsoft.com/office/2006/metadata/properties" ma:root="true" ma:fieldsID="d535b5e59f3c67a4b6ef9418c68332f0" ns2:_="" ns3:_="">
    <xsd:import namespace="85271a8a-dc7d-43ae-a5d5-da8347727f89"/>
    <xsd:import namespace="c409d909-52ea-4e2a-92a9-a0d586a36708"/>
    <xsd:element name="properties">
      <xsd:complexType>
        <xsd:sequence>
          <xsd:element name="documentManagement">
            <xsd:complexType>
              <xsd:all>
                <xsd:element ref="ns2:SharedWithUsers" minOccurs="0"/>
                <xsd:element ref="ns2:SharedWithDetails" minOccurs="0"/>
                <xsd:element ref="ns3:Expertisedomeinen"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2:TaxCatchAll" minOccurs="0"/>
                <xsd:element ref="ns2:m8ed534fc9e9410085b15ab7c2114869" minOccurs="0"/>
                <xsd:element ref="ns3:MediaServiceLocation" minOccurs="0"/>
                <xsd:element ref="ns3:MediaLengthInSeconds" minOccurs="0"/>
                <xsd:element ref="ns3:i28aee86a79640398a5de7e2bc36dc38" minOccurs="0"/>
                <xsd:element ref="ns3:lcf76f155ced4ddcb4097134ff3c332f"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5271a8a-dc7d-43ae-a5d5-da8347727f89" elementFormDefault="qualified">
    <xsd:import namespace="http://schemas.microsoft.com/office/2006/documentManagement/types"/>
    <xsd:import namespace="http://schemas.microsoft.com/office/infopath/2007/PartnerControls"/>
    <xsd:element name="SharedWithUsers" ma:index="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Gedeeld met details" ma:internalName="SharedWithDetails" ma:readOnly="true">
      <xsd:simpleType>
        <xsd:restriction base="dms:Note">
          <xsd:maxLength value="255"/>
        </xsd:restriction>
      </xsd:simpleType>
    </xsd:element>
    <xsd:element name="TaxCatchAll" ma:index="20" nillable="true" ma:displayName="Taxonomy Catch All Column" ma:hidden="true" ma:list="{b3ab8feb-1bba-4114-95a3-ed32e24d7c16}" ma:internalName="TaxCatchAll" ma:showField="CatchAllData" ma:web="85271a8a-dc7d-43ae-a5d5-da8347727f89">
      <xsd:complexType>
        <xsd:complexContent>
          <xsd:extension base="dms:MultiChoiceLookup">
            <xsd:sequence>
              <xsd:element name="Value" type="dms:Lookup" maxOccurs="unbounded" minOccurs="0" nillable="true"/>
            </xsd:sequence>
          </xsd:extension>
        </xsd:complexContent>
      </xsd:complexType>
    </xsd:element>
    <xsd:element name="m8ed534fc9e9410085b15ab7c2114869" ma:index="22" nillable="true" ma:taxonomy="true" ma:internalName="m8ed534fc9e9410085b15ab7c2114869" ma:taxonomyFieldName="ThemaMMS" ma:displayName="Thema" ma:default="" ma:fieldId="{68ed534f-c9e9-4100-85b1-5ab7c2114869}" ma:taxonomyMulti="true" ma:sspId="2d04a3e3-50e6-4ce5-b5dd-195305b4cf55" ma:termSetId="fba67b9a-8078-46e7-9815-b70e5c3c0f62"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c409d909-52ea-4e2a-92a9-a0d586a36708" elementFormDefault="qualified">
    <xsd:import namespace="http://schemas.microsoft.com/office/2006/documentManagement/types"/>
    <xsd:import namespace="http://schemas.microsoft.com/office/infopath/2007/PartnerControls"/>
    <xsd:element name="Expertisedomeinen" ma:index="10" nillable="true" ma:displayName="DM Afdeling" ma:format="Dropdown" ma:internalName="Expertisedomeinen">
      <xsd:complexType>
        <xsd:complexContent>
          <xsd:extension base="dms:MultiChoice">
            <xsd:sequence>
              <xsd:element name="Value" maxOccurs="unbounded" minOccurs="0" nillable="true">
                <xsd:simpleType>
                  <xsd:restriction base="dms:Choice">
                    <xsd:enumeration value="ED Beroepspromotie"/>
                    <xsd:enumeration value="ED Praktijkorganisatie"/>
                    <xsd:enumeration value="ED Kwaliteit en vorming"/>
                    <xsd:enumeration value="ED Kringen"/>
                    <xsd:enumeration value="ED Loopbaan"/>
                    <xsd:enumeration value="ED ICT"/>
                    <xsd:enumeration value="ED Preventie &amp; Gezondheidszorg"/>
                    <xsd:enumeration value="ED Chronische zorg"/>
                    <xsd:enumeration value="ED Psychosociale zorg"/>
                    <xsd:enumeration value="ED Acute zorg"/>
                    <xsd:enumeration value="Directie"/>
                    <xsd:enumeration value="E-learnings, evenementen en vorming"/>
                    <xsd:enumeration value="Financiën"/>
                    <xsd:enumeration value="Jong Domus"/>
                    <xsd:enumeration value="ICT"/>
                    <xsd:enumeration value="Impulseo"/>
                    <xsd:enumeration value="Juridisch"/>
                    <xsd:enumeration value="Leden, PR en Communicatie"/>
                    <xsd:enumeration value="Office Management"/>
                    <xsd:enumeration value="E-learnings"/>
                    <xsd:enumeration value="Keuze 21"/>
                    <xsd:enumeration value="Keuze 22"/>
                  </xsd:restriction>
                </xsd:simpleType>
              </xsd:element>
            </xsd:sequence>
          </xsd:extension>
        </xsd:complexContent>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3" nillable="true" ma:displayName="Location" ma:internalName="MediaServiceLocation" ma:readOnly="true">
      <xsd:simpleType>
        <xsd:restriction base="dms:Text"/>
      </xsd:simpleType>
    </xsd:element>
    <xsd:element name="MediaLengthInSeconds" ma:index="24" nillable="true" ma:displayName="Length (seconds)" ma:internalName="MediaLengthInSeconds" ma:readOnly="true">
      <xsd:simpleType>
        <xsd:restriction base="dms:Unknown"/>
      </xsd:simpleType>
    </xsd:element>
    <xsd:element name="i28aee86a79640398a5de7e2bc36dc38" ma:index="26" nillable="true" ma:taxonomy="true" ma:internalName="i28aee86a79640398a5de7e2bc36dc38" ma:taxonomyFieldName="Afdeling" ma:displayName="Afdeling" ma:default="" ma:fieldId="{228aee86-a796-4039-8a5d-e7e2bc36dc38}" ma:taxonomyMulti="true" ma:sspId="2d04a3e3-50e6-4ce5-b5dd-195305b4cf55" ma:termSetId="154f60e6-f36a-4480-9cc5-99ef7a5ba11e" ma:anchorId="00000000-0000-0000-0000-000000000000" ma:open="false" ma:isKeyword="false">
      <xsd:complexType>
        <xsd:sequence>
          <xsd:element ref="pc:Terms" minOccurs="0" maxOccurs="1"/>
        </xsd:sequence>
      </xsd:complexType>
    </xsd:element>
    <xsd:element name="lcf76f155ced4ddcb4097134ff3c332f" ma:index="28" nillable="true" ma:taxonomy="true" ma:internalName="lcf76f155ced4ddcb4097134ff3c332f" ma:taxonomyFieldName="MediaServiceImageTags" ma:displayName="Afbeeldingtags" ma:readOnly="false" ma:fieldId="{5cf76f15-5ced-4ddc-b409-7134ff3c332f}" ma:taxonomyMulti="true" ma:sspId="2d04a3e3-50e6-4ce5-b5dd-195305b4cf5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9"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3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5271a8a-dc7d-43ae-a5d5-da8347727f89" xsi:nil="true"/>
    <MediaLengthInSeconds xmlns="c409d909-52ea-4e2a-92a9-a0d586a36708" xsi:nil="true"/>
    <lcf76f155ced4ddcb4097134ff3c332f xmlns="c409d909-52ea-4e2a-92a9-a0d586a36708">
      <Terms xmlns="http://schemas.microsoft.com/office/infopath/2007/PartnerControls"/>
    </lcf76f155ced4ddcb4097134ff3c332f>
    <Expertisedomeinen xmlns="c409d909-52ea-4e2a-92a9-a0d586a36708" xsi:nil="true"/>
    <i28aee86a79640398a5de7e2bc36dc38 xmlns="c409d909-52ea-4e2a-92a9-a0d586a36708">
      <Terms xmlns="http://schemas.microsoft.com/office/infopath/2007/PartnerControls"/>
    </i28aee86a79640398a5de7e2bc36dc38>
    <m8ed534fc9e9410085b15ab7c2114869 xmlns="85271a8a-dc7d-43ae-a5d5-da8347727f89">
      <Terms xmlns="http://schemas.microsoft.com/office/infopath/2007/PartnerControls"/>
    </m8ed534fc9e9410085b15ab7c2114869>
  </documentManagement>
</p:properties>
</file>

<file path=customXml/itemProps1.xml><?xml version="1.0" encoding="utf-8"?>
<ds:datastoreItem xmlns:ds="http://schemas.openxmlformats.org/officeDocument/2006/customXml" ds:itemID="{6A1AEB03-7E03-4973-892A-95AA33740C8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5271a8a-dc7d-43ae-a5d5-da8347727f89"/>
    <ds:schemaRef ds:uri="c409d909-52ea-4e2a-92a9-a0d586a3670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6777059-B361-4A0F-A25B-30E4AFC02CE3}">
  <ds:schemaRefs>
    <ds:schemaRef ds:uri="http://schemas.microsoft.com/sharepoint/v3/contenttype/forms"/>
  </ds:schemaRefs>
</ds:datastoreItem>
</file>

<file path=customXml/itemProps3.xml><?xml version="1.0" encoding="utf-8"?>
<ds:datastoreItem xmlns:ds="http://schemas.openxmlformats.org/officeDocument/2006/customXml" ds:itemID="{82D36158-B4A8-4D15-8546-4D280EEAD00C}">
  <ds:schemaRefs>
    <ds:schemaRef ds:uri="http://schemas.microsoft.com/office/2006/documentManagement/types"/>
    <ds:schemaRef ds:uri="c409d909-52ea-4e2a-92a9-a0d586a36708"/>
    <ds:schemaRef ds:uri="http://purl.org/dc/dcmitype/"/>
    <ds:schemaRef ds:uri="85271a8a-dc7d-43ae-a5d5-da8347727f89"/>
    <ds:schemaRef ds:uri="http://schemas.microsoft.com/office/2006/metadata/properties"/>
    <ds:schemaRef ds:uri="http://purl.org/dc/elements/1.1/"/>
    <ds:schemaRef ds:uri="http://schemas.microsoft.com/office/infopath/2007/PartnerControls"/>
    <ds:schemaRef ds:uri="http://schemas.openxmlformats.org/package/2006/metadata/core-properties"/>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Domus Medica Presentatie sjabloon (2)</Template>
  <TotalTime>0</TotalTime>
  <Words>8957</Words>
  <Application>Microsoft Office PowerPoint</Application>
  <PresentationFormat>Breedbeeld</PresentationFormat>
  <Paragraphs>1478</Paragraphs>
  <Slides>139</Slides>
  <Notes>27</Notes>
  <HiddenSlides>0</HiddenSlides>
  <MMClips>0</MMClips>
  <ScaleCrop>false</ScaleCrop>
  <HeadingPairs>
    <vt:vector size="6" baseType="variant">
      <vt:variant>
        <vt:lpstr>Gebruikte lettertypen</vt:lpstr>
      </vt:variant>
      <vt:variant>
        <vt:i4>8</vt:i4>
      </vt:variant>
      <vt:variant>
        <vt:lpstr>Thema</vt:lpstr>
      </vt:variant>
      <vt:variant>
        <vt:i4>2</vt:i4>
      </vt:variant>
      <vt:variant>
        <vt:lpstr>Diatitels</vt:lpstr>
      </vt:variant>
      <vt:variant>
        <vt:i4>139</vt:i4>
      </vt:variant>
    </vt:vector>
  </HeadingPairs>
  <TitlesOfParts>
    <vt:vector size="149" baseType="lpstr">
      <vt:lpstr>Arial</vt:lpstr>
      <vt:lpstr>Arial</vt:lpstr>
      <vt:lpstr>Calibri</vt:lpstr>
      <vt:lpstr>Calibri Light</vt:lpstr>
      <vt:lpstr>Corbel</vt:lpstr>
      <vt:lpstr>Source Code Pro</vt:lpstr>
      <vt:lpstr>Times New Roman</vt:lpstr>
      <vt:lpstr>Wingdings</vt:lpstr>
      <vt:lpstr>Kantoorthema</vt:lpstr>
      <vt:lpstr>1_Kantoorthema</vt:lpstr>
      <vt:lpstr>ANTIBIOTIC STEWARDSHIP </vt:lpstr>
      <vt:lpstr>Implementatieproject</vt:lpstr>
      <vt:lpstr>INLEIDING  [19u30 – 20u]</vt:lpstr>
      <vt:lpstr>INLEIDING (praktische afspraken)</vt:lpstr>
      <vt:lpstr>INLEIDING (wie is wie?) </vt:lpstr>
      <vt:lpstr>INLEIDING (programma)</vt:lpstr>
      <vt:lpstr>PROJECT-DOEL</vt:lpstr>
      <vt:lpstr>PROJECT-INHOUD</vt:lpstr>
      <vt:lpstr>PROJECT-INHOUD</vt:lpstr>
      <vt:lpstr>TRAINING voor “local champions”</vt:lpstr>
      <vt:lpstr>TRAINING voor “local champions”</vt:lpstr>
      <vt:lpstr>TRAINING voor “local champions”</vt:lpstr>
      <vt:lpstr>PROJECT-INHOUD</vt:lpstr>
      <vt:lpstr>AUDIT- EN FEEDBACK MODULE</vt:lpstr>
      <vt:lpstr>AUDIT- EN FEEDBACK MODULE</vt:lpstr>
      <vt:lpstr>AUDIT- EN FEEDBACK MODULE</vt:lpstr>
      <vt:lpstr>AUDIT- EN FEEDBACK MODULE</vt:lpstr>
      <vt:lpstr>AUDIT- EN FEEDBACK MODULE</vt:lpstr>
      <vt:lpstr>AUDIT- EN FEEDBACK MODULE</vt:lpstr>
      <vt:lpstr>PROJECT-INHOUD</vt:lpstr>
      <vt:lpstr>INTERVISIE</vt:lpstr>
      <vt:lpstr>INTERVISIE</vt:lpstr>
      <vt:lpstr>INTERVISIE</vt:lpstr>
      <vt:lpstr>PROJECT-INHOUD</vt:lpstr>
      <vt:lpstr>TOOLKIT</vt:lpstr>
      <vt:lpstr>ROL van LOCAL CHAMPION</vt:lpstr>
      <vt:lpstr>PROJECT-INHOUD</vt:lpstr>
      <vt:lpstr>PROJECT-INHOUD</vt:lpstr>
      <vt:lpstr>PROJECT-INHOUD</vt:lpstr>
      <vt:lpstr>Illustratie van de BAPCOC-gids via casussen   Olivia Vandeput  [20u – 20u30] </vt:lpstr>
      <vt:lpstr>ROLAND, 58 jaar, acute hoest </vt:lpstr>
      <vt:lpstr>Verwachtingen van patiënten</vt:lpstr>
      <vt:lpstr>                             Verwachtingen</vt:lpstr>
      <vt:lpstr>ICE en KO</vt:lpstr>
      <vt:lpstr>       </vt:lpstr>
      <vt:lpstr>     Wanneer denken aan een pneumonie? </vt:lpstr>
      <vt:lpstr>    LLWI: Duur klachten mét en zonder</vt:lpstr>
      <vt:lpstr>PowerPoint-presentatie</vt:lpstr>
      <vt:lpstr>  Beleid</vt:lpstr>
      <vt:lpstr>   Communicatie</vt:lpstr>
      <vt:lpstr>  Communicatie</vt:lpstr>
      <vt:lpstr> LLWI: Duur klachten</vt:lpstr>
      <vt:lpstr>  Communicatie rond antibiotica</vt:lpstr>
      <vt:lpstr>  Communicatie rond antibiotica</vt:lpstr>
      <vt:lpstr>    Communicatie risico-baten</vt:lpstr>
      <vt:lpstr>    Veilig minder antibiotica voorschrijven</vt:lpstr>
      <vt:lpstr>  Communicatie – brochure </vt:lpstr>
      <vt:lpstr>   POLL</vt:lpstr>
      <vt:lpstr> Kort en krachtig</vt:lpstr>
      <vt:lpstr> POLL</vt:lpstr>
      <vt:lpstr>POLL</vt:lpstr>
      <vt:lpstr> POLL</vt:lpstr>
      <vt:lpstr>POLL</vt:lpstr>
      <vt:lpstr> Broxil®?</vt:lpstr>
      <vt:lpstr>Plaatsbepaling  POC-test, safety netting, uitgesteld voorschrijven  Jan Verbakel   [20u30 – 20u50]</vt:lpstr>
      <vt:lpstr>Implementatieproject</vt:lpstr>
      <vt:lpstr>Factoren die voorschrijfgedrag beïnvloeden  Anthierens Sibyl Heytens Stefan Lauwerier Emelien   [20u55 – 21u40]  </vt:lpstr>
      <vt:lpstr>Determinanten van ab voorschrijfgedrag</vt:lpstr>
      <vt:lpstr>PowerPoint-presentatie</vt:lpstr>
      <vt:lpstr>Background</vt:lpstr>
      <vt:lpstr>PowerPoint-presentatie</vt:lpstr>
      <vt:lpstr>Cassini A, Högberg LD, Plachouras D, et al. Attributable deaths and disability-adjusted life-years caused by infections with antibiotic-resistant bacteria in the EU and the European Economic Area in 2015: a population-level modelling analysis. Lancet Inf Dis 2019; 19: 56-66./ Health matters: antimicrobial resistance - GOV.UK n.d./ MFO Antibiotica / Vrt nws Murray, C. J., Ikuta, K. S., Sharara, F., Swetschinski, L., Aguilar, G. R., Gray, A., ... &amp; Naghavi, M. (2022). Global burden of bacterial antimicrobial resistance in 2019: a systematic analysis. The Lancet.</vt:lpstr>
      <vt:lpstr>Welke factoren spelen een rol bij  wel of niet voorschrijven van antibiotica? </vt:lpstr>
      <vt:lpstr>PowerPoint-presentatie</vt:lpstr>
      <vt:lpstr>PowerPoint-presentatie</vt:lpstr>
      <vt:lpstr>Determinanten die het antibiotica voorschrijfgedrag beïnvloeden</vt:lpstr>
      <vt:lpstr>PowerPoint-presentatie</vt:lpstr>
      <vt:lpstr>PowerPoint-presentatie</vt:lpstr>
      <vt:lpstr>PowerPoint-presentatie</vt:lpstr>
      <vt:lpstr>PowerPoint-presentatie</vt:lpstr>
      <vt:lpstr>Angst voor complicaties </vt:lpstr>
      <vt:lpstr>Hulpvaardigheid </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POC-CRP</vt:lpstr>
      <vt:lpstr>PowerPoint-presentatie</vt:lpstr>
      <vt:lpstr>ICE</vt:lpstr>
      <vt:lpstr>PowerPoint-presentatie</vt:lpstr>
      <vt:lpstr>Ongerustheid symptomen</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Determinanten die het voorschrijfgedrag beïnvloeden</vt:lpstr>
      <vt:lpstr>Determinanten die het voorschrijfgedrag beïnvloeden</vt:lpstr>
      <vt:lpstr>Determinanten die het voorschrijfgedrag beïnvloeden</vt:lpstr>
      <vt:lpstr>ZELFSTUDIE-PAKKET EN TOOLKIT   Janssen Anneleen   [21u40 – 21u50] </vt:lpstr>
      <vt:lpstr>TOOLKIT</vt:lpstr>
      <vt:lpstr>TOOLKIT</vt:lpstr>
      <vt:lpstr>TOOLKIT</vt:lpstr>
      <vt:lpstr>TOOLKIT</vt:lpstr>
      <vt:lpstr>TAKEN EN PLANNING </vt:lpstr>
      <vt:lpstr>TAKEN EN PLANNING   Janssen Anneleen   [21u40 – 21u50]</vt:lpstr>
      <vt:lpstr>TAKEN EN PLANNING </vt:lpstr>
      <vt:lpstr>TAKEN EN PLANNING </vt:lpstr>
      <vt:lpstr>TAKEN EN PLANNING </vt:lpstr>
      <vt:lpstr>TAKEN EN PLANNING </vt:lpstr>
      <vt:lpstr>TAKEN EN PLANNING </vt:lpstr>
      <vt:lpstr>TAKEN EN PLANNING </vt:lpstr>
      <vt:lpstr>TAKEN EN PLANNING </vt:lpstr>
      <vt:lpstr>VRAGEN EN OPMERKINGEN  [21u50 – 22u]</vt:lpstr>
      <vt:lpstr>POLL </vt:lpstr>
      <vt:lpstr>POLL</vt:lpstr>
      <vt:lpstr>VRAGEN </vt:lpstr>
      <vt:lpstr>Implementatieproject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Anneleen Janssen</dc:creator>
  <cp:lastModifiedBy>Anneleen Janssen</cp:lastModifiedBy>
  <cp:revision>10</cp:revision>
  <cp:lastPrinted>2022-12-05T07:34:06Z</cp:lastPrinted>
  <dcterms:created xsi:type="dcterms:W3CDTF">2022-09-25T15:56:08Z</dcterms:created>
  <dcterms:modified xsi:type="dcterms:W3CDTF">2023-11-19T15:45:54Z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0x01010072D964BCE0E94047B43853E467DFF58D</vt:lpwstr>
  </property>
  <property fmtid="{D5CDD505-2E9C-101B-9397-08002B2CF9AE}" pid="3" name="Afdeling">
    <vt:lpwstr/>
  </property>
  <property fmtid="{D5CDD505-2E9C-101B-9397-08002B2CF9AE}" pid="4" name="xd_Signature">
    <vt:bool>false</vt:bool>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ThemaMMS">
    <vt:lpwstr/>
  </property>
  <property fmtid="{D5CDD505-2E9C-101B-9397-08002B2CF9AE}" pid="9" name="_ExtendedDescription">
    <vt:lpwstr/>
  </property>
  <property fmtid="{D5CDD505-2E9C-101B-9397-08002B2CF9AE}" pid="10" name="DocumentTypeDocCentrum">
    <vt:lpwstr>28;#Sjabloon|fdbe0f99-2e6a-4a73-a42e-9f675d464e15</vt:lpwstr>
  </property>
  <property fmtid="{D5CDD505-2E9C-101B-9397-08002B2CF9AE}" pid="11" name="Auteur">
    <vt:lpwstr/>
  </property>
  <property fmtid="{D5CDD505-2E9C-101B-9397-08002B2CF9AE}" pid="12" name="TriggerFlowInfo">
    <vt:lpwstr/>
  </property>
  <property fmtid="{D5CDD505-2E9C-101B-9397-08002B2CF9AE}" pid="13" name="Thema">
    <vt:lpwstr/>
  </property>
  <property fmtid="{D5CDD505-2E9C-101B-9397-08002B2CF9AE}" pid="14" name="MediaServiceImageTags">
    <vt:lpwstr/>
  </property>
</Properties>
</file>