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sldIdLst>
    <p:sldId id="256" r:id="rId5"/>
    <p:sldId id="376" r:id="rId6"/>
    <p:sldId id="1053" r:id="rId7"/>
    <p:sldId id="2147197025" r:id="rId8"/>
    <p:sldId id="845" r:id="rId9"/>
    <p:sldId id="1059" r:id="rId10"/>
    <p:sldId id="1054" r:id="rId11"/>
    <p:sldId id="1060" r:id="rId12"/>
    <p:sldId id="1061" r:id="rId13"/>
    <p:sldId id="2147197031" r:id="rId14"/>
    <p:sldId id="2147197027" r:id="rId15"/>
    <p:sldId id="2147197026" r:id="rId16"/>
    <p:sldId id="1062" r:id="rId17"/>
    <p:sldId id="957" r:id="rId18"/>
    <p:sldId id="1043" r:id="rId19"/>
    <p:sldId id="1063" r:id="rId20"/>
    <p:sldId id="958" r:id="rId21"/>
    <p:sldId id="1064" r:id="rId22"/>
    <p:sldId id="1065" r:id="rId23"/>
    <p:sldId id="1049" r:id="rId24"/>
    <p:sldId id="902" r:id="rId25"/>
    <p:sldId id="961" r:id="rId26"/>
    <p:sldId id="1066" r:id="rId27"/>
    <p:sldId id="964" r:id="rId28"/>
    <p:sldId id="834" r:id="rId29"/>
    <p:sldId id="837" r:id="rId30"/>
    <p:sldId id="841" r:id="rId31"/>
    <p:sldId id="965" r:id="rId32"/>
    <p:sldId id="962" r:id="rId33"/>
    <p:sldId id="1067" r:id="rId34"/>
    <p:sldId id="1050" r:id="rId35"/>
    <p:sldId id="1048" r:id="rId36"/>
    <p:sldId id="1051" r:id="rId37"/>
    <p:sldId id="963" r:id="rId38"/>
    <p:sldId id="1068" r:id="rId39"/>
    <p:sldId id="968" r:id="rId40"/>
    <p:sldId id="1055" r:id="rId41"/>
    <p:sldId id="2147197028" r:id="rId42"/>
    <p:sldId id="2147197029" r:id="rId43"/>
    <p:sldId id="1039" r:id="rId44"/>
    <p:sldId id="1069" r:id="rId45"/>
    <p:sldId id="2147197030" r:id="rId46"/>
    <p:sldId id="1038" r:id="rId47"/>
    <p:sldId id="1037" r:id="rId48"/>
    <p:sldId id="895" r:id="rId49"/>
  </p:sldIdLst>
  <p:sldSz cx="12192000" cy="6858000"/>
  <p:notesSz cx="9925050" cy="67929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9C494A-8344-E6E2-8FFA-CAAE25E1C00E}" name="Di Gregorio Marina" initials="DM" userId="S::marina.digregorio@uliege.be::7fdd1fe8-b3e0-484c-aded-53b318c348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DA4462-FA2F-409D-BBA5-EB23A043C69B}" v="5" dt="2024-07-09T07:00:03.47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4314" autoAdjust="0"/>
  </p:normalViewPr>
  <p:slideViewPr>
    <p:cSldViewPr snapToGrid="0">
      <p:cViewPr varScale="1">
        <p:scale>
          <a:sx n="70" d="100"/>
          <a:sy n="70" d="100"/>
        </p:scale>
        <p:origin x="110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leen Janssen" userId="34277971-d75d-4b0a-8685-0fd54352d3ac" providerId="ADAL" clId="{22DA4462-FA2F-409D-BBA5-EB23A043C69B}"/>
    <pc:docChg chg="custSel addSld delSld modSld">
      <pc:chgData name="Anneleen Janssen" userId="34277971-d75d-4b0a-8685-0fd54352d3ac" providerId="ADAL" clId="{22DA4462-FA2F-409D-BBA5-EB23A043C69B}" dt="2024-07-09T07:00:03.473" v="95" actId="1076"/>
      <pc:docMkLst>
        <pc:docMk/>
      </pc:docMkLst>
      <pc:sldChg chg="modSp mod">
        <pc:chgData name="Anneleen Janssen" userId="34277971-d75d-4b0a-8685-0fd54352d3ac" providerId="ADAL" clId="{22DA4462-FA2F-409D-BBA5-EB23A043C69B}" dt="2024-07-09T06:57:20.003" v="91" actId="14100"/>
        <pc:sldMkLst>
          <pc:docMk/>
          <pc:sldMk cId="396847738" sldId="1049"/>
        </pc:sldMkLst>
        <pc:spChg chg="mod">
          <ac:chgData name="Anneleen Janssen" userId="34277971-d75d-4b0a-8685-0fd54352d3ac" providerId="ADAL" clId="{22DA4462-FA2F-409D-BBA5-EB23A043C69B}" dt="2024-07-09T06:57:20.003" v="91" actId="14100"/>
          <ac:spMkLst>
            <pc:docMk/>
            <pc:sldMk cId="396847738" sldId="1049"/>
            <ac:spMk id="2" creationId="{583D696A-6044-4884-8C3B-9C8ED7DAB9FC}"/>
          </ac:spMkLst>
        </pc:spChg>
      </pc:sldChg>
      <pc:sldChg chg="modSp mod">
        <pc:chgData name="Anneleen Janssen" userId="34277971-d75d-4b0a-8685-0fd54352d3ac" providerId="ADAL" clId="{22DA4462-FA2F-409D-BBA5-EB23A043C69B}" dt="2024-07-09T06:47:37.553" v="60" actId="6549"/>
        <pc:sldMkLst>
          <pc:docMk/>
          <pc:sldMk cId="2819088961" sldId="1065"/>
        </pc:sldMkLst>
        <pc:spChg chg="mod">
          <ac:chgData name="Anneleen Janssen" userId="34277971-d75d-4b0a-8685-0fd54352d3ac" providerId="ADAL" clId="{22DA4462-FA2F-409D-BBA5-EB23A043C69B}" dt="2024-07-09T06:47:37.553" v="60" actId="6549"/>
          <ac:spMkLst>
            <pc:docMk/>
            <pc:sldMk cId="2819088961" sldId="1065"/>
            <ac:spMk id="8" creationId="{7A8D3053-B5E4-768F-DB46-B1A34348756C}"/>
          </ac:spMkLst>
        </pc:spChg>
      </pc:sldChg>
      <pc:sldChg chg="del">
        <pc:chgData name="Anneleen Janssen" userId="34277971-d75d-4b0a-8685-0fd54352d3ac" providerId="ADAL" clId="{22DA4462-FA2F-409D-BBA5-EB23A043C69B}" dt="2024-07-09T06:58:28.165" v="92" actId="47"/>
        <pc:sldMkLst>
          <pc:docMk/>
          <pc:sldMk cId="4239282903" sldId="2147197024"/>
        </pc:sldMkLst>
      </pc:sldChg>
      <pc:sldChg chg="addSp delSp modSp mod">
        <pc:chgData name="Anneleen Janssen" userId="34277971-d75d-4b0a-8685-0fd54352d3ac" providerId="ADAL" clId="{22DA4462-FA2F-409D-BBA5-EB23A043C69B}" dt="2024-07-09T07:00:03.473" v="95" actId="1076"/>
        <pc:sldMkLst>
          <pc:docMk/>
          <pc:sldMk cId="3922895718" sldId="2147197026"/>
        </pc:sldMkLst>
        <pc:picChg chg="del">
          <ac:chgData name="Anneleen Janssen" userId="34277971-d75d-4b0a-8685-0fd54352d3ac" providerId="ADAL" clId="{22DA4462-FA2F-409D-BBA5-EB23A043C69B}" dt="2024-07-09T06:59:58.979" v="93" actId="478"/>
          <ac:picMkLst>
            <pc:docMk/>
            <pc:sldMk cId="3922895718" sldId="2147197026"/>
            <ac:picMk id="10" creationId="{FACB86C5-424E-6BDE-4999-205754D720EF}"/>
          </ac:picMkLst>
        </pc:picChg>
        <pc:picChg chg="add mod">
          <ac:chgData name="Anneleen Janssen" userId="34277971-d75d-4b0a-8685-0fd54352d3ac" providerId="ADAL" clId="{22DA4462-FA2F-409D-BBA5-EB23A043C69B}" dt="2024-07-09T07:00:03.473" v="95" actId="1076"/>
          <ac:picMkLst>
            <pc:docMk/>
            <pc:sldMk cId="3922895718" sldId="2147197026"/>
            <ac:picMk id="1026" creationId="{C712ED9D-5195-A5AC-9C07-EF493A1EF27A}"/>
          </ac:picMkLst>
        </pc:picChg>
      </pc:sldChg>
      <pc:sldChg chg="addSp delSp modSp new mod modClrScheme chgLayout">
        <pc:chgData name="Anneleen Janssen" userId="34277971-d75d-4b0a-8685-0fd54352d3ac" providerId="ADAL" clId="{22DA4462-FA2F-409D-BBA5-EB23A043C69B}" dt="2024-07-09T06:46:00.899" v="48" actId="20577"/>
        <pc:sldMkLst>
          <pc:docMk/>
          <pc:sldMk cId="2122385653" sldId="2147197031"/>
        </pc:sldMkLst>
        <pc:spChg chg="mod ord">
          <ac:chgData name="Anneleen Janssen" userId="34277971-d75d-4b0a-8685-0fd54352d3ac" providerId="ADAL" clId="{22DA4462-FA2F-409D-BBA5-EB23A043C69B}" dt="2024-07-09T06:44:32.237" v="1" actId="700"/>
          <ac:spMkLst>
            <pc:docMk/>
            <pc:sldMk cId="2122385653" sldId="2147197031"/>
            <ac:spMk id="2" creationId="{3A350AB5-2588-3276-A67C-D3561D42B6CD}"/>
          </ac:spMkLst>
        </pc:spChg>
        <pc:spChg chg="mod ord">
          <ac:chgData name="Anneleen Janssen" userId="34277971-d75d-4b0a-8685-0fd54352d3ac" providerId="ADAL" clId="{22DA4462-FA2F-409D-BBA5-EB23A043C69B}" dt="2024-07-09T06:44:32.237" v="1" actId="700"/>
          <ac:spMkLst>
            <pc:docMk/>
            <pc:sldMk cId="2122385653" sldId="2147197031"/>
            <ac:spMk id="3" creationId="{DF7DF883-841F-7D32-2691-49D9009B695C}"/>
          </ac:spMkLst>
        </pc:spChg>
        <pc:spChg chg="del mod ord">
          <ac:chgData name="Anneleen Janssen" userId="34277971-d75d-4b0a-8685-0fd54352d3ac" providerId="ADAL" clId="{22DA4462-FA2F-409D-BBA5-EB23A043C69B}" dt="2024-07-09T06:44:32.237" v="1" actId="700"/>
          <ac:spMkLst>
            <pc:docMk/>
            <pc:sldMk cId="2122385653" sldId="2147197031"/>
            <ac:spMk id="4" creationId="{7EA582B9-E84C-9065-BA4D-44A610ADD778}"/>
          </ac:spMkLst>
        </pc:spChg>
        <pc:spChg chg="del mod ord">
          <ac:chgData name="Anneleen Janssen" userId="34277971-d75d-4b0a-8685-0fd54352d3ac" providerId="ADAL" clId="{22DA4462-FA2F-409D-BBA5-EB23A043C69B}" dt="2024-07-09T06:44:32.237" v="1" actId="700"/>
          <ac:spMkLst>
            <pc:docMk/>
            <pc:sldMk cId="2122385653" sldId="2147197031"/>
            <ac:spMk id="5" creationId="{3C1D3A59-A7D0-1E03-DB34-3D23AF2498E6}"/>
          </ac:spMkLst>
        </pc:spChg>
        <pc:spChg chg="del">
          <ac:chgData name="Anneleen Janssen" userId="34277971-d75d-4b0a-8685-0fd54352d3ac" providerId="ADAL" clId="{22DA4462-FA2F-409D-BBA5-EB23A043C69B}" dt="2024-07-09T06:44:32.237" v="1" actId="700"/>
          <ac:spMkLst>
            <pc:docMk/>
            <pc:sldMk cId="2122385653" sldId="2147197031"/>
            <ac:spMk id="6" creationId="{9193FFF3-5DE1-2A9D-2326-4317EF431F28}"/>
          </ac:spMkLst>
        </pc:spChg>
        <pc:spChg chg="add mod ord">
          <ac:chgData name="Anneleen Janssen" userId="34277971-d75d-4b0a-8685-0fd54352d3ac" providerId="ADAL" clId="{22DA4462-FA2F-409D-BBA5-EB23A043C69B}" dt="2024-07-09T06:46:00.899" v="48" actId="20577"/>
          <ac:spMkLst>
            <pc:docMk/>
            <pc:sldMk cId="2122385653" sldId="2147197031"/>
            <ac:spMk id="7" creationId="{A0C3B906-9932-E980-8F76-FD53DE7EDCB0}"/>
          </ac:spMkLst>
        </pc:spChg>
        <pc:spChg chg="add del mod ord">
          <ac:chgData name="Anneleen Janssen" userId="34277971-d75d-4b0a-8685-0fd54352d3ac" providerId="ADAL" clId="{22DA4462-FA2F-409D-BBA5-EB23A043C69B}" dt="2024-07-09T06:44:39.228" v="2" actId="478"/>
          <ac:spMkLst>
            <pc:docMk/>
            <pc:sldMk cId="2122385653" sldId="2147197031"/>
            <ac:spMk id="8" creationId="{E4AE0367-2834-A600-6BFB-2CE828CFD212}"/>
          </ac:spMkLst>
        </pc:spChg>
        <pc:graphicFrameChg chg="add mod modGraphic">
          <ac:chgData name="Anneleen Janssen" userId="34277971-d75d-4b0a-8685-0fd54352d3ac" providerId="ADAL" clId="{22DA4462-FA2F-409D-BBA5-EB23A043C69B}" dt="2024-07-09T06:45:45.010" v="12" actId="255"/>
          <ac:graphicFrameMkLst>
            <pc:docMk/>
            <pc:sldMk cId="2122385653" sldId="2147197031"/>
            <ac:graphicFrameMk id="9" creationId="{3D0BE41F-EE1C-B866-C908-FC90FABF54DC}"/>
          </ac:graphicFrameMkLst>
        </pc:graphicFrameChg>
      </pc:sldChg>
    </pc:docChg>
  </pc:docChgLst>
  <pc:docChgLst>
    <pc:chgData name="FAUQUERT Benjamin" userId="067c74b3-4d65-4c8c-b090-0ab54e1c02b3" providerId="ADAL" clId="{AC08C9C3-0BF9-48B3-99B7-43862F8D444C}"/>
    <pc:docChg chg="modSld">
      <pc:chgData name="FAUQUERT Benjamin" userId="067c74b3-4d65-4c8c-b090-0ab54e1c02b3" providerId="ADAL" clId="{AC08C9C3-0BF9-48B3-99B7-43862F8D444C}" dt="2024-01-19T09:22:04.851" v="97" actId="20577"/>
      <pc:docMkLst>
        <pc:docMk/>
      </pc:docMkLst>
      <pc:sldChg chg="modSp mod">
        <pc:chgData name="FAUQUERT Benjamin" userId="067c74b3-4d65-4c8c-b090-0ab54e1c02b3" providerId="ADAL" clId="{AC08C9C3-0BF9-48B3-99B7-43862F8D444C}" dt="2024-01-19T09:22:04.851" v="97" actId="20577"/>
        <pc:sldMkLst>
          <pc:docMk/>
          <pc:sldMk cId="1691859839" sldId="901"/>
        </pc:sldMkLst>
        <pc:spChg chg="mod">
          <ac:chgData name="FAUQUERT Benjamin" userId="067c74b3-4d65-4c8c-b090-0ab54e1c02b3" providerId="ADAL" clId="{AC08C9C3-0BF9-48B3-99B7-43862F8D444C}" dt="2024-01-19T09:22:04.851" v="97" actId="20577"/>
          <ac:spMkLst>
            <pc:docMk/>
            <pc:sldMk cId="1691859839" sldId="901"/>
            <ac:spMk id="3" creationId="{400A1330-C7F8-6AAF-4DDC-6539257D3D27}"/>
          </ac:spMkLst>
        </pc:spChg>
        <pc:spChg chg="mod">
          <ac:chgData name="FAUQUERT Benjamin" userId="067c74b3-4d65-4c8c-b090-0ab54e1c02b3" providerId="ADAL" clId="{AC08C9C3-0BF9-48B3-99B7-43862F8D444C}" dt="2024-01-19T09:22:00.238" v="89" actId="20577"/>
          <ac:spMkLst>
            <pc:docMk/>
            <pc:sldMk cId="1691859839" sldId="901"/>
            <ac:spMk id="38" creationId="{36E0B6C3-835A-4779-9238-16314F8E2E2F}"/>
          </ac:spMkLst>
        </pc:spChg>
      </pc:sldChg>
      <pc:sldChg chg="modSp mod">
        <pc:chgData name="FAUQUERT Benjamin" userId="067c74b3-4d65-4c8c-b090-0ab54e1c02b3" providerId="ADAL" clId="{AC08C9C3-0BF9-48B3-99B7-43862F8D444C}" dt="2024-01-19T09:21:06.976" v="64" actId="20577"/>
        <pc:sldMkLst>
          <pc:docMk/>
          <pc:sldMk cId="3230493916" sldId="962"/>
        </pc:sldMkLst>
        <pc:spChg chg="mod">
          <ac:chgData name="FAUQUERT Benjamin" userId="067c74b3-4d65-4c8c-b090-0ab54e1c02b3" providerId="ADAL" clId="{AC08C9C3-0BF9-48B3-99B7-43862F8D444C}" dt="2024-01-19T09:21:06.976" v="64" actId="20577"/>
          <ac:spMkLst>
            <pc:docMk/>
            <pc:sldMk cId="3230493916" sldId="962"/>
            <ac:spMk id="4" creationId="{50D98C27-F285-4786-AA8F-6A61F7E3EDE1}"/>
          </ac:spMkLst>
        </pc:spChg>
      </pc:sldChg>
      <pc:sldChg chg="modSp mod">
        <pc:chgData name="FAUQUERT Benjamin" userId="067c74b3-4d65-4c8c-b090-0ab54e1c02b3" providerId="ADAL" clId="{AC08C9C3-0BF9-48B3-99B7-43862F8D444C}" dt="2024-01-19T09:19:19.971" v="24" actId="14100"/>
        <pc:sldMkLst>
          <pc:docMk/>
          <pc:sldMk cId="1260894845" sldId="968"/>
        </pc:sldMkLst>
        <pc:spChg chg="mod">
          <ac:chgData name="FAUQUERT Benjamin" userId="067c74b3-4d65-4c8c-b090-0ab54e1c02b3" providerId="ADAL" clId="{AC08C9C3-0BF9-48B3-99B7-43862F8D444C}" dt="2024-01-19T09:19:19.971" v="24" actId="14100"/>
          <ac:spMkLst>
            <pc:docMk/>
            <pc:sldMk cId="1260894845" sldId="968"/>
            <ac:spMk id="13" creationId="{4C12F127-BCAB-4416-9AE5-A3F2B9F83490}"/>
          </ac:spMkLst>
        </pc:spChg>
        <pc:spChg chg="mod">
          <ac:chgData name="FAUQUERT Benjamin" userId="067c74b3-4d65-4c8c-b090-0ab54e1c02b3" providerId="ADAL" clId="{AC08C9C3-0BF9-48B3-99B7-43862F8D444C}" dt="2024-01-19T09:19:07.753" v="20" actId="20577"/>
          <ac:spMkLst>
            <pc:docMk/>
            <pc:sldMk cId="1260894845" sldId="968"/>
            <ac:spMk id="14" creationId="{08F76EC3-2942-4FEC-B3D3-4765F0A825CF}"/>
          </ac:spMkLst>
        </pc:spChg>
      </pc:sldChg>
      <pc:sldChg chg="modSp mod">
        <pc:chgData name="FAUQUERT Benjamin" userId="067c74b3-4d65-4c8c-b090-0ab54e1c02b3" providerId="ADAL" clId="{AC08C9C3-0BF9-48B3-99B7-43862F8D444C}" dt="2024-01-19T09:20:38.469" v="62" actId="6549"/>
        <pc:sldMkLst>
          <pc:docMk/>
          <pc:sldMk cId="1063911092" sldId="970"/>
        </pc:sldMkLst>
        <pc:spChg chg="mod">
          <ac:chgData name="FAUQUERT Benjamin" userId="067c74b3-4d65-4c8c-b090-0ab54e1c02b3" providerId="ADAL" clId="{AC08C9C3-0BF9-48B3-99B7-43862F8D444C}" dt="2024-01-19T09:20:38.469" v="62" actId="6549"/>
          <ac:spMkLst>
            <pc:docMk/>
            <pc:sldMk cId="1063911092" sldId="970"/>
            <ac:spMk id="2" creationId="{C8B74679-B290-4FC1-976D-7A73C43DFF99}"/>
          </ac:spMkLst>
        </pc:spChg>
        <pc:spChg chg="mod">
          <ac:chgData name="FAUQUERT Benjamin" userId="067c74b3-4d65-4c8c-b090-0ab54e1c02b3" providerId="ADAL" clId="{AC08C9C3-0BF9-48B3-99B7-43862F8D444C}" dt="2024-01-19T09:20:07.919" v="26" actId="20577"/>
          <ac:spMkLst>
            <pc:docMk/>
            <pc:sldMk cId="1063911092" sldId="970"/>
            <ac:spMk id="5" creationId="{CB401238-01AA-4E59-95E9-3951B36CCADB}"/>
          </ac:spMkLst>
        </pc:spChg>
      </pc:sldChg>
    </pc:docChg>
  </pc:docChgLst>
  <pc:docChgLst>
    <pc:chgData name="Anneleen Janssen" userId="34277971-d75d-4b0a-8685-0fd54352d3ac" providerId="ADAL" clId="{6787C87A-1EFC-499C-A996-9127E6B6219F}"/>
    <pc:docChg chg="custSel addSld delSld modSld">
      <pc:chgData name="Anneleen Janssen" userId="34277971-d75d-4b0a-8685-0fd54352d3ac" providerId="ADAL" clId="{6787C87A-1EFC-499C-A996-9127E6B6219F}" dt="2024-07-05T20:21:16.781" v="230" actId="1076"/>
      <pc:docMkLst>
        <pc:docMk/>
      </pc:docMkLst>
      <pc:sldChg chg="modSp mod">
        <pc:chgData name="Anneleen Janssen" userId="34277971-d75d-4b0a-8685-0fd54352d3ac" providerId="ADAL" clId="{6787C87A-1EFC-499C-A996-9127E6B6219F}" dt="2024-07-05T20:06:21.516" v="1" actId="20577"/>
        <pc:sldMkLst>
          <pc:docMk/>
          <pc:sldMk cId="2637076522" sldId="256"/>
        </pc:sldMkLst>
        <pc:spChg chg="mod">
          <ac:chgData name="Anneleen Janssen" userId="34277971-d75d-4b0a-8685-0fd54352d3ac" providerId="ADAL" clId="{6787C87A-1EFC-499C-A996-9127E6B6219F}" dt="2024-07-05T20:06:21.516" v="1" actId="20577"/>
          <ac:spMkLst>
            <pc:docMk/>
            <pc:sldMk cId="2637076522" sldId="256"/>
            <ac:spMk id="2" creationId="{2B50FDED-A493-4645-92EB-B62278EBDEE1}"/>
          </ac:spMkLst>
        </pc:spChg>
      </pc:sldChg>
      <pc:sldChg chg="addSp modSp mod">
        <pc:chgData name="Anneleen Janssen" userId="34277971-d75d-4b0a-8685-0fd54352d3ac" providerId="ADAL" clId="{6787C87A-1EFC-499C-A996-9127E6B6219F}" dt="2024-07-05T20:17:11.851" v="156" actId="14100"/>
        <pc:sldMkLst>
          <pc:docMk/>
          <pc:sldMk cId="2483106311" sldId="834"/>
        </pc:sldMkLst>
        <pc:spChg chg="add mod">
          <ac:chgData name="Anneleen Janssen" userId="34277971-d75d-4b0a-8685-0fd54352d3ac" providerId="ADAL" clId="{6787C87A-1EFC-499C-A996-9127E6B6219F}" dt="2024-07-05T20:17:11.851" v="156" actId="14100"/>
          <ac:spMkLst>
            <pc:docMk/>
            <pc:sldMk cId="2483106311" sldId="834"/>
            <ac:spMk id="2" creationId="{CA12C695-3F89-0E45-FD5A-5541908E1D37}"/>
          </ac:spMkLst>
        </pc:spChg>
        <pc:graphicFrameChg chg="mod">
          <ac:chgData name="Anneleen Janssen" userId="34277971-d75d-4b0a-8685-0fd54352d3ac" providerId="ADAL" clId="{6787C87A-1EFC-499C-A996-9127E6B6219F}" dt="2024-07-05T20:16:48.966" v="141" actId="1076"/>
          <ac:graphicFrameMkLst>
            <pc:docMk/>
            <pc:sldMk cId="2483106311" sldId="834"/>
            <ac:graphicFrameMk id="4" creationId="{55074094-6A2E-9F58-15BD-12255857751A}"/>
          </ac:graphicFrameMkLst>
        </pc:graphicFrameChg>
      </pc:sldChg>
      <pc:sldChg chg="modSp mod">
        <pc:chgData name="Anneleen Janssen" userId="34277971-d75d-4b0a-8685-0fd54352d3ac" providerId="ADAL" clId="{6787C87A-1EFC-499C-A996-9127E6B6219F}" dt="2024-07-05T20:16:09.401" v="138" actId="1076"/>
        <pc:sldMkLst>
          <pc:docMk/>
          <pc:sldMk cId="2856530179" sldId="837"/>
        </pc:sldMkLst>
        <pc:spChg chg="mod">
          <ac:chgData name="Anneleen Janssen" userId="34277971-d75d-4b0a-8685-0fd54352d3ac" providerId="ADAL" clId="{6787C87A-1EFC-499C-A996-9127E6B6219F}" dt="2024-07-05T20:16:09.401" v="138" actId="1076"/>
          <ac:spMkLst>
            <pc:docMk/>
            <pc:sldMk cId="2856530179" sldId="837"/>
            <ac:spMk id="3" creationId="{43C99196-DEB2-C6B4-68AC-DB0DE139829D}"/>
          </ac:spMkLst>
        </pc:spChg>
      </pc:sldChg>
      <pc:sldChg chg="modSp mod">
        <pc:chgData name="Anneleen Janssen" userId="34277971-d75d-4b0a-8685-0fd54352d3ac" providerId="ADAL" clId="{6787C87A-1EFC-499C-A996-9127E6B6219F}" dt="2024-07-05T20:15:59.037" v="136" actId="1076"/>
        <pc:sldMkLst>
          <pc:docMk/>
          <pc:sldMk cId="2440038485" sldId="841"/>
        </pc:sldMkLst>
        <pc:spChg chg="mod">
          <ac:chgData name="Anneleen Janssen" userId="34277971-d75d-4b0a-8685-0fd54352d3ac" providerId="ADAL" clId="{6787C87A-1EFC-499C-A996-9127E6B6219F}" dt="2024-07-05T20:15:59.037" v="136" actId="1076"/>
          <ac:spMkLst>
            <pc:docMk/>
            <pc:sldMk cId="2440038485" sldId="841"/>
            <ac:spMk id="3" creationId="{43C99196-DEB2-C6B4-68AC-DB0DE139829D}"/>
          </ac:spMkLst>
        </pc:spChg>
      </pc:sldChg>
      <pc:sldChg chg="add">
        <pc:chgData name="Anneleen Janssen" userId="34277971-d75d-4b0a-8685-0fd54352d3ac" providerId="ADAL" clId="{6787C87A-1EFC-499C-A996-9127E6B6219F}" dt="2024-07-05T20:09:52.129" v="54"/>
        <pc:sldMkLst>
          <pc:docMk/>
          <pc:sldMk cId="490544229" sldId="2147197025"/>
        </pc:sldMkLst>
      </pc:sldChg>
      <pc:sldChg chg="addSp delSp modSp new del mod modClrScheme chgLayout">
        <pc:chgData name="Anneleen Janssen" userId="34277971-d75d-4b0a-8685-0fd54352d3ac" providerId="ADAL" clId="{6787C87A-1EFC-499C-A996-9127E6B6219F}" dt="2024-07-05T20:09:45.293" v="53" actId="2696"/>
        <pc:sldMkLst>
          <pc:docMk/>
          <pc:sldMk cId="2682152294" sldId="2147197025"/>
        </pc:sldMkLst>
        <pc:spChg chg="mod ord">
          <ac:chgData name="Anneleen Janssen" userId="34277971-d75d-4b0a-8685-0fd54352d3ac" providerId="ADAL" clId="{6787C87A-1EFC-499C-A996-9127E6B6219F}" dt="2024-07-05T20:06:57.535" v="3" actId="700"/>
          <ac:spMkLst>
            <pc:docMk/>
            <pc:sldMk cId="2682152294" sldId="2147197025"/>
            <ac:spMk id="2" creationId="{C1C0107B-8479-CFC6-E37B-CDB7154C7355}"/>
          </ac:spMkLst>
        </pc:spChg>
        <pc:spChg chg="mod ord">
          <ac:chgData name="Anneleen Janssen" userId="34277971-d75d-4b0a-8685-0fd54352d3ac" providerId="ADAL" clId="{6787C87A-1EFC-499C-A996-9127E6B6219F}" dt="2024-07-05T20:06:57.535" v="3" actId="700"/>
          <ac:spMkLst>
            <pc:docMk/>
            <pc:sldMk cId="2682152294" sldId="2147197025"/>
            <ac:spMk id="3" creationId="{47AF16FD-FE9B-D4F3-9F49-A9FA25A628C4}"/>
          </ac:spMkLst>
        </pc:spChg>
        <pc:spChg chg="del mod ord">
          <ac:chgData name="Anneleen Janssen" userId="34277971-d75d-4b0a-8685-0fd54352d3ac" providerId="ADAL" clId="{6787C87A-1EFC-499C-A996-9127E6B6219F}" dt="2024-07-05T20:06:57.535" v="3" actId="700"/>
          <ac:spMkLst>
            <pc:docMk/>
            <pc:sldMk cId="2682152294" sldId="2147197025"/>
            <ac:spMk id="4" creationId="{20DA899B-8F12-CB4C-370A-C6FA27B46D16}"/>
          </ac:spMkLst>
        </pc:spChg>
        <pc:spChg chg="del mod ord">
          <ac:chgData name="Anneleen Janssen" userId="34277971-d75d-4b0a-8685-0fd54352d3ac" providerId="ADAL" clId="{6787C87A-1EFC-499C-A996-9127E6B6219F}" dt="2024-07-05T20:06:57.535" v="3" actId="700"/>
          <ac:spMkLst>
            <pc:docMk/>
            <pc:sldMk cId="2682152294" sldId="2147197025"/>
            <ac:spMk id="5" creationId="{CDEBC953-7EC3-0D99-7744-95CCA5DB82CC}"/>
          </ac:spMkLst>
        </pc:spChg>
        <pc:spChg chg="del">
          <ac:chgData name="Anneleen Janssen" userId="34277971-d75d-4b0a-8685-0fd54352d3ac" providerId="ADAL" clId="{6787C87A-1EFC-499C-A996-9127E6B6219F}" dt="2024-07-05T20:06:57.535" v="3" actId="700"/>
          <ac:spMkLst>
            <pc:docMk/>
            <pc:sldMk cId="2682152294" sldId="2147197025"/>
            <ac:spMk id="6" creationId="{461C4796-ADA6-E676-5555-89A8D29EC2A7}"/>
          </ac:spMkLst>
        </pc:spChg>
        <pc:spChg chg="add mod ord">
          <ac:chgData name="Anneleen Janssen" userId="34277971-d75d-4b0a-8685-0fd54352d3ac" providerId="ADAL" clId="{6787C87A-1EFC-499C-A996-9127E6B6219F}" dt="2024-07-05T20:07:09.139" v="38" actId="20577"/>
          <ac:spMkLst>
            <pc:docMk/>
            <pc:sldMk cId="2682152294" sldId="2147197025"/>
            <ac:spMk id="7" creationId="{A4CF6996-F358-9077-A40E-429D9081B1BF}"/>
          </ac:spMkLst>
        </pc:spChg>
        <pc:spChg chg="add del mod ord">
          <ac:chgData name="Anneleen Janssen" userId="34277971-d75d-4b0a-8685-0fd54352d3ac" providerId="ADAL" clId="{6787C87A-1EFC-499C-A996-9127E6B6219F}" dt="2024-07-05T20:08:36.864" v="39" actId="478"/>
          <ac:spMkLst>
            <pc:docMk/>
            <pc:sldMk cId="2682152294" sldId="2147197025"/>
            <ac:spMk id="8" creationId="{D840FBD0-16FA-C3D1-D53E-C03C7B2A0E8F}"/>
          </ac:spMkLst>
        </pc:spChg>
        <pc:graphicFrameChg chg="add mod modGraphic">
          <ac:chgData name="Anneleen Janssen" userId="34277971-d75d-4b0a-8685-0fd54352d3ac" providerId="ADAL" clId="{6787C87A-1EFC-499C-A996-9127E6B6219F}" dt="2024-07-05T20:09:19.910" v="52" actId="108"/>
          <ac:graphicFrameMkLst>
            <pc:docMk/>
            <pc:sldMk cId="2682152294" sldId="2147197025"/>
            <ac:graphicFrameMk id="9" creationId="{1314CD34-9A57-234D-8CAE-D082C620F58A}"/>
          </ac:graphicFrameMkLst>
        </pc:graphicFrameChg>
      </pc:sldChg>
      <pc:sldChg chg="addSp delSp modSp new mod modClrScheme chgLayout">
        <pc:chgData name="Anneleen Janssen" userId="34277971-d75d-4b0a-8685-0fd54352d3ac" providerId="ADAL" clId="{6787C87A-1EFC-499C-A996-9127E6B6219F}" dt="2024-07-05T20:12:09.872" v="81" actId="948"/>
        <pc:sldMkLst>
          <pc:docMk/>
          <pc:sldMk cId="3922895718" sldId="2147197026"/>
        </pc:sldMkLst>
        <pc:spChg chg="mod ord">
          <ac:chgData name="Anneleen Janssen" userId="34277971-d75d-4b0a-8685-0fd54352d3ac" providerId="ADAL" clId="{6787C87A-1EFC-499C-A996-9127E6B6219F}" dt="2024-07-05T20:10:39.135" v="58" actId="700"/>
          <ac:spMkLst>
            <pc:docMk/>
            <pc:sldMk cId="3922895718" sldId="2147197026"/>
            <ac:spMk id="2" creationId="{A6664E1E-4C0F-B1A5-C0CA-048DA2D3A242}"/>
          </ac:spMkLst>
        </pc:spChg>
        <pc:spChg chg="mod ord">
          <ac:chgData name="Anneleen Janssen" userId="34277971-d75d-4b0a-8685-0fd54352d3ac" providerId="ADAL" clId="{6787C87A-1EFC-499C-A996-9127E6B6219F}" dt="2024-07-05T20:10:39.135" v="58" actId="700"/>
          <ac:spMkLst>
            <pc:docMk/>
            <pc:sldMk cId="3922895718" sldId="2147197026"/>
            <ac:spMk id="3" creationId="{395381EA-13B1-133B-7E8C-649460770A5D}"/>
          </ac:spMkLst>
        </pc:spChg>
        <pc:spChg chg="del mod ord">
          <ac:chgData name="Anneleen Janssen" userId="34277971-d75d-4b0a-8685-0fd54352d3ac" providerId="ADAL" clId="{6787C87A-1EFC-499C-A996-9127E6B6219F}" dt="2024-07-05T20:10:39.135" v="58" actId="700"/>
          <ac:spMkLst>
            <pc:docMk/>
            <pc:sldMk cId="3922895718" sldId="2147197026"/>
            <ac:spMk id="4" creationId="{6B4B09DF-654F-7939-4C81-025EF93CAF92}"/>
          </ac:spMkLst>
        </pc:spChg>
        <pc:spChg chg="del mod ord">
          <ac:chgData name="Anneleen Janssen" userId="34277971-d75d-4b0a-8685-0fd54352d3ac" providerId="ADAL" clId="{6787C87A-1EFC-499C-A996-9127E6B6219F}" dt="2024-07-05T20:10:39.135" v="58" actId="700"/>
          <ac:spMkLst>
            <pc:docMk/>
            <pc:sldMk cId="3922895718" sldId="2147197026"/>
            <ac:spMk id="5" creationId="{2A9F569F-13B6-ABE6-DF21-A0244A5723DF}"/>
          </ac:spMkLst>
        </pc:spChg>
        <pc:spChg chg="del">
          <ac:chgData name="Anneleen Janssen" userId="34277971-d75d-4b0a-8685-0fd54352d3ac" providerId="ADAL" clId="{6787C87A-1EFC-499C-A996-9127E6B6219F}" dt="2024-07-05T20:10:39.135" v="58" actId="700"/>
          <ac:spMkLst>
            <pc:docMk/>
            <pc:sldMk cId="3922895718" sldId="2147197026"/>
            <ac:spMk id="6" creationId="{181C4176-6279-D929-D851-876C98B6CD76}"/>
          </ac:spMkLst>
        </pc:spChg>
        <pc:spChg chg="add mod ord">
          <ac:chgData name="Anneleen Janssen" userId="34277971-d75d-4b0a-8685-0fd54352d3ac" providerId="ADAL" clId="{6787C87A-1EFC-499C-A996-9127E6B6219F}" dt="2024-07-05T20:11:05.084" v="73"/>
          <ac:spMkLst>
            <pc:docMk/>
            <pc:sldMk cId="3922895718" sldId="2147197026"/>
            <ac:spMk id="7" creationId="{242B7BD3-9165-2B95-E8F8-7FDE327DB055}"/>
          </ac:spMkLst>
        </pc:spChg>
        <pc:spChg chg="add del mod ord">
          <ac:chgData name="Anneleen Janssen" userId="34277971-d75d-4b0a-8685-0fd54352d3ac" providerId="ADAL" clId="{6787C87A-1EFC-499C-A996-9127E6B6219F}" dt="2024-07-05T20:11:37.528" v="74" actId="478"/>
          <ac:spMkLst>
            <pc:docMk/>
            <pc:sldMk cId="3922895718" sldId="2147197026"/>
            <ac:spMk id="8" creationId="{353B1B05-6A4A-9952-57D5-283341B291DF}"/>
          </ac:spMkLst>
        </pc:spChg>
        <pc:graphicFrameChg chg="add mod modGraphic">
          <ac:chgData name="Anneleen Janssen" userId="34277971-d75d-4b0a-8685-0fd54352d3ac" providerId="ADAL" clId="{6787C87A-1EFC-499C-A996-9127E6B6219F}" dt="2024-07-05T20:12:09.872" v="81" actId="948"/>
          <ac:graphicFrameMkLst>
            <pc:docMk/>
            <pc:sldMk cId="3922895718" sldId="2147197026"/>
            <ac:graphicFrameMk id="9" creationId="{28A4CE5A-F99E-FD09-55D3-3D036FCF69EE}"/>
          </ac:graphicFrameMkLst>
        </pc:graphicFrameChg>
        <pc:picChg chg="add mod">
          <ac:chgData name="Anneleen Janssen" userId="34277971-d75d-4b0a-8685-0fd54352d3ac" providerId="ADAL" clId="{6787C87A-1EFC-499C-A996-9127E6B6219F}" dt="2024-07-05T20:11:57.832" v="80" actId="1076"/>
          <ac:picMkLst>
            <pc:docMk/>
            <pc:sldMk cId="3922895718" sldId="2147197026"/>
            <ac:picMk id="10" creationId="{FACB86C5-424E-6BDE-4999-205754D720EF}"/>
          </ac:picMkLst>
        </pc:picChg>
      </pc:sldChg>
      <pc:sldChg chg="addSp delSp modSp new mod modClrScheme chgLayout">
        <pc:chgData name="Anneleen Janssen" userId="34277971-d75d-4b0a-8685-0fd54352d3ac" providerId="ADAL" clId="{6787C87A-1EFC-499C-A996-9127E6B6219F}" dt="2024-07-05T20:13:09.752" v="90" actId="948"/>
        <pc:sldMkLst>
          <pc:docMk/>
          <pc:sldMk cId="2433297008" sldId="2147197027"/>
        </pc:sldMkLst>
        <pc:spChg chg="mod ord">
          <ac:chgData name="Anneleen Janssen" userId="34277971-d75d-4b0a-8685-0fd54352d3ac" providerId="ADAL" clId="{6787C87A-1EFC-499C-A996-9127E6B6219F}" dt="2024-07-05T20:10:34.533" v="57" actId="700"/>
          <ac:spMkLst>
            <pc:docMk/>
            <pc:sldMk cId="2433297008" sldId="2147197027"/>
            <ac:spMk id="2" creationId="{DED29853-EE2E-6AE1-8CB4-A45B9DCF464A}"/>
          </ac:spMkLst>
        </pc:spChg>
        <pc:spChg chg="mod ord">
          <ac:chgData name="Anneleen Janssen" userId="34277971-d75d-4b0a-8685-0fd54352d3ac" providerId="ADAL" clId="{6787C87A-1EFC-499C-A996-9127E6B6219F}" dt="2024-07-05T20:10:34.533" v="57" actId="700"/>
          <ac:spMkLst>
            <pc:docMk/>
            <pc:sldMk cId="2433297008" sldId="2147197027"/>
            <ac:spMk id="3" creationId="{EF22DCB6-EB84-B45D-3341-26ED959722E9}"/>
          </ac:spMkLst>
        </pc:spChg>
        <pc:spChg chg="del mod ord">
          <ac:chgData name="Anneleen Janssen" userId="34277971-d75d-4b0a-8685-0fd54352d3ac" providerId="ADAL" clId="{6787C87A-1EFC-499C-A996-9127E6B6219F}" dt="2024-07-05T20:10:34.533" v="57" actId="700"/>
          <ac:spMkLst>
            <pc:docMk/>
            <pc:sldMk cId="2433297008" sldId="2147197027"/>
            <ac:spMk id="4" creationId="{B024C164-E87B-80D8-D5AB-45B33FC28474}"/>
          </ac:spMkLst>
        </pc:spChg>
        <pc:spChg chg="del mod ord">
          <ac:chgData name="Anneleen Janssen" userId="34277971-d75d-4b0a-8685-0fd54352d3ac" providerId="ADAL" clId="{6787C87A-1EFC-499C-A996-9127E6B6219F}" dt="2024-07-05T20:10:34.533" v="57" actId="700"/>
          <ac:spMkLst>
            <pc:docMk/>
            <pc:sldMk cId="2433297008" sldId="2147197027"/>
            <ac:spMk id="5" creationId="{B8008AC4-FD7B-B609-4D12-03DCF7F8B7D8}"/>
          </ac:spMkLst>
        </pc:spChg>
        <pc:spChg chg="del">
          <ac:chgData name="Anneleen Janssen" userId="34277971-d75d-4b0a-8685-0fd54352d3ac" providerId="ADAL" clId="{6787C87A-1EFC-499C-A996-9127E6B6219F}" dt="2024-07-05T20:10:34.533" v="57" actId="700"/>
          <ac:spMkLst>
            <pc:docMk/>
            <pc:sldMk cId="2433297008" sldId="2147197027"/>
            <ac:spMk id="6" creationId="{318F5D0C-5B71-01EB-8470-04670CA55BA6}"/>
          </ac:spMkLst>
        </pc:spChg>
        <pc:spChg chg="add mod ord">
          <ac:chgData name="Anneleen Janssen" userId="34277971-d75d-4b0a-8685-0fd54352d3ac" providerId="ADAL" clId="{6787C87A-1EFC-499C-A996-9127E6B6219F}" dt="2024-07-05T20:10:56.501" v="72" actId="20577"/>
          <ac:spMkLst>
            <pc:docMk/>
            <pc:sldMk cId="2433297008" sldId="2147197027"/>
            <ac:spMk id="7" creationId="{A7289A04-669B-22D0-C3F4-9149D7E908E3}"/>
          </ac:spMkLst>
        </pc:spChg>
        <pc:spChg chg="add del mod ord">
          <ac:chgData name="Anneleen Janssen" userId="34277971-d75d-4b0a-8685-0fd54352d3ac" providerId="ADAL" clId="{6787C87A-1EFC-499C-A996-9127E6B6219F}" dt="2024-07-05T20:12:33.528" v="82" actId="478"/>
          <ac:spMkLst>
            <pc:docMk/>
            <pc:sldMk cId="2433297008" sldId="2147197027"/>
            <ac:spMk id="8" creationId="{3722E872-FCE6-B6B6-F9A7-57DC60E83ADC}"/>
          </ac:spMkLst>
        </pc:spChg>
        <pc:graphicFrameChg chg="add mod modGraphic">
          <ac:chgData name="Anneleen Janssen" userId="34277971-d75d-4b0a-8685-0fd54352d3ac" providerId="ADAL" clId="{6787C87A-1EFC-499C-A996-9127E6B6219F}" dt="2024-07-05T20:13:09.752" v="90" actId="948"/>
          <ac:graphicFrameMkLst>
            <pc:docMk/>
            <pc:sldMk cId="2433297008" sldId="2147197027"/>
            <ac:graphicFrameMk id="9" creationId="{AC0C611D-8A59-318F-69F0-CAE91EC11072}"/>
          </ac:graphicFrameMkLst>
        </pc:graphicFrameChg>
      </pc:sldChg>
      <pc:sldChg chg="addSp delSp modSp new mod modClrScheme chgLayout">
        <pc:chgData name="Anneleen Janssen" userId="34277971-d75d-4b0a-8685-0fd54352d3ac" providerId="ADAL" clId="{6787C87A-1EFC-499C-A996-9127E6B6219F}" dt="2024-07-05T20:18:47.946" v="182" actId="948"/>
        <pc:sldMkLst>
          <pc:docMk/>
          <pc:sldMk cId="2870040931" sldId="2147197028"/>
        </pc:sldMkLst>
        <pc:spChg chg="mod ord">
          <ac:chgData name="Anneleen Janssen" userId="34277971-d75d-4b0a-8685-0fd54352d3ac" providerId="ADAL" clId="{6787C87A-1EFC-499C-A996-9127E6B6219F}" dt="2024-07-05T20:17:52.245" v="158" actId="700"/>
          <ac:spMkLst>
            <pc:docMk/>
            <pc:sldMk cId="2870040931" sldId="2147197028"/>
            <ac:spMk id="2" creationId="{1EAED248-C6FD-9799-C1EE-AEC00C23869C}"/>
          </ac:spMkLst>
        </pc:spChg>
        <pc:spChg chg="mod ord">
          <ac:chgData name="Anneleen Janssen" userId="34277971-d75d-4b0a-8685-0fd54352d3ac" providerId="ADAL" clId="{6787C87A-1EFC-499C-A996-9127E6B6219F}" dt="2024-07-05T20:17:52.245" v="158" actId="700"/>
          <ac:spMkLst>
            <pc:docMk/>
            <pc:sldMk cId="2870040931" sldId="2147197028"/>
            <ac:spMk id="3" creationId="{BFCA3C1D-6F01-0DA0-1FCA-3FDE6B994EBA}"/>
          </ac:spMkLst>
        </pc:spChg>
        <pc:spChg chg="del mod ord">
          <ac:chgData name="Anneleen Janssen" userId="34277971-d75d-4b0a-8685-0fd54352d3ac" providerId="ADAL" clId="{6787C87A-1EFC-499C-A996-9127E6B6219F}" dt="2024-07-05T20:17:52.245" v="158" actId="700"/>
          <ac:spMkLst>
            <pc:docMk/>
            <pc:sldMk cId="2870040931" sldId="2147197028"/>
            <ac:spMk id="4" creationId="{F9E6C1F0-EF1F-70E5-B860-711FA2ED976C}"/>
          </ac:spMkLst>
        </pc:spChg>
        <pc:spChg chg="del mod ord">
          <ac:chgData name="Anneleen Janssen" userId="34277971-d75d-4b0a-8685-0fd54352d3ac" providerId="ADAL" clId="{6787C87A-1EFC-499C-A996-9127E6B6219F}" dt="2024-07-05T20:17:52.245" v="158" actId="700"/>
          <ac:spMkLst>
            <pc:docMk/>
            <pc:sldMk cId="2870040931" sldId="2147197028"/>
            <ac:spMk id="5" creationId="{154B4B96-698A-0C61-DBBA-B47D5FA56E79}"/>
          </ac:spMkLst>
        </pc:spChg>
        <pc:spChg chg="del">
          <ac:chgData name="Anneleen Janssen" userId="34277971-d75d-4b0a-8685-0fd54352d3ac" providerId="ADAL" clId="{6787C87A-1EFC-499C-A996-9127E6B6219F}" dt="2024-07-05T20:17:52.245" v="158" actId="700"/>
          <ac:spMkLst>
            <pc:docMk/>
            <pc:sldMk cId="2870040931" sldId="2147197028"/>
            <ac:spMk id="6" creationId="{CBE5E657-85CC-569B-F1AC-6D431BAF3C5C}"/>
          </ac:spMkLst>
        </pc:spChg>
        <pc:spChg chg="add mod ord">
          <ac:chgData name="Anneleen Janssen" userId="34277971-d75d-4b0a-8685-0fd54352d3ac" providerId="ADAL" clId="{6787C87A-1EFC-499C-A996-9127E6B6219F}" dt="2024-07-05T20:17:58.733" v="173" actId="20577"/>
          <ac:spMkLst>
            <pc:docMk/>
            <pc:sldMk cId="2870040931" sldId="2147197028"/>
            <ac:spMk id="7" creationId="{D5033D05-12AF-704C-661E-3AACE7B3C9F6}"/>
          </ac:spMkLst>
        </pc:spChg>
        <pc:spChg chg="add del mod ord">
          <ac:chgData name="Anneleen Janssen" userId="34277971-d75d-4b0a-8685-0fd54352d3ac" providerId="ADAL" clId="{6787C87A-1EFC-499C-A996-9127E6B6219F}" dt="2024-07-05T20:18:13.079" v="174" actId="478"/>
          <ac:spMkLst>
            <pc:docMk/>
            <pc:sldMk cId="2870040931" sldId="2147197028"/>
            <ac:spMk id="8" creationId="{C2A58E3A-D355-BF1A-073E-30D63C1D76E6}"/>
          </ac:spMkLst>
        </pc:spChg>
        <pc:graphicFrameChg chg="add mod modGraphic">
          <ac:chgData name="Anneleen Janssen" userId="34277971-d75d-4b0a-8685-0fd54352d3ac" providerId="ADAL" clId="{6787C87A-1EFC-499C-A996-9127E6B6219F}" dt="2024-07-05T20:18:47.946" v="182" actId="948"/>
          <ac:graphicFrameMkLst>
            <pc:docMk/>
            <pc:sldMk cId="2870040931" sldId="2147197028"/>
            <ac:graphicFrameMk id="9" creationId="{1BBA33C4-7EE4-7643-75C7-BB452943CE58}"/>
          </ac:graphicFrameMkLst>
        </pc:graphicFrameChg>
      </pc:sldChg>
      <pc:sldChg chg="new del">
        <pc:chgData name="Anneleen Janssen" userId="34277971-d75d-4b0a-8685-0fd54352d3ac" providerId="ADAL" clId="{6787C87A-1EFC-499C-A996-9127E6B6219F}" dt="2024-07-05T20:16:36.701" v="139" actId="47"/>
        <pc:sldMkLst>
          <pc:docMk/>
          <pc:sldMk cId="3311475206" sldId="2147197028"/>
        </pc:sldMkLst>
      </pc:sldChg>
      <pc:sldChg chg="addSp delSp modSp new mod modClrScheme chgLayout">
        <pc:chgData name="Anneleen Janssen" userId="34277971-d75d-4b0a-8685-0fd54352d3ac" providerId="ADAL" clId="{6787C87A-1EFC-499C-A996-9127E6B6219F}" dt="2024-07-05T20:19:56.031" v="210" actId="113"/>
        <pc:sldMkLst>
          <pc:docMk/>
          <pc:sldMk cId="1848973693" sldId="2147197029"/>
        </pc:sldMkLst>
        <pc:spChg chg="mod ord">
          <ac:chgData name="Anneleen Janssen" userId="34277971-d75d-4b0a-8685-0fd54352d3ac" providerId="ADAL" clId="{6787C87A-1EFC-499C-A996-9127E6B6219F}" dt="2024-07-05T20:19:13.278" v="184" actId="700"/>
          <ac:spMkLst>
            <pc:docMk/>
            <pc:sldMk cId="1848973693" sldId="2147197029"/>
            <ac:spMk id="2" creationId="{F19EE0E3-4050-C0A0-6E27-EC815B41BC22}"/>
          </ac:spMkLst>
        </pc:spChg>
        <pc:spChg chg="mod ord">
          <ac:chgData name="Anneleen Janssen" userId="34277971-d75d-4b0a-8685-0fd54352d3ac" providerId="ADAL" clId="{6787C87A-1EFC-499C-A996-9127E6B6219F}" dt="2024-07-05T20:19:13.278" v="184" actId="700"/>
          <ac:spMkLst>
            <pc:docMk/>
            <pc:sldMk cId="1848973693" sldId="2147197029"/>
            <ac:spMk id="3" creationId="{C0355F5D-6317-615C-5B3E-A4F1F45BFEEA}"/>
          </ac:spMkLst>
        </pc:spChg>
        <pc:spChg chg="del mod ord">
          <ac:chgData name="Anneleen Janssen" userId="34277971-d75d-4b0a-8685-0fd54352d3ac" providerId="ADAL" clId="{6787C87A-1EFC-499C-A996-9127E6B6219F}" dt="2024-07-05T20:19:13.278" v="184" actId="700"/>
          <ac:spMkLst>
            <pc:docMk/>
            <pc:sldMk cId="1848973693" sldId="2147197029"/>
            <ac:spMk id="4" creationId="{36B5AE39-9033-755A-35C8-F35383453E05}"/>
          </ac:spMkLst>
        </pc:spChg>
        <pc:spChg chg="del mod ord">
          <ac:chgData name="Anneleen Janssen" userId="34277971-d75d-4b0a-8685-0fd54352d3ac" providerId="ADAL" clId="{6787C87A-1EFC-499C-A996-9127E6B6219F}" dt="2024-07-05T20:19:13.278" v="184" actId="700"/>
          <ac:spMkLst>
            <pc:docMk/>
            <pc:sldMk cId="1848973693" sldId="2147197029"/>
            <ac:spMk id="5" creationId="{12E796E5-C552-2BF1-AC5D-504AEF6954EB}"/>
          </ac:spMkLst>
        </pc:spChg>
        <pc:spChg chg="del">
          <ac:chgData name="Anneleen Janssen" userId="34277971-d75d-4b0a-8685-0fd54352d3ac" providerId="ADAL" clId="{6787C87A-1EFC-499C-A996-9127E6B6219F}" dt="2024-07-05T20:19:13.278" v="184" actId="700"/>
          <ac:spMkLst>
            <pc:docMk/>
            <pc:sldMk cId="1848973693" sldId="2147197029"/>
            <ac:spMk id="6" creationId="{36F61F6C-EAC1-F505-F0F5-C45CB6A63115}"/>
          </ac:spMkLst>
        </pc:spChg>
        <pc:spChg chg="add mod ord">
          <ac:chgData name="Anneleen Janssen" userId="34277971-d75d-4b0a-8685-0fd54352d3ac" providerId="ADAL" clId="{6787C87A-1EFC-499C-A996-9127E6B6219F}" dt="2024-07-05T20:19:21.057" v="201" actId="20577"/>
          <ac:spMkLst>
            <pc:docMk/>
            <pc:sldMk cId="1848973693" sldId="2147197029"/>
            <ac:spMk id="7" creationId="{C4AD24A2-4866-ECE0-5BB0-692A747016D9}"/>
          </ac:spMkLst>
        </pc:spChg>
        <pc:spChg chg="add del mod ord">
          <ac:chgData name="Anneleen Janssen" userId="34277971-d75d-4b0a-8685-0fd54352d3ac" providerId="ADAL" clId="{6787C87A-1EFC-499C-A996-9127E6B6219F}" dt="2024-07-05T20:19:25.319" v="202" actId="478"/>
          <ac:spMkLst>
            <pc:docMk/>
            <pc:sldMk cId="1848973693" sldId="2147197029"/>
            <ac:spMk id="8" creationId="{E6E26912-3977-5197-59AB-1D1CC2D881F9}"/>
          </ac:spMkLst>
        </pc:spChg>
        <pc:graphicFrameChg chg="add mod modGraphic">
          <ac:chgData name="Anneleen Janssen" userId="34277971-d75d-4b0a-8685-0fd54352d3ac" providerId="ADAL" clId="{6787C87A-1EFC-499C-A996-9127E6B6219F}" dt="2024-07-05T20:19:56.031" v="210" actId="113"/>
          <ac:graphicFrameMkLst>
            <pc:docMk/>
            <pc:sldMk cId="1848973693" sldId="2147197029"/>
            <ac:graphicFrameMk id="9" creationId="{F7318B22-4FCA-BFD5-B2E4-4CBDC3503164}"/>
          </ac:graphicFrameMkLst>
        </pc:graphicFrameChg>
      </pc:sldChg>
      <pc:sldChg chg="addSp delSp modSp new mod modClrScheme chgLayout">
        <pc:chgData name="Anneleen Janssen" userId="34277971-d75d-4b0a-8685-0fd54352d3ac" providerId="ADAL" clId="{6787C87A-1EFC-499C-A996-9127E6B6219F}" dt="2024-07-05T20:21:16.781" v="230" actId="1076"/>
        <pc:sldMkLst>
          <pc:docMk/>
          <pc:sldMk cId="1809337219" sldId="2147197030"/>
        </pc:sldMkLst>
        <pc:spChg chg="mod ord">
          <ac:chgData name="Anneleen Janssen" userId="34277971-d75d-4b0a-8685-0fd54352d3ac" providerId="ADAL" clId="{6787C87A-1EFC-499C-A996-9127E6B6219F}" dt="2024-07-05T20:20:16.814" v="213" actId="700"/>
          <ac:spMkLst>
            <pc:docMk/>
            <pc:sldMk cId="1809337219" sldId="2147197030"/>
            <ac:spMk id="2" creationId="{54150377-95D9-D0E5-05BC-DAA26AB96DBB}"/>
          </ac:spMkLst>
        </pc:spChg>
        <pc:spChg chg="mod ord">
          <ac:chgData name="Anneleen Janssen" userId="34277971-d75d-4b0a-8685-0fd54352d3ac" providerId="ADAL" clId="{6787C87A-1EFC-499C-A996-9127E6B6219F}" dt="2024-07-05T20:20:16.814" v="213" actId="700"/>
          <ac:spMkLst>
            <pc:docMk/>
            <pc:sldMk cId="1809337219" sldId="2147197030"/>
            <ac:spMk id="3" creationId="{03988720-B352-D2B6-B493-8F179DD182FE}"/>
          </ac:spMkLst>
        </pc:spChg>
        <pc:spChg chg="del mod ord">
          <ac:chgData name="Anneleen Janssen" userId="34277971-d75d-4b0a-8685-0fd54352d3ac" providerId="ADAL" clId="{6787C87A-1EFC-499C-A996-9127E6B6219F}" dt="2024-07-05T20:20:16.814" v="213" actId="700"/>
          <ac:spMkLst>
            <pc:docMk/>
            <pc:sldMk cId="1809337219" sldId="2147197030"/>
            <ac:spMk id="4" creationId="{BFBBABB4-C0FC-D8B4-4AF9-7C2941D7FC72}"/>
          </ac:spMkLst>
        </pc:spChg>
        <pc:spChg chg="del mod ord">
          <ac:chgData name="Anneleen Janssen" userId="34277971-d75d-4b0a-8685-0fd54352d3ac" providerId="ADAL" clId="{6787C87A-1EFC-499C-A996-9127E6B6219F}" dt="2024-07-05T20:20:16.814" v="213" actId="700"/>
          <ac:spMkLst>
            <pc:docMk/>
            <pc:sldMk cId="1809337219" sldId="2147197030"/>
            <ac:spMk id="5" creationId="{38E85598-13A9-DAD1-C150-CE9876C29CF6}"/>
          </ac:spMkLst>
        </pc:spChg>
        <pc:spChg chg="del">
          <ac:chgData name="Anneleen Janssen" userId="34277971-d75d-4b0a-8685-0fd54352d3ac" providerId="ADAL" clId="{6787C87A-1EFC-499C-A996-9127E6B6219F}" dt="2024-07-05T20:20:16.814" v="213" actId="700"/>
          <ac:spMkLst>
            <pc:docMk/>
            <pc:sldMk cId="1809337219" sldId="2147197030"/>
            <ac:spMk id="6" creationId="{3D50FE81-3572-2E83-BC48-D9070E030BDF}"/>
          </ac:spMkLst>
        </pc:spChg>
        <pc:spChg chg="add mod ord">
          <ac:chgData name="Anneleen Janssen" userId="34277971-d75d-4b0a-8685-0fd54352d3ac" providerId="ADAL" clId="{6787C87A-1EFC-499C-A996-9127E6B6219F}" dt="2024-07-05T20:20:23.930" v="221" actId="20577"/>
          <ac:spMkLst>
            <pc:docMk/>
            <pc:sldMk cId="1809337219" sldId="2147197030"/>
            <ac:spMk id="7" creationId="{53CA6936-8DE9-684F-CC22-E233BD8578F5}"/>
          </ac:spMkLst>
        </pc:spChg>
        <pc:spChg chg="add del mod ord">
          <ac:chgData name="Anneleen Janssen" userId="34277971-d75d-4b0a-8685-0fd54352d3ac" providerId="ADAL" clId="{6787C87A-1EFC-499C-A996-9127E6B6219F}" dt="2024-07-05T20:20:26.552" v="222" actId="478"/>
          <ac:spMkLst>
            <pc:docMk/>
            <pc:sldMk cId="1809337219" sldId="2147197030"/>
            <ac:spMk id="8" creationId="{D664C0BB-9EFB-8E71-E58A-2F6B9B780A03}"/>
          </ac:spMkLst>
        </pc:spChg>
        <pc:graphicFrameChg chg="add mod modGraphic">
          <ac:chgData name="Anneleen Janssen" userId="34277971-d75d-4b0a-8685-0fd54352d3ac" providerId="ADAL" clId="{6787C87A-1EFC-499C-A996-9127E6B6219F}" dt="2024-07-05T20:21:16.781" v="230" actId="1076"/>
          <ac:graphicFrameMkLst>
            <pc:docMk/>
            <pc:sldMk cId="1809337219" sldId="2147197030"/>
            <ac:graphicFrameMk id="9" creationId="{24A1DBF8-63EC-C290-2460-A88C8C50AB92}"/>
          </ac:graphicFrameMkLst>
        </pc:graphicFrameChg>
      </pc:sldChg>
      <pc:sldChg chg="new del">
        <pc:chgData name="Anneleen Janssen" userId="34277971-d75d-4b0a-8685-0fd54352d3ac" providerId="ADAL" clId="{6787C87A-1EFC-499C-A996-9127E6B6219F}" dt="2024-07-05T20:20:19.699" v="214" actId="47"/>
        <pc:sldMkLst>
          <pc:docMk/>
          <pc:sldMk cId="1931812911" sldId="2147197031"/>
        </pc:sldMkLst>
      </pc:sldChg>
    </pc:docChg>
  </pc:docChgLst>
  <pc:docChgLst>
    <pc:chgData name="Anneleen Janssen" userId="34277971-d75d-4b0a-8685-0fd54352d3ac" providerId="ADAL" clId="{03083447-5BBF-42F3-BB83-AC475378C0FF}"/>
    <pc:docChg chg="undo custSel addSld delSld modSld sldOrd">
      <pc:chgData name="Anneleen Janssen" userId="34277971-d75d-4b0a-8685-0fd54352d3ac" providerId="ADAL" clId="{03083447-5BBF-42F3-BB83-AC475378C0FF}" dt="2024-04-08T22:50:17.202" v="830" actId="20577"/>
      <pc:docMkLst>
        <pc:docMk/>
      </pc:docMkLst>
      <pc:sldChg chg="modSp mod">
        <pc:chgData name="Anneleen Janssen" userId="34277971-d75d-4b0a-8685-0fd54352d3ac" providerId="ADAL" clId="{03083447-5BBF-42F3-BB83-AC475378C0FF}" dt="2024-04-08T22:17:41.306" v="1" actId="20577"/>
        <pc:sldMkLst>
          <pc:docMk/>
          <pc:sldMk cId="2637076522" sldId="256"/>
        </pc:sldMkLst>
        <pc:spChg chg="mod">
          <ac:chgData name="Anneleen Janssen" userId="34277971-d75d-4b0a-8685-0fd54352d3ac" providerId="ADAL" clId="{03083447-5BBF-42F3-BB83-AC475378C0FF}" dt="2024-04-08T22:17:41.306" v="1" actId="20577"/>
          <ac:spMkLst>
            <pc:docMk/>
            <pc:sldMk cId="2637076522" sldId="256"/>
            <ac:spMk id="2" creationId="{2B50FDED-A493-4645-92EB-B62278EBDEE1}"/>
          </ac:spMkLst>
        </pc:spChg>
      </pc:sldChg>
      <pc:sldChg chg="addSp delSp modSp mod">
        <pc:chgData name="Anneleen Janssen" userId="34277971-d75d-4b0a-8685-0fd54352d3ac" providerId="ADAL" clId="{03083447-5BBF-42F3-BB83-AC475378C0FF}" dt="2024-04-08T22:21:44.900" v="99" actId="1076"/>
        <pc:sldMkLst>
          <pc:docMk/>
          <pc:sldMk cId="3099041772" sldId="845"/>
        </pc:sldMkLst>
        <pc:spChg chg="add del mod">
          <ac:chgData name="Anneleen Janssen" userId="34277971-d75d-4b0a-8685-0fd54352d3ac" providerId="ADAL" clId="{03083447-5BBF-42F3-BB83-AC475378C0FF}" dt="2024-04-08T22:20:17.601" v="53" actId="478"/>
          <ac:spMkLst>
            <pc:docMk/>
            <pc:sldMk cId="3099041772" sldId="845"/>
            <ac:spMk id="6" creationId="{EA80EC88-7423-15DC-2C7E-B3B5F882D9ED}"/>
          </ac:spMkLst>
        </pc:spChg>
        <pc:spChg chg="mod">
          <ac:chgData name="Anneleen Janssen" userId="34277971-d75d-4b0a-8685-0fd54352d3ac" providerId="ADAL" clId="{03083447-5BBF-42F3-BB83-AC475378C0FF}" dt="2024-04-08T22:21:44.900" v="99" actId="1076"/>
          <ac:spMkLst>
            <pc:docMk/>
            <pc:sldMk cId="3099041772" sldId="845"/>
            <ac:spMk id="7" creationId="{E2001AA3-A9D6-B55C-D93A-AF9710300C0B}"/>
          </ac:spMkLst>
        </pc:spChg>
        <pc:spChg chg="del">
          <ac:chgData name="Anneleen Janssen" userId="34277971-d75d-4b0a-8685-0fd54352d3ac" providerId="ADAL" clId="{03083447-5BBF-42F3-BB83-AC475378C0FF}" dt="2024-04-08T22:20:02.617" v="52" actId="478"/>
          <ac:spMkLst>
            <pc:docMk/>
            <pc:sldMk cId="3099041772" sldId="845"/>
            <ac:spMk id="8" creationId="{18536957-0846-6EE9-E69B-108354117691}"/>
          </ac:spMkLst>
        </pc:spChg>
        <pc:spChg chg="add mod">
          <ac:chgData name="Anneleen Janssen" userId="34277971-d75d-4b0a-8685-0fd54352d3ac" providerId="ADAL" clId="{03083447-5BBF-42F3-BB83-AC475378C0FF}" dt="2024-04-08T22:20:58.767" v="91" actId="12"/>
          <ac:spMkLst>
            <pc:docMk/>
            <pc:sldMk cId="3099041772" sldId="845"/>
            <ac:spMk id="10" creationId="{15489D14-4DB0-11DD-7B1B-AE3F9EE6990A}"/>
          </ac:spMkLst>
        </pc:spChg>
        <pc:picChg chg="del">
          <ac:chgData name="Anneleen Janssen" userId="34277971-d75d-4b0a-8685-0fd54352d3ac" providerId="ADAL" clId="{03083447-5BBF-42F3-BB83-AC475378C0FF}" dt="2024-04-08T22:20:02.617" v="52" actId="478"/>
          <ac:picMkLst>
            <pc:docMk/>
            <pc:sldMk cId="3099041772" sldId="845"/>
            <ac:picMk id="5" creationId="{353D3748-6B26-5B79-FD1B-34DFDE13D1F0}"/>
          </ac:picMkLst>
        </pc:picChg>
        <pc:picChg chg="del">
          <ac:chgData name="Anneleen Janssen" userId="34277971-d75d-4b0a-8685-0fd54352d3ac" providerId="ADAL" clId="{03083447-5BBF-42F3-BB83-AC475378C0FF}" dt="2024-04-08T22:20:02.617" v="52" actId="478"/>
          <ac:picMkLst>
            <pc:docMk/>
            <pc:sldMk cId="3099041772" sldId="845"/>
            <ac:picMk id="9" creationId="{B87B339B-BE60-402A-A2EC-4DD27DC77741}"/>
          </ac:picMkLst>
        </pc:picChg>
        <pc:picChg chg="add del mod">
          <ac:chgData name="Anneleen Janssen" userId="34277971-d75d-4b0a-8685-0fd54352d3ac" providerId="ADAL" clId="{03083447-5BBF-42F3-BB83-AC475378C0FF}" dt="2024-04-08T22:21:31.310" v="94" actId="478"/>
          <ac:picMkLst>
            <pc:docMk/>
            <pc:sldMk cId="3099041772" sldId="845"/>
            <ac:picMk id="11" creationId="{E191A221-1C1D-90EC-C394-9B7CA381228D}"/>
          </ac:picMkLst>
        </pc:picChg>
        <pc:picChg chg="add mod">
          <ac:chgData name="Anneleen Janssen" userId="34277971-d75d-4b0a-8685-0fd54352d3ac" providerId="ADAL" clId="{03083447-5BBF-42F3-BB83-AC475378C0FF}" dt="2024-04-08T22:21:33.736" v="95" actId="1076"/>
          <ac:picMkLst>
            <pc:docMk/>
            <pc:sldMk cId="3099041772" sldId="845"/>
            <ac:picMk id="12" creationId="{87A3A1C9-BDAE-04C5-1FE3-FE60853C7BDB}"/>
          </ac:picMkLst>
        </pc:picChg>
      </pc:sldChg>
      <pc:sldChg chg="del">
        <pc:chgData name="Anneleen Janssen" userId="34277971-d75d-4b0a-8685-0fd54352d3ac" providerId="ADAL" clId="{03083447-5BBF-42F3-BB83-AC475378C0FF}" dt="2024-04-08T22:42:15.132" v="646" actId="47"/>
        <pc:sldMkLst>
          <pc:docMk/>
          <pc:sldMk cId="1691859839" sldId="901"/>
        </pc:sldMkLst>
      </pc:sldChg>
      <pc:sldChg chg="del">
        <pc:chgData name="Anneleen Janssen" userId="34277971-d75d-4b0a-8685-0fd54352d3ac" providerId="ADAL" clId="{03083447-5BBF-42F3-BB83-AC475378C0FF}" dt="2024-04-08T22:42:06.884" v="645" actId="47"/>
        <pc:sldMkLst>
          <pc:docMk/>
          <pc:sldMk cId="4105019057" sldId="911"/>
        </pc:sldMkLst>
      </pc:sldChg>
      <pc:sldChg chg="modSp mod">
        <pc:chgData name="Anneleen Janssen" userId="34277971-d75d-4b0a-8685-0fd54352d3ac" providerId="ADAL" clId="{03083447-5BBF-42F3-BB83-AC475378C0FF}" dt="2024-04-08T22:37:53.520" v="556" actId="20577"/>
        <pc:sldMkLst>
          <pc:docMk/>
          <pc:sldMk cId="1988628267" sldId="958"/>
        </pc:sldMkLst>
        <pc:spChg chg="mod">
          <ac:chgData name="Anneleen Janssen" userId="34277971-d75d-4b0a-8685-0fd54352d3ac" providerId="ADAL" clId="{03083447-5BBF-42F3-BB83-AC475378C0FF}" dt="2024-04-08T22:37:53.520" v="556" actId="20577"/>
          <ac:spMkLst>
            <pc:docMk/>
            <pc:sldMk cId="1988628267" sldId="958"/>
            <ac:spMk id="4" creationId="{8E555214-A50E-4100-8521-899E16C6E641}"/>
          </ac:spMkLst>
        </pc:spChg>
      </pc:sldChg>
      <pc:sldChg chg="del">
        <pc:chgData name="Anneleen Janssen" userId="34277971-d75d-4b0a-8685-0fd54352d3ac" providerId="ADAL" clId="{03083447-5BBF-42F3-BB83-AC475378C0FF}" dt="2024-04-08T22:45:06.259" v="665" actId="47"/>
        <pc:sldMkLst>
          <pc:docMk/>
          <pc:sldMk cId="3647100371" sldId="969"/>
        </pc:sldMkLst>
      </pc:sldChg>
      <pc:sldChg chg="del">
        <pc:chgData name="Anneleen Janssen" userId="34277971-d75d-4b0a-8685-0fd54352d3ac" providerId="ADAL" clId="{03083447-5BBF-42F3-BB83-AC475378C0FF}" dt="2024-04-08T22:45:09.636" v="667" actId="47"/>
        <pc:sldMkLst>
          <pc:docMk/>
          <pc:sldMk cId="1063911092" sldId="970"/>
        </pc:sldMkLst>
      </pc:sldChg>
      <pc:sldChg chg="del">
        <pc:chgData name="Anneleen Janssen" userId="34277971-d75d-4b0a-8685-0fd54352d3ac" providerId="ADAL" clId="{03083447-5BBF-42F3-BB83-AC475378C0FF}" dt="2024-04-08T22:35:46.001" v="463" actId="47"/>
        <pc:sldMkLst>
          <pc:docMk/>
          <pc:sldMk cId="1264548973" sldId="1044"/>
        </pc:sldMkLst>
      </pc:sldChg>
      <pc:sldChg chg="modSp mod">
        <pc:chgData name="Anneleen Janssen" userId="34277971-d75d-4b0a-8685-0fd54352d3ac" providerId="ADAL" clId="{03083447-5BBF-42F3-BB83-AC475378C0FF}" dt="2024-04-08T22:44:16.502" v="659" actId="20577"/>
        <pc:sldMkLst>
          <pc:docMk/>
          <pc:sldMk cId="1846897806" sldId="1050"/>
        </pc:sldMkLst>
        <pc:spChg chg="mod">
          <ac:chgData name="Anneleen Janssen" userId="34277971-d75d-4b0a-8685-0fd54352d3ac" providerId="ADAL" clId="{03083447-5BBF-42F3-BB83-AC475378C0FF}" dt="2024-04-08T22:44:16.502" v="659" actId="20577"/>
          <ac:spMkLst>
            <pc:docMk/>
            <pc:sldMk cId="1846897806" sldId="1050"/>
            <ac:spMk id="2" creationId="{1AFBBA86-B566-4C95-926E-DF0AB9AC3EE2}"/>
          </ac:spMkLst>
        </pc:spChg>
      </pc:sldChg>
      <pc:sldChg chg="del">
        <pc:chgData name="Anneleen Janssen" userId="34277971-d75d-4b0a-8685-0fd54352d3ac" providerId="ADAL" clId="{03083447-5BBF-42F3-BB83-AC475378C0FF}" dt="2024-04-08T22:45:07.948" v="666" actId="47"/>
        <pc:sldMkLst>
          <pc:docMk/>
          <pc:sldMk cId="4199712576" sldId="1052"/>
        </pc:sldMkLst>
      </pc:sldChg>
      <pc:sldChg chg="addSp delSp modSp add mod">
        <pc:chgData name="Anneleen Janssen" userId="34277971-d75d-4b0a-8685-0fd54352d3ac" providerId="ADAL" clId="{03083447-5BBF-42F3-BB83-AC475378C0FF}" dt="2024-04-08T22:19:44.951" v="51" actId="207"/>
        <pc:sldMkLst>
          <pc:docMk/>
          <pc:sldMk cId="301465633" sldId="1053"/>
        </pc:sldMkLst>
        <pc:spChg chg="del mod">
          <ac:chgData name="Anneleen Janssen" userId="34277971-d75d-4b0a-8685-0fd54352d3ac" providerId="ADAL" clId="{03083447-5BBF-42F3-BB83-AC475378C0FF}" dt="2024-04-08T22:19:29.253" v="47" actId="478"/>
          <ac:spMkLst>
            <pc:docMk/>
            <pc:sldMk cId="301465633" sldId="1053"/>
            <ac:spMk id="2" creationId="{52F9CD14-CD70-464B-A59C-AFE10CF274C6}"/>
          </ac:spMkLst>
        </pc:spChg>
        <pc:spChg chg="add del mod">
          <ac:chgData name="Anneleen Janssen" userId="34277971-d75d-4b0a-8685-0fd54352d3ac" providerId="ADAL" clId="{03083447-5BBF-42F3-BB83-AC475378C0FF}" dt="2024-04-08T22:19:33.185" v="48" actId="478"/>
          <ac:spMkLst>
            <pc:docMk/>
            <pc:sldMk cId="301465633" sldId="1053"/>
            <ac:spMk id="9" creationId="{1E5C45A6-9186-D648-2896-85D116F2E212}"/>
          </ac:spMkLst>
        </pc:spChg>
        <pc:graphicFrameChg chg="modGraphic">
          <ac:chgData name="Anneleen Janssen" userId="34277971-d75d-4b0a-8685-0fd54352d3ac" providerId="ADAL" clId="{03083447-5BBF-42F3-BB83-AC475378C0FF}" dt="2024-04-08T22:19:44.951" v="51" actId="207"/>
          <ac:graphicFrameMkLst>
            <pc:docMk/>
            <pc:sldMk cId="301465633" sldId="1053"/>
            <ac:graphicFrameMk id="6" creationId="{ACA7E0CE-A0DF-4C3F-B75B-165A97EA9E6C}"/>
          </ac:graphicFrameMkLst>
        </pc:graphicFrameChg>
      </pc:sldChg>
      <pc:sldChg chg="addSp delSp modSp add mod ord">
        <pc:chgData name="Anneleen Janssen" userId="34277971-d75d-4b0a-8685-0fd54352d3ac" providerId="ADAL" clId="{03083447-5BBF-42F3-BB83-AC475378C0FF}" dt="2024-04-08T22:28:04.284" v="288"/>
        <pc:sldMkLst>
          <pc:docMk/>
          <pc:sldMk cId="3733925643" sldId="1054"/>
        </pc:sldMkLst>
        <pc:spChg chg="add mod">
          <ac:chgData name="Anneleen Janssen" userId="34277971-d75d-4b0a-8685-0fd54352d3ac" providerId="ADAL" clId="{03083447-5BBF-42F3-BB83-AC475378C0FF}" dt="2024-04-08T22:28:04.284" v="288"/>
          <ac:spMkLst>
            <pc:docMk/>
            <pc:sldMk cId="3733925643" sldId="1054"/>
            <ac:spMk id="5" creationId="{9139FDAF-12DC-6217-FCDB-15956B64D8F7}"/>
          </ac:spMkLst>
        </pc:spChg>
        <pc:spChg chg="add">
          <ac:chgData name="Anneleen Janssen" userId="34277971-d75d-4b0a-8685-0fd54352d3ac" providerId="ADAL" clId="{03083447-5BBF-42F3-BB83-AC475378C0FF}" dt="2024-04-08T22:25:28.831" v="207"/>
          <ac:spMkLst>
            <pc:docMk/>
            <pc:sldMk cId="3733925643" sldId="1054"/>
            <ac:spMk id="6" creationId="{7E1FE6C2-0B90-C61B-DFF4-CB2D3854530C}"/>
          </ac:spMkLst>
        </pc:spChg>
        <pc:spChg chg="del">
          <ac:chgData name="Anneleen Janssen" userId="34277971-d75d-4b0a-8685-0fd54352d3ac" providerId="ADAL" clId="{03083447-5BBF-42F3-BB83-AC475378C0FF}" dt="2024-04-08T22:21:54.335" v="101" actId="478"/>
          <ac:spMkLst>
            <pc:docMk/>
            <pc:sldMk cId="3733925643" sldId="1054"/>
            <ac:spMk id="10" creationId="{15489D14-4DB0-11DD-7B1B-AE3F9EE6990A}"/>
          </ac:spMkLst>
        </pc:spChg>
        <pc:picChg chg="add mod">
          <ac:chgData name="Anneleen Janssen" userId="34277971-d75d-4b0a-8685-0fd54352d3ac" providerId="ADAL" clId="{03083447-5BBF-42F3-BB83-AC475378C0FF}" dt="2024-04-08T22:27:51.357" v="287" actId="1076"/>
          <ac:picMkLst>
            <pc:docMk/>
            <pc:sldMk cId="3733925643" sldId="1054"/>
            <ac:picMk id="8" creationId="{975B9C80-8589-552E-8909-F02B3FCC0E06}"/>
          </ac:picMkLst>
        </pc:picChg>
        <pc:picChg chg="del">
          <ac:chgData name="Anneleen Janssen" userId="34277971-d75d-4b0a-8685-0fd54352d3ac" providerId="ADAL" clId="{03083447-5BBF-42F3-BB83-AC475378C0FF}" dt="2024-04-08T22:21:54.335" v="101" actId="478"/>
          <ac:picMkLst>
            <pc:docMk/>
            <pc:sldMk cId="3733925643" sldId="1054"/>
            <ac:picMk id="12" creationId="{87A3A1C9-BDAE-04C5-1FE3-FE60853C7BDB}"/>
          </ac:picMkLst>
        </pc:picChg>
      </pc:sldChg>
      <pc:sldChg chg="modSp add mod">
        <pc:chgData name="Anneleen Janssen" userId="34277971-d75d-4b0a-8685-0fd54352d3ac" providerId="ADAL" clId="{03083447-5BBF-42F3-BB83-AC475378C0FF}" dt="2024-04-08T22:48:14.099" v="744" actId="6549"/>
        <pc:sldMkLst>
          <pc:docMk/>
          <pc:sldMk cId="1205866517" sldId="1055"/>
        </pc:sldMkLst>
        <pc:spChg chg="mod">
          <ac:chgData name="Anneleen Janssen" userId="34277971-d75d-4b0a-8685-0fd54352d3ac" providerId="ADAL" clId="{03083447-5BBF-42F3-BB83-AC475378C0FF}" dt="2024-04-08T22:46:32.258" v="689" actId="20577"/>
          <ac:spMkLst>
            <pc:docMk/>
            <pc:sldMk cId="1205866517" sldId="1055"/>
            <ac:spMk id="7" creationId="{03F910A2-5C59-2FAE-0888-D50BC8850199}"/>
          </ac:spMkLst>
        </pc:spChg>
        <pc:spChg chg="mod">
          <ac:chgData name="Anneleen Janssen" userId="34277971-d75d-4b0a-8685-0fd54352d3ac" providerId="ADAL" clId="{03083447-5BBF-42F3-BB83-AC475378C0FF}" dt="2024-04-08T22:48:14.099" v="744" actId="6549"/>
          <ac:spMkLst>
            <pc:docMk/>
            <pc:sldMk cId="1205866517" sldId="1055"/>
            <ac:spMk id="8" creationId="{F0BCA52C-A00C-1798-E8E9-C4970EBF1685}"/>
          </ac:spMkLst>
        </pc:spChg>
      </pc:sldChg>
      <pc:sldChg chg="addSp delSp modSp new del mod modClrScheme chgLayout">
        <pc:chgData name="Anneleen Janssen" userId="34277971-d75d-4b0a-8685-0fd54352d3ac" providerId="ADAL" clId="{03083447-5BBF-42F3-BB83-AC475378C0FF}" dt="2024-04-08T22:35:10.427" v="457" actId="47"/>
        <pc:sldMkLst>
          <pc:docMk/>
          <pc:sldMk cId="3373858090" sldId="1055"/>
        </pc:sldMkLst>
        <pc:spChg chg="mod ord">
          <ac:chgData name="Anneleen Janssen" userId="34277971-d75d-4b0a-8685-0fd54352d3ac" providerId="ADAL" clId="{03083447-5BBF-42F3-BB83-AC475378C0FF}" dt="2024-04-08T22:24:30.647" v="193" actId="700"/>
          <ac:spMkLst>
            <pc:docMk/>
            <pc:sldMk cId="3373858090" sldId="1055"/>
            <ac:spMk id="2" creationId="{A3AE3D9B-C7D3-8D99-26D3-1377C04A3E1D}"/>
          </ac:spMkLst>
        </pc:spChg>
        <pc:spChg chg="mod ord">
          <ac:chgData name="Anneleen Janssen" userId="34277971-d75d-4b0a-8685-0fd54352d3ac" providerId="ADAL" clId="{03083447-5BBF-42F3-BB83-AC475378C0FF}" dt="2024-04-08T22:24:30.647" v="193" actId="700"/>
          <ac:spMkLst>
            <pc:docMk/>
            <pc:sldMk cId="3373858090" sldId="1055"/>
            <ac:spMk id="3" creationId="{EB7C356B-8E0C-32ED-F6FB-F2A7755C421E}"/>
          </ac:spMkLst>
        </pc:spChg>
        <pc:spChg chg="del mod ord">
          <ac:chgData name="Anneleen Janssen" userId="34277971-d75d-4b0a-8685-0fd54352d3ac" providerId="ADAL" clId="{03083447-5BBF-42F3-BB83-AC475378C0FF}" dt="2024-04-08T22:24:30.647" v="193" actId="700"/>
          <ac:spMkLst>
            <pc:docMk/>
            <pc:sldMk cId="3373858090" sldId="1055"/>
            <ac:spMk id="4" creationId="{D296BEFF-3D8C-7477-22ED-B402F6703D19}"/>
          </ac:spMkLst>
        </pc:spChg>
        <pc:spChg chg="del mod ord">
          <ac:chgData name="Anneleen Janssen" userId="34277971-d75d-4b0a-8685-0fd54352d3ac" providerId="ADAL" clId="{03083447-5BBF-42F3-BB83-AC475378C0FF}" dt="2024-04-08T22:24:30.647" v="193" actId="700"/>
          <ac:spMkLst>
            <pc:docMk/>
            <pc:sldMk cId="3373858090" sldId="1055"/>
            <ac:spMk id="5" creationId="{24716484-D153-C55D-A73B-AD4B69AAB275}"/>
          </ac:spMkLst>
        </pc:spChg>
        <pc:spChg chg="del">
          <ac:chgData name="Anneleen Janssen" userId="34277971-d75d-4b0a-8685-0fd54352d3ac" providerId="ADAL" clId="{03083447-5BBF-42F3-BB83-AC475378C0FF}" dt="2024-04-08T22:24:30.647" v="193" actId="700"/>
          <ac:spMkLst>
            <pc:docMk/>
            <pc:sldMk cId="3373858090" sldId="1055"/>
            <ac:spMk id="6" creationId="{D15FD169-F065-5331-D9E2-E8D98FB66A18}"/>
          </ac:spMkLst>
        </pc:spChg>
        <pc:spChg chg="add mod ord">
          <ac:chgData name="Anneleen Janssen" userId="34277971-d75d-4b0a-8685-0fd54352d3ac" providerId="ADAL" clId="{03083447-5BBF-42F3-BB83-AC475378C0FF}" dt="2024-04-08T22:24:30.647" v="193" actId="700"/>
          <ac:spMkLst>
            <pc:docMk/>
            <pc:sldMk cId="3373858090" sldId="1055"/>
            <ac:spMk id="7" creationId="{F7B140EF-4F53-FBD9-185C-17B8F1291816}"/>
          </ac:spMkLst>
        </pc:spChg>
        <pc:spChg chg="add mod ord">
          <ac:chgData name="Anneleen Janssen" userId="34277971-d75d-4b0a-8685-0fd54352d3ac" providerId="ADAL" clId="{03083447-5BBF-42F3-BB83-AC475378C0FF}" dt="2024-04-08T22:24:30.647" v="193" actId="700"/>
          <ac:spMkLst>
            <pc:docMk/>
            <pc:sldMk cId="3373858090" sldId="1055"/>
            <ac:spMk id="8" creationId="{BCEE3777-EF7A-C408-4137-2CBABCAF964E}"/>
          </ac:spMkLst>
        </pc:spChg>
      </pc:sldChg>
      <pc:sldChg chg="new del">
        <pc:chgData name="Anneleen Janssen" userId="34277971-d75d-4b0a-8685-0fd54352d3ac" providerId="ADAL" clId="{03083447-5BBF-42F3-BB83-AC475378C0FF}" dt="2024-04-08T22:35:24.223" v="460" actId="47"/>
        <pc:sldMkLst>
          <pc:docMk/>
          <pc:sldMk cId="2611053510" sldId="1056"/>
        </pc:sldMkLst>
      </pc:sldChg>
      <pc:sldChg chg="new del">
        <pc:chgData name="Anneleen Janssen" userId="34277971-d75d-4b0a-8685-0fd54352d3ac" providerId="ADAL" clId="{03083447-5BBF-42F3-BB83-AC475378C0FF}" dt="2024-04-08T22:35:25.725" v="461" actId="47"/>
        <pc:sldMkLst>
          <pc:docMk/>
          <pc:sldMk cId="3721160437" sldId="1057"/>
        </pc:sldMkLst>
      </pc:sldChg>
      <pc:sldChg chg="new del">
        <pc:chgData name="Anneleen Janssen" userId="34277971-d75d-4b0a-8685-0fd54352d3ac" providerId="ADAL" clId="{03083447-5BBF-42F3-BB83-AC475378C0FF}" dt="2024-04-08T22:35:27.237" v="462" actId="47"/>
        <pc:sldMkLst>
          <pc:docMk/>
          <pc:sldMk cId="476061356" sldId="1058"/>
        </pc:sldMkLst>
      </pc:sldChg>
      <pc:sldChg chg="modSp add mod">
        <pc:chgData name="Anneleen Janssen" userId="34277971-d75d-4b0a-8685-0fd54352d3ac" providerId="ADAL" clId="{03083447-5BBF-42F3-BB83-AC475378C0FF}" dt="2024-04-08T22:25:05.330" v="204" actId="6549"/>
        <pc:sldMkLst>
          <pc:docMk/>
          <pc:sldMk cId="391985162" sldId="1059"/>
        </pc:sldMkLst>
        <pc:spChg chg="mod">
          <ac:chgData name="Anneleen Janssen" userId="34277971-d75d-4b0a-8685-0fd54352d3ac" providerId="ADAL" clId="{03083447-5BBF-42F3-BB83-AC475378C0FF}" dt="2024-04-08T22:25:05.330" v="204" actId="6549"/>
          <ac:spMkLst>
            <pc:docMk/>
            <pc:sldMk cId="391985162" sldId="1059"/>
            <ac:spMk id="5" creationId="{9139FDAF-12DC-6217-FCDB-15956B64D8F7}"/>
          </ac:spMkLst>
        </pc:spChg>
      </pc:sldChg>
      <pc:sldChg chg="addSp modSp add mod">
        <pc:chgData name="Anneleen Janssen" userId="34277971-d75d-4b0a-8685-0fd54352d3ac" providerId="ADAL" clId="{03083447-5BBF-42F3-BB83-AC475378C0FF}" dt="2024-04-08T22:30:53.524" v="316"/>
        <pc:sldMkLst>
          <pc:docMk/>
          <pc:sldMk cId="4235699692" sldId="1060"/>
        </pc:sldMkLst>
        <pc:spChg chg="mod">
          <ac:chgData name="Anneleen Janssen" userId="34277971-d75d-4b0a-8685-0fd54352d3ac" providerId="ADAL" clId="{03083447-5BBF-42F3-BB83-AC475378C0FF}" dt="2024-04-08T22:30:14.015" v="314" actId="6549"/>
          <ac:spMkLst>
            <pc:docMk/>
            <pc:sldMk cId="4235699692" sldId="1060"/>
            <ac:spMk id="2" creationId="{396E39FB-94B7-46BC-8420-BFB8A02B8936}"/>
          </ac:spMkLst>
        </pc:spChg>
        <pc:spChg chg="mod">
          <ac:chgData name="Anneleen Janssen" userId="34277971-d75d-4b0a-8685-0fd54352d3ac" providerId="ADAL" clId="{03083447-5BBF-42F3-BB83-AC475378C0FF}" dt="2024-04-08T22:28:29.948" v="290"/>
          <ac:spMkLst>
            <pc:docMk/>
            <pc:sldMk cId="4235699692" sldId="1060"/>
            <ac:spMk id="5" creationId="{9737457A-A6B6-487D-91E6-2ECB24CF9FAE}"/>
          </ac:spMkLst>
        </pc:spChg>
        <pc:spChg chg="mod">
          <ac:chgData name="Anneleen Janssen" userId="34277971-d75d-4b0a-8685-0fd54352d3ac" providerId="ADAL" clId="{03083447-5BBF-42F3-BB83-AC475378C0FF}" dt="2024-04-08T22:29:44.841" v="307" actId="1076"/>
          <ac:spMkLst>
            <pc:docMk/>
            <pc:sldMk cId="4235699692" sldId="1060"/>
            <ac:spMk id="7" creationId="{2AA6CEDE-D84E-69B7-0A27-D2C3C44B5CE4}"/>
          </ac:spMkLst>
        </pc:spChg>
        <pc:spChg chg="mod">
          <ac:chgData name="Anneleen Janssen" userId="34277971-d75d-4b0a-8685-0fd54352d3ac" providerId="ADAL" clId="{03083447-5BBF-42F3-BB83-AC475378C0FF}" dt="2024-04-08T22:29:44.841" v="307" actId="1076"/>
          <ac:spMkLst>
            <pc:docMk/>
            <pc:sldMk cId="4235699692" sldId="1060"/>
            <ac:spMk id="8" creationId="{F2B8B61E-208A-61E0-C8E6-52D2A6C8E4FD}"/>
          </ac:spMkLst>
        </pc:spChg>
        <pc:spChg chg="mod">
          <ac:chgData name="Anneleen Janssen" userId="34277971-d75d-4b0a-8685-0fd54352d3ac" providerId="ADAL" clId="{03083447-5BBF-42F3-BB83-AC475378C0FF}" dt="2024-04-08T22:29:44.841" v="307" actId="1076"/>
          <ac:spMkLst>
            <pc:docMk/>
            <pc:sldMk cId="4235699692" sldId="1060"/>
            <ac:spMk id="9" creationId="{098B4EF1-5848-8722-EAD3-DD4453E09A58}"/>
          </ac:spMkLst>
        </pc:spChg>
        <pc:spChg chg="mod">
          <ac:chgData name="Anneleen Janssen" userId="34277971-d75d-4b0a-8685-0fd54352d3ac" providerId="ADAL" clId="{03083447-5BBF-42F3-BB83-AC475378C0FF}" dt="2024-04-08T22:29:44.841" v="307" actId="1076"/>
          <ac:spMkLst>
            <pc:docMk/>
            <pc:sldMk cId="4235699692" sldId="1060"/>
            <ac:spMk id="10" creationId="{62B1E25E-12C3-3D88-1CCD-FF8894670EEC}"/>
          </ac:spMkLst>
        </pc:spChg>
        <pc:spChg chg="mod">
          <ac:chgData name="Anneleen Janssen" userId="34277971-d75d-4b0a-8685-0fd54352d3ac" providerId="ADAL" clId="{03083447-5BBF-42F3-BB83-AC475378C0FF}" dt="2024-04-08T22:29:44.841" v="307" actId="1076"/>
          <ac:spMkLst>
            <pc:docMk/>
            <pc:sldMk cId="4235699692" sldId="1060"/>
            <ac:spMk id="11" creationId="{B8A4C9E2-7CE9-F4C7-DF03-75465FCD154D}"/>
          </ac:spMkLst>
        </pc:spChg>
        <pc:spChg chg="mod">
          <ac:chgData name="Anneleen Janssen" userId="34277971-d75d-4b0a-8685-0fd54352d3ac" providerId="ADAL" clId="{03083447-5BBF-42F3-BB83-AC475378C0FF}" dt="2024-04-08T22:29:44.841" v="307" actId="1076"/>
          <ac:spMkLst>
            <pc:docMk/>
            <pc:sldMk cId="4235699692" sldId="1060"/>
            <ac:spMk id="12" creationId="{FE74EBAB-DD2C-4F97-022B-1B55D944F149}"/>
          </ac:spMkLst>
        </pc:spChg>
        <pc:spChg chg="add">
          <ac:chgData name="Anneleen Janssen" userId="34277971-d75d-4b0a-8685-0fd54352d3ac" providerId="ADAL" clId="{03083447-5BBF-42F3-BB83-AC475378C0FF}" dt="2024-04-08T22:30:53.524" v="316"/>
          <ac:spMkLst>
            <pc:docMk/>
            <pc:sldMk cId="4235699692" sldId="1060"/>
            <ac:spMk id="13" creationId="{FB9BBDBC-3FA3-4155-19A0-A9CCE22E273D}"/>
          </ac:spMkLst>
        </pc:spChg>
        <pc:picChg chg="mod">
          <ac:chgData name="Anneleen Janssen" userId="34277971-d75d-4b0a-8685-0fd54352d3ac" providerId="ADAL" clId="{03083447-5BBF-42F3-BB83-AC475378C0FF}" dt="2024-04-08T22:30:47.642" v="315" actId="1076"/>
          <ac:picMkLst>
            <pc:docMk/>
            <pc:sldMk cId="4235699692" sldId="1060"/>
            <ac:picMk id="6" creationId="{39476C0D-239F-189E-B409-FC9D265E9094}"/>
          </ac:picMkLst>
        </pc:picChg>
      </pc:sldChg>
      <pc:sldChg chg="delSp modSp mod">
        <pc:chgData name="Anneleen Janssen" userId="34277971-d75d-4b0a-8685-0fd54352d3ac" providerId="ADAL" clId="{03083447-5BBF-42F3-BB83-AC475378C0FF}" dt="2024-04-08T22:35:22.852" v="459" actId="113"/>
        <pc:sldMkLst>
          <pc:docMk/>
          <pc:sldMk cId="2078721729" sldId="1061"/>
        </pc:sldMkLst>
        <pc:spChg chg="mod">
          <ac:chgData name="Anneleen Janssen" userId="34277971-d75d-4b0a-8685-0fd54352d3ac" providerId="ADAL" clId="{03083447-5BBF-42F3-BB83-AC475378C0FF}" dt="2024-04-08T22:35:22.852" v="459" actId="113"/>
          <ac:spMkLst>
            <pc:docMk/>
            <pc:sldMk cId="2078721729" sldId="1061"/>
            <ac:spMk id="5" creationId="{9139FDAF-12DC-6217-FCDB-15956B64D8F7}"/>
          </ac:spMkLst>
        </pc:spChg>
        <pc:picChg chg="del">
          <ac:chgData name="Anneleen Janssen" userId="34277971-d75d-4b0a-8685-0fd54352d3ac" providerId="ADAL" clId="{03083447-5BBF-42F3-BB83-AC475378C0FF}" dt="2024-04-08T22:31:29.026" v="318" actId="478"/>
          <ac:picMkLst>
            <pc:docMk/>
            <pc:sldMk cId="2078721729" sldId="1061"/>
            <ac:picMk id="8" creationId="{975B9C80-8589-552E-8909-F02B3FCC0E06}"/>
          </ac:picMkLst>
        </pc:picChg>
      </pc:sldChg>
      <pc:sldChg chg="modSp add mod">
        <pc:chgData name="Anneleen Janssen" userId="34277971-d75d-4b0a-8685-0fd54352d3ac" providerId="ADAL" clId="{03083447-5BBF-42F3-BB83-AC475378C0FF}" dt="2024-04-08T22:35:18.097" v="458" actId="113"/>
        <pc:sldMkLst>
          <pc:docMk/>
          <pc:sldMk cId="3610855100" sldId="1062"/>
        </pc:sldMkLst>
        <pc:spChg chg="mod">
          <ac:chgData name="Anneleen Janssen" userId="34277971-d75d-4b0a-8685-0fd54352d3ac" providerId="ADAL" clId="{03083447-5BBF-42F3-BB83-AC475378C0FF}" dt="2024-04-08T22:35:18.097" v="458" actId="113"/>
          <ac:spMkLst>
            <pc:docMk/>
            <pc:sldMk cId="3610855100" sldId="1062"/>
            <ac:spMk id="5" creationId="{9139FDAF-12DC-6217-FCDB-15956B64D8F7}"/>
          </ac:spMkLst>
        </pc:spChg>
      </pc:sldChg>
      <pc:sldChg chg="addSp delSp modSp new mod modClrScheme chgLayout">
        <pc:chgData name="Anneleen Janssen" userId="34277971-d75d-4b0a-8685-0fd54352d3ac" providerId="ADAL" clId="{03083447-5BBF-42F3-BB83-AC475378C0FF}" dt="2024-04-08T22:37:30.787" v="541" actId="15"/>
        <pc:sldMkLst>
          <pc:docMk/>
          <pc:sldMk cId="1976748833" sldId="1063"/>
        </pc:sldMkLst>
        <pc:spChg chg="mod ord">
          <ac:chgData name="Anneleen Janssen" userId="34277971-d75d-4b0a-8685-0fd54352d3ac" providerId="ADAL" clId="{03083447-5BBF-42F3-BB83-AC475378C0FF}" dt="2024-04-08T22:35:53.562" v="465" actId="700"/>
          <ac:spMkLst>
            <pc:docMk/>
            <pc:sldMk cId="1976748833" sldId="1063"/>
            <ac:spMk id="2" creationId="{94160EC6-5AA7-6B52-F8AC-7D4E485A79E8}"/>
          </ac:spMkLst>
        </pc:spChg>
        <pc:spChg chg="mod ord">
          <ac:chgData name="Anneleen Janssen" userId="34277971-d75d-4b0a-8685-0fd54352d3ac" providerId="ADAL" clId="{03083447-5BBF-42F3-BB83-AC475378C0FF}" dt="2024-04-08T22:35:53.562" v="465" actId="700"/>
          <ac:spMkLst>
            <pc:docMk/>
            <pc:sldMk cId="1976748833" sldId="1063"/>
            <ac:spMk id="3" creationId="{FFEB1A25-2A6B-A382-E7B5-1262E12D0E29}"/>
          </ac:spMkLst>
        </pc:spChg>
        <pc:spChg chg="del mod ord">
          <ac:chgData name="Anneleen Janssen" userId="34277971-d75d-4b0a-8685-0fd54352d3ac" providerId="ADAL" clId="{03083447-5BBF-42F3-BB83-AC475378C0FF}" dt="2024-04-08T22:35:53.562" v="465" actId="700"/>
          <ac:spMkLst>
            <pc:docMk/>
            <pc:sldMk cId="1976748833" sldId="1063"/>
            <ac:spMk id="4" creationId="{8A939F81-53AD-8F9E-DE48-3742425EC17C}"/>
          </ac:spMkLst>
        </pc:spChg>
        <pc:spChg chg="del mod ord">
          <ac:chgData name="Anneleen Janssen" userId="34277971-d75d-4b0a-8685-0fd54352d3ac" providerId="ADAL" clId="{03083447-5BBF-42F3-BB83-AC475378C0FF}" dt="2024-04-08T22:35:53.562" v="465" actId="700"/>
          <ac:spMkLst>
            <pc:docMk/>
            <pc:sldMk cId="1976748833" sldId="1063"/>
            <ac:spMk id="5" creationId="{363D9E16-0462-9285-E2EA-10462F6E8267}"/>
          </ac:spMkLst>
        </pc:spChg>
        <pc:spChg chg="del">
          <ac:chgData name="Anneleen Janssen" userId="34277971-d75d-4b0a-8685-0fd54352d3ac" providerId="ADAL" clId="{03083447-5BBF-42F3-BB83-AC475378C0FF}" dt="2024-04-08T22:35:53.562" v="465" actId="700"/>
          <ac:spMkLst>
            <pc:docMk/>
            <pc:sldMk cId="1976748833" sldId="1063"/>
            <ac:spMk id="6" creationId="{93C7A93D-A043-7C8F-1425-7201DA81D45F}"/>
          </ac:spMkLst>
        </pc:spChg>
        <pc:spChg chg="add mod ord">
          <ac:chgData name="Anneleen Janssen" userId="34277971-d75d-4b0a-8685-0fd54352d3ac" providerId="ADAL" clId="{03083447-5BBF-42F3-BB83-AC475378C0FF}" dt="2024-04-08T22:36:09.215" v="508" actId="20577"/>
          <ac:spMkLst>
            <pc:docMk/>
            <pc:sldMk cId="1976748833" sldId="1063"/>
            <ac:spMk id="7" creationId="{CC6EE4FF-E162-7149-7E4F-7B2D280ECE11}"/>
          </ac:spMkLst>
        </pc:spChg>
        <pc:spChg chg="add mod ord">
          <ac:chgData name="Anneleen Janssen" userId="34277971-d75d-4b0a-8685-0fd54352d3ac" providerId="ADAL" clId="{03083447-5BBF-42F3-BB83-AC475378C0FF}" dt="2024-04-08T22:37:30.787" v="541" actId="15"/>
          <ac:spMkLst>
            <pc:docMk/>
            <pc:sldMk cId="1976748833" sldId="1063"/>
            <ac:spMk id="8" creationId="{2EE0AF9C-5D41-7F00-2027-F05401051AAE}"/>
          </ac:spMkLst>
        </pc:spChg>
      </pc:sldChg>
      <pc:sldChg chg="modSp add mod">
        <pc:chgData name="Anneleen Janssen" userId="34277971-d75d-4b0a-8685-0fd54352d3ac" providerId="ADAL" clId="{03083447-5BBF-42F3-BB83-AC475378C0FF}" dt="2024-04-08T22:38:16.528" v="561" actId="113"/>
        <pc:sldMkLst>
          <pc:docMk/>
          <pc:sldMk cId="2593868417" sldId="1064"/>
        </pc:sldMkLst>
        <pc:graphicFrameChg chg="modGraphic">
          <ac:chgData name="Anneleen Janssen" userId="34277971-d75d-4b0a-8685-0fd54352d3ac" providerId="ADAL" clId="{03083447-5BBF-42F3-BB83-AC475378C0FF}" dt="2024-04-08T22:38:16.528" v="561" actId="113"/>
          <ac:graphicFrameMkLst>
            <pc:docMk/>
            <pc:sldMk cId="2593868417" sldId="1064"/>
            <ac:graphicFrameMk id="6" creationId="{ACA7E0CE-A0DF-4C3F-B75B-165A97EA9E6C}"/>
          </ac:graphicFrameMkLst>
        </pc:graphicFrameChg>
      </pc:sldChg>
      <pc:sldChg chg="addSp delSp modSp new mod modClrScheme chgLayout">
        <pc:chgData name="Anneleen Janssen" userId="34277971-d75d-4b0a-8685-0fd54352d3ac" providerId="ADAL" clId="{03083447-5BBF-42F3-BB83-AC475378C0FF}" dt="2024-04-08T22:41:49.924" v="644" actId="20577"/>
        <pc:sldMkLst>
          <pc:docMk/>
          <pc:sldMk cId="2819088961" sldId="1065"/>
        </pc:sldMkLst>
        <pc:spChg chg="mod ord">
          <ac:chgData name="Anneleen Janssen" userId="34277971-d75d-4b0a-8685-0fd54352d3ac" providerId="ADAL" clId="{03083447-5BBF-42F3-BB83-AC475378C0FF}" dt="2024-04-08T22:38:35.150" v="563" actId="700"/>
          <ac:spMkLst>
            <pc:docMk/>
            <pc:sldMk cId="2819088961" sldId="1065"/>
            <ac:spMk id="2" creationId="{FC47B219-0307-CA5F-1A2E-56333FA2479E}"/>
          </ac:spMkLst>
        </pc:spChg>
        <pc:spChg chg="mod ord">
          <ac:chgData name="Anneleen Janssen" userId="34277971-d75d-4b0a-8685-0fd54352d3ac" providerId="ADAL" clId="{03083447-5BBF-42F3-BB83-AC475378C0FF}" dt="2024-04-08T22:38:35.150" v="563" actId="700"/>
          <ac:spMkLst>
            <pc:docMk/>
            <pc:sldMk cId="2819088961" sldId="1065"/>
            <ac:spMk id="3" creationId="{4DFBB22E-51D6-0E94-06E0-9CBD6ACE8F6A}"/>
          </ac:spMkLst>
        </pc:spChg>
        <pc:spChg chg="del mod ord">
          <ac:chgData name="Anneleen Janssen" userId="34277971-d75d-4b0a-8685-0fd54352d3ac" providerId="ADAL" clId="{03083447-5BBF-42F3-BB83-AC475378C0FF}" dt="2024-04-08T22:38:35.150" v="563" actId="700"/>
          <ac:spMkLst>
            <pc:docMk/>
            <pc:sldMk cId="2819088961" sldId="1065"/>
            <ac:spMk id="4" creationId="{1786AB9D-D30C-D27D-DF6B-4EAFAA23898E}"/>
          </ac:spMkLst>
        </pc:spChg>
        <pc:spChg chg="del mod ord">
          <ac:chgData name="Anneleen Janssen" userId="34277971-d75d-4b0a-8685-0fd54352d3ac" providerId="ADAL" clId="{03083447-5BBF-42F3-BB83-AC475378C0FF}" dt="2024-04-08T22:38:35.150" v="563" actId="700"/>
          <ac:spMkLst>
            <pc:docMk/>
            <pc:sldMk cId="2819088961" sldId="1065"/>
            <ac:spMk id="5" creationId="{206BAA96-3F1C-2601-C2C9-E11B91833D15}"/>
          </ac:spMkLst>
        </pc:spChg>
        <pc:spChg chg="del">
          <ac:chgData name="Anneleen Janssen" userId="34277971-d75d-4b0a-8685-0fd54352d3ac" providerId="ADAL" clId="{03083447-5BBF-42F3-BB83-AC475378C0FF}" dt="2024-04-08T22:38:35.150" v="563" actId="700"/>
          <ac:spMkLst>
            <pc:docMk/>
            <pc:sldMk cId="2819088961" sldId="1065"/>
            <ac:spMk id="6" creationId="{C4029B30-E02E-22A4-B91E-5F2B8B7B134A}"/>
          </ac:spMkLst>
        </pc:spChg>
        <pc:spChg chg="add mod ord">
          <ac:chgData name="Anneleen Janssen" userId="34277971-d75d-4b0a-8685-0fd54352d3ac" providerId="ADAL" clId="{03083447-5BBF-42F3-BB83-AC475378C0FF}" dt="2024-04-08T22:38:49.360" v="607" actId="20577"/>
          <ac:spMkLst>
            <pc:docMk/>
            <pc:sldMk cId="2819088961" sldId="1065"/>
            <ac:spMk id="7" creationId="{50F21186-D8E1-48D0-7104-01A00D44C237}"/>
          </ac:spMkLst>
        </pc:spChg>
        <pc:spChg chg="add del mod ord">
          <ac:chgData name="Anneleen Janssen" userId="34277971-d75d-4b0a-8685-0fd54352d3ac" providerId="ADAL" clId="{03083447-5BBF-42F3-BB83-AC475378C0FF}" dt="2024-04-08T22:41:49.924" v="644" actId="20577"/>
          <ac:spMkLst>
            <pc:docMk/>
            <pc:sldMk cId="2819088961" sldId="1065"/>
            <ac:spMk id="8" creationId="{7A8D3053-B5E4-768F-DB46-B1A34348756C}"/>
          </ac:spMkLst>
        </pc:spChg>
        <pc:spChg chg="add mod">
          <ac:chgData name="Anneleen Janssen" userId="34277971-d75d-4b0a-8685-0fd54352d3ac" providerId="ADAL" clId="{03083447-5BBF-42F3-BB83-AC475378C0FF}" dt="2024-04-08T22:39:19.106" v="609"/>
          <ac:spMkLst>
            <pc:docMk/>
            <pc:sldMk cId="2819088961" sldId="1065"/>
            <ac:spMk id="9" creationId="{35C5594B-8E1D-8B96-F69D-875AE5A77DC4}"/>
          </ac:spMkLst>
        </pc:spChg>
      </pc:sldChg>
      <pc:sldChg chg="modSp add mod">
        <pc:chgData name="Anneleen Janssen" userId="34277971-d75d-4b0a-8685-0fd54352d3ac" providerId="ADAL" clId="{03083447-5BBF-42F3-BB83-AC475378C0FF}" dt="2024-04-08T22:42:47.941" v="652" actId="113"/>
        <pc:sldMkLst>
          <pc:docMk/>
          <pc:sldMk cId="1374521069" sldId="1066"/>
        </pc:sldMkLst>
        <pc:graphicFrameChg chg="modGraphic">
          <ac:chgData name="Anneleen Janssen" userId="34277971-d75d-4b0a-8685-0fd54352d3ac" providerId="ADAL" clId="{03083447-5BBF-42F3-BB83-AC475378C0FF}" dt="2024-04-08T22:42:47.941" v="652" actId="113"/>
          <ac:graphicFrameMkLst>
            <pc:docMk/>
            <pc:sldMk cId="1374521069" sldId="1066"/>
            <ac:graphicFrameMk id="6" creationId="{ACA7E0CE-A0DF-4C3F-B75B-165A97EA9E6C}"/>
          </ac:graphicFrameMkLst>
        </pc:graphicFrameChg>
      </pc:sldChg>
      <pc:sldChg chg="modSp add mod">
        <pc:chgData name="Anneleen Janssen" userId="34277971-d75d-4b0a-8685-0fd54352d3ac" providerId="ADAL" clId="{03083447-5BBF-42F3-BB83-AC475378C0FF}" dt="2024-04-08T22:43:44.341" v="657" actId="113"/>
        <pc:sldMkLst>
          <pc:docMk/>
          <pc:sldMk cId="2812482491" sldId="1067"/>
        </pc:sldMkLst>
        <pc:graphicFrameChg chg="modGraphic">
          <ac:chgData name="Anneleen Janssen" userId="34277971-d75d-4b0a-8685-0fd54352d3ac" providerId="ADAL" clId="{03083447-5BBF-42F3-BB83-AC475378C0FF}" dt="2024-04-08T22:43:44.341" v="657" actId="113"/>
          <ac:graphicFrameMkLst>
            <pc:docMk/>
            <pc:sldMk cId="2812482491" sldId="1067"/>
            <ac:graphicFrameMk id="6" creationId="{ACA7E0CE-A0DF-4C3F-B75B-165A97EA9E6C}"/>
          </ac:graphicFrameMkLst>
        </pc:graphicFrameChg>
      </pc:sldChg>
      <pc:sldChg chg="modSp add mod">
        <pc:chgData name="Anneleen Janssen" userId="34277971-d75d-4b0a-8685-0fd54352d3ac" providerId="ADAL" clId="{03083447-5BBF-42F3-BB83-AC475378C0FF}" dt="2024-04-08T22:44:51.309" v="664" actId="113"/>
        <pc:sldMkLst>
          <pc:docMk/>
          <pc:sldMk cId="1788388220" sldId="1068"/>
        </pc:sldMkLst>
        <pc:graphicFrameChg chg="modGraphic">
          <ac:chgData name="Anneleen Janssen" userId="34277971-d75d-4b0a-8685-0fd54352d3ac" providerId="ADAL" clId="{03083447-5BBF-42F3-BB83-AC475378C0FF}" dt="2024-04-08T22:44:51.309" v="664" actId="113"/>
          <ac:graphicFrameMkLst>
            <pc:docMk/>
            <pc:sldMk cId="1788388220" sldId="1068"/>
            <ac:graphicFrameMk id="6" creationId="{ACA7E0CE-A0DF-4C3F-B75B-165A97EA9E6C}"/>
          </ac:graphicFrameMkLst>
        </pc:graphicFrameChg>
      </pc:sldChg>
      <pc:sldChg chg="modSp add mod">
        <pc:chgData name="Anneleen Janssen" userId="34277971-d75d-4b0a-8685-0fd54352d3ac" providerId="ADAL" clId="{03083447-5BBF-42F3-BB83-AC475378C0FF}" dt="2024-04-08T22:45:33.388" v="672" actId="113"/>
        <pc:sldMkLst>
          <pc:docMk/>
          <pc:sldMk cId="1240858663" sldId="1069"/>
        </pc:sldMkLst>
        <pc:graphicFrameChg chg="modGraphic">
          <ac:chgData name="Anneleen Janssen" userId="34277971-d75d-4b0a-8685-0fd54352d3ac" providerId="ADAL" clId="{03083447-5BBF-42F3-BB83-AC475378C0FF}" dt="2024-04-08T22:45:33.388" v="672" actId="113"/>
          <ac:graphicFrameMkLst>
            <pc:docMk/>
            <pc:sldMk cId="1240858663" sldId="1069"/>
            <ac:graphicFrameMk id="6" creationId="{ACA7E0CE-A0DF-4C3F-B75B-165A97EA9E6C}"/>
          </ac:graphicFrameMkLst>
        </pc:graphicFrameChg>
      </pc:sldChg>
      <pc:sldChg chg="modSp add mod">
        <pc:chgData name="Anneleen Janssen" userId="34277971-d75d-4b0a-8685-0fd54352d3ac" providerId="ADAL" clId="{03083447-5BBF-42F3-BB83-AC475378C0FF}" dt="2024-04-08T22:50:17.202" v="830" actId="20577"/>
        <pc:sldMkLst>
          <pc:docMk/>
          <pc:sldMk cId="4239282903" sldId="2147197024"/>
        </pc:sldMkLst>
        <pc:spChg chg="mod">
          <ac:chgData name="Anneleen Janssen" userId="34277971-d75d-4b0a-8685-0fd54352d3ac" providerId="ADAL" clId="{03083447-5BBF-42F3-BB83-AC475378C0FF}" dt="2024-04-08T22:48:53.082" v="785" actId="20577"/>
          <ac:spMkLst>
            <pc:docMk/>
            <pc:sldMk cId="4239282903" sldId="2147197024"/>
            <ac:spMk id="7" creationId="{3E08C0BF-EAAF-95E1-E41F-5FC6753125AA}"/>
          </ac:spMkLst>
        </pc:spChg>
        <pc:spChg chg="mod">
          <ac:chgData name="Anneleen Janssen" userId="34277971-d75d-4b0a-8685-0fd54352d3ac" providerId="ADAL" clId="{03083447-5BBF-42F3-BB83-AC475378C0FF}" dt="2024-04-08T22:50:17.202" v="830" actId="20577"/>
          <ac:spMkLst>
            <pc:docMk/>
            <pc:sldMk cId="4239282903" sldId="2147197024"/>
            <ac:spMk id="9" creationId="{C3E4B49B-9D7F-2995-498F-D76F542704C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4300856" cy="34082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621897" y="0"/>
            <a:ext cx="4300856" cy="340825"/>
          </a:xfrm>
          <a:prstGeom prst="rect">
            <a:avLst/>
          </a:prstGeom>
        </p:spPr>
        <p:txBody>
          <a:bodyPr vert="horz" lIns="91440" tIns="45720" rIns="91440" bIns="45720" rtlCol="0"/>
          <a:lstStyle>
            <a:lvl1pPr algn="r">
              <a:defRPr sz="1200"/>
            </a:lvl1pPr>
          </a:lstStyle>
          <a:p>
            <a:fld id="{6D34011C-3F36-465B-AFDF-B0EE4315CF15}" type="datetimeFigureOut">
              <a:rPr lang="nl-BE" smtClean="0"/>
              <a:t>9/07/2024</a:t>
            </a:fld>
            <a:endParaRPr lang="nl-BE"/>
          </a:p>
        </p:txBody>
      </p:sp>
      <p:sp>
        <p:nvSpPr>
          <p:cNvPr id="4" name="Tijdelijke aanduiding voor dia-afbeelding 3"/>
          <p:cNvSpPr>
            <a:spLocks noGrp="1" noRot="1" noChangeAspect="1"/>
          </p:cNvSpPr>
          <p:nvPr>
            <p:ph type="sldImg" idx="2"/>
          </p:nvPr>
        </p:nvSpPr>
        <p:spPr>
          <a:xfrm>
            <a:off x="2924175" y="849313"/>
            <a:ext cx="4076700" cy="229235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92506" y="3269090"/>
            <a:ext cx="7940039" cy="2674709"/>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452089"/>
            <a:ext cx="4300856" cy="34082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621897" y="6452089"/>
            <a:ext cx="4300856" cy="340825"/>
          </a:xfrm>
          <a:prstGeom prst="rect">
            <a:avLst/>
          </a:prstGeom>
        </p:spPr>
        <p:txBody>
          <a:bodyPr vert="horz" lIns="91440" tIns="45720" rIns="91440" bIns="45720" rtlCol="0" anchor="b"/>
          <a:lstStyle>
            <a:lvl1pPr algn="r">
              <a:defRPr sz="1200"/>
            </a:lvl1pPr>
          </a:lstStyle>
          <a:p>
            <a:fld id="{E03B7817-DF16-4DD2-ACE7-0692A5B4852A}" type="slidenum">
              <a:rPr lang="nl-BE" smtClean="0"/>
              <a:t>‹nr.›</a:t>
            </a:fld>
            <a:endParaRPr lang="nl-BE"/>
          </a:p>
        </p:txBody>
      </p:sp>
    </p:spTree>
    <p:extLst>
      <p:ext uri="{BB962C8B-B14F-4D97-AF65-F5344CB8AC3E}">
        <p14:creationId xmlns:p14="http://schemas.microsoft.com/office/powerpoint/2010/main" val="175597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spcBef>
                <a:spcPts val="1000"/>
              </a:spcBef>
              <a:buNone/>
            </a:pPr>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2</a:t>
            </a:fld>
            <a:endParaRPr lang="nl-BE"/>
          </a:p>
        </p:txBody>
      </p:sp>
    </p:spTree>
    <p:extLst>
      <p:ext uri="{BB962C8B-B14F-4D97-AF65-F5344CB8AC3E}">
        <p14:creationId xmlns:p14="http://schemas.microsoft.com/office/powerpoint/2010/main" val="15714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41</a:t>
            </a:fld>
            <a:endParaRPr lang="nl-BE"/>
          </a:p>
        </p:txBody>
      </p:sp>
    </p:spTree>
    <p:extLst>
      <p:ext uri="{BB962C8B-B14F-4D97-AF65-F5344CB8AC3E}">
        <p14:creationId xmlns:p14="http://schemas.microsoft.com/office/powerpoint/2010/main" val="4268516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45</a:t>
            </a:fld>
            <a:endParaRPr lang="nl-BE"/>
          </a:p>
        </p:txBody>
      </p:sp>
    </p:spTree>
    <p:extLst>
      <p:ext uri="{BB962C8B-B14F-4D97-AF65-F5344CB8AC3E}">
        <p14:creationId xmlns:p14="http://schemas.microsoft.com/office/powerpoint/2010/main" val="401507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a:t>
            </a:fld>
            <a:endParaRPr lang="nl-BE"/>
          </a:p>
        </p:txBody>
      </p:sp>
    </p:spTree>
    <p:extLst>
      <p:ext uri="{BB962C8B-B14F-4D97-AF65-F5344CB8AC3E}">
        <p14:creationId xmlns:p14="http://schemas.microsoft.com/office/powerpoint/2010/main" val="799113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15</a:t>
            </a:fld>
            <a:endParaRPr lang="nl-BE"/>
          </a:p>
        </p:txBody>
      </p:sp>
    </p:spTree>
    <p:extLst>
      <p:ext uri="{BB962C8B-B14F-4D97-AF65-F5344CB8AC3E}">
        <p14:creationId xmlns:p14="http://schemas.microsoft.com/office/powerpoint/2010/main" val="457790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18</a:t>
            </a:fld>
            <a:endParaRPr lang="nl-BE"/>
          </a:p>
        </p:txBody>
      </p:sp>
    </p:spTree>
    <p:extLst>
      <p:ext uri="{BB962C8B-B14F-4D97-AF65-F5344CB8AC3E}">
        <p14:creationId xmlns:p14="http://schemas.microsoft.com/office/powerpoint/2010/main" val="1276941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21</a:t>
            </a:fld>
            <a:endParaRPr lang="nl-BE"/>
          </a:p>
        </p:txBody>
      </p:sp>
    </p:spTree>
    <p:extLst>
      <p:ext uri="{BB962C8B-B14F-4D97-AF65-F5344CB8AC3E}">
        <p14:creationId xmlns:p14="http://schemas.microsoft.com/office/powerpoint/2010/main" val="158700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23</a:t>
            </a:fld>
            <a:endParaRPr lang="nl-BE"/>
          </a:p>
        </p:txBody>
      </p:sp>
    </p:spTree>
    <p:extLst>
      <p:ext uri="{BB962C8B-B14F-4D97-AF65-F5344CB8AC3E}">
        <p14:creationId xmlns:p14="http://schemas.microsoft.com/office/powerpoint/2010/main" val="3028406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30</a:t>
            </a:fld>
            <a:endParaRPr lang="nl-BE"/>
          </a:p>
        </p:txBody>
      </p:sp>
    </p:spTree>
    <p:extLst>
      <p:ext uri="{BB962C8B-B14F-4D97-AF65-F5344CB8AC3E}">
        <p14:creationId xmlns:p14="http://schemas.microsoft.com/office/powerpoint/2010/main" val="156668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cs typeface="Calibri"/>
            </a:endParaRPr>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32</a:t>
            </a:fld>
            <a:endParaRPr lang="nl-BE"/>
          </a:p>
        </p:txBody>
      </p:sp>
    </p:spTree>
    <p:extLst>
      <p:ext uri="{BB962C8B-B14F-4D97-AF65-F5344CB8AC3E}">
        <p14:creationId xmlns:p14="http://schemas.microsoft.com/office/powerpoint/2010/main" val="1452863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35</a:t>
            </a:fld>
            <a:endParaRPr lang="nl-BE"/>
          </a:p>
        </p:txBody>
      </p:sp>
    </p:spTree>
    <p:extLst>
      <p:ext uri="{BB962C8B-B14F-4D97-AF65-F5344CB8AC3E}">
        <p14:creationId xmlns:p14="http://schemas.microsoft.com/office/powerpoint/2010/main" val="11204696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42541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1150CDB-88E1-405F-A265-FC9787CEA185}"/>
              </a:ext>
            </a:extLst>
          </p:cNvPr>
          <p:cNvSpPr>
            <a:spLocks noGrp="1"/>
          </p:cNvSpPr>
          <p:nvPr>
            <p:ph type="pic" idx="1"/>
          </p:nvPr>
        </p:nvSpPr>
        <p:spPr>
          <a:xfrm>
            <a:off x="5183188" y="1329070"/>
            <a:ext cx="6172200" cy="4944138"/>
          </a:xfrm>
          <a:prstGeom prst="rect">
            <a:avLst/>
          </a:prstGeom>
        </p:spPr>
        <p:txBody>
          <a:bodyPr>
            <a:normAutofit/>
          </a:bodyPr>
          <a:lstStyle>
            <a:lvl1pPr marL="0" indent="0">
              <a:buNone/>
              <a:defRPr sz="2000">
                <a:solidFill>
                  <a:srgbClr val="012169"/>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8" name="Tijdelijke aanduiding voor inhoud 2">
            <a:extLst>
              <a:ext uri="{FF2B5EF4-FFF2-40B4-BE49-F238E27FC236}">
                <a16:creationId xmlns:a16="http://schemas.microsoft.com/office/drawing/2014/main" id="{BB9BE6B8-7A30-4F9A-99C9-9F2A2185AF83}"/>
              </a:ext>
            </a:extLst>
          </p:cNvPr>
          <p:cNvSpPr>
            <a:spLocks noGrp="1"/>
          </p:cNvSpPr>
          <p:nvPr>
            <p:ph idx="10"/>
          </p:nvPr>
        </p:nvSpPr>
        <p:spPr>
          <a:xfrm>
            <a:off x="836611" y="1329069"/>
            <a:ext cx="4202749" cy="49441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6" name="Tijdelijke aanduiding voor datum 3">
            <a:extLst>
              <a:ext uri="{FF2B5EF4-FFF2-40B4-BE49-F238E27FC236}">
                <a16:creationId xmlns:a16="http://schemas.microsoft.com/office/drawing/2014/main" id="{06406A66-7346-4ED5-93B9-1AB6DC19468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7" name="Tijdelijke aanduiding voor voettekst 4">
            <a:extLst>
              <a:ext uri="{FF2B5EF4-FFF2-40B4-BE49-F238E27FC236}">
                <a16:creationId xmlns:a16="http://schemas.microsoft.com/office/drawing/2014/main" id="{E3F948FF-CD37-4616-A2FA-A771ECE8EA4B}"/>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9" name="Tijdelijke aanduiding voor dianummer 5">
            <a:extLst>
              <a:ext uri="{FF2B5EF4-FFF2-40B4-BE49-F238E27FC236}">
                <a16:creationId xmlns:a16="http://schemas.microsoft.com/office/drawing/2014/main" id="{16E564D9-DE74-442D-BCEC-D1028C4FE65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0" name="Titel 1">
            <a:extLst>
              <a:ext uri="{FF2B5EF4-FFF2-40B4-BE49-F238E27FC236}">
                <a16:creationId xmlns:a16="http://schemas.microsoft.com/office/drawing/2014/main" id="{E03217FA-96E3-4809-87EB-523119518449}"/>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2690034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neutra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6" name="Titel 1">
            <a:extLst>
              <a:ext uri="{FF2B5EF4-FFF2-40B4-BE49-F238E27FC236}">
                <a16:creationId xmlns:a16="http://schemas.microsoft.com/office/drawing/2014/main" id="{85037D07-2003-4271-95B2-E6943374B92B}"/>
              </a:ext>
            </a:extLst>
          </p:cNvPr>
          <p:cNvSpPr>
            <a:spLocks noGrp="1"/>
          </p:cNvSpPr>
          <p:nvPr>
            <p:ph type="ctrTitle" hasCustomPrompt="1"/>
          </p:nvPr>
        </p:nvSpPr>
        <p:spPr>
          <a:xfrm>
            <a:off x="254000" y="1885950"/>
            <a:ext cx="8528050" cy="581026"/>
          </a:xfrm>
          <a:prstGeom prst="rect">
            <a:avLst/>
          </a:prstGeom>
        </p:spPr>
        <p:txBody>
          <a:bodyPr anchor="b">
            <a:normAutofit/>
          </a:bodyPr>
          <a:lstStyle>
            <a:lvl1pPr algn="l">
              <a:defRPr sz="3200" b="1" spc="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TITEL</a:t>
            </a:r>
            <a:endParaRPr lang="nl-BE"/>
          </a:p>
        </p:txBody>
      </p:sp>
      <p:sp>
        <p:nvSpPr>
          <p:cNvPr id="19" name="Tijdelijke aanduiding voor tekst 12">
            <a:extLst>
              <a:ext uri="{FF2B5EF4-FFF2-40B4-BE49-F238E27FC236}">
                <a16:creationId xmlns:a16="http://schemas.microsoft.com/office/drawing/2014/main" id="{1A118D70-0A4C-4995-8514-10135DDF0C55}"/>
              </a:ext>
            </a:extLst>
          </p:cNvPr>
          <p:cNvSpPr>
            <a:spLocks noGrp="1"/>
          </p:cNvSpPr>
          <p:nvPr>
            <p:ph type="body" sz="quarter" idx="10" hasCustomPrompt="1"/>
          </p:nvPr>
        </p:nvSpPr>
        <p:spPr>
          <a:xfrm>
            <a:off x="254000" y="2690814"/>
            <a:ext cx="8528050" cy="471486"/>
          </a:xfrm>
          <a:prstGeom prst="rect">
            <a:avLst/>
          </a:prstGeom>
        </p:spPr>
        <p:txBody>
          <a:bodyPr/>
          <a:lstStyle>
            <a:lvl1pPr>
              <a:buFont typeface="Wingdings" panose="05000000000000000000" pitchFamily="2" charset="2"/>
              <a:buNone/>
              <a:defRPr sz="2000" spc="6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ONDERTITEL</a:t>
            </a:r>
          </a:p>
        </p:txBody>
      </p:sp>
      <p:sp>
        <p:nvSpPr>
          <p:cNvPr id="20" name="Tijdelijke aanduiding voor tekst 12">
            <a:extLst>
              <a:ext uri="{FF2B5EF4-FFF2-40B4-BE49-F238E27FC236}">
                <a16:creationId xmlns:a16="http://schemas.microsoft.com/office/drawing/2014/main" id="{A3730093-80D3-4D68-BE7D-E2817527C120}"/>
              </a:ext>
            </a:extLst>
          </p:cNvPr>
          <p:cNvSpPr>
            <a:spLocks noGrp="1"/>
          </p:cNvSpPr>
          <p:nvPr>
            <p:ph type="body" sz="quarter" idx="11" hasCustomPrompt="1"/>
          </p:nvPr>
        </p:nvSpPr>
        <p:spPr>
          <a:xfrm>
            <a:off x="253999" y="3695701"/>
            <a:ext cx="8528049" cy="2104230"/>
          </a:xfrm>
          <a:prstGeom prst="rect">
            <a:avLst/>
          </a:prstGeom>
        </p:spPr>
        <p:txBody>
          <a:bodyPr/>
          <a:lstStyle>
            <a:lvl1pPr>
              <a:buFont typeface="Wingdings" panose="05000000000000000000" pitchFamily="2" charset="2"/>
              <a:buNone/>
              <a:defRPr sz="1600" i="1">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Auteur</a:t>
            </a:r>
          </a:p>
          <a:p>
            <a:pPr lvl="0"/>
            <a:r>
              <a:rPr lang="nl-NL"/>
              <a:t>Locatie</a:t>
            </a:r>
          </a:p>
          <a:p>
            <a:pPr lvl="0"/>
            <a:r>
              <a:rPr lang="nl-NL"/>
              <a:t>Datum</a:t>
            </a:r>
          </a:p>
        </p:txBody>
      </p:sp>
    </p:spTree>
    <p:extLst>
      <p:ext uri="{BB962C8B-B14F-4D97-AF65-F5344CB8AC3E}">
        <p14:creationId xmlns:p14="http://schemas.microsoft.com/office/powerpoint/2010/main" val="336255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1E466-FFFF-4BB2-B3EF-798115667D8B}"/>
              </a:ext>
            </a:extLst>
          </p:cNvPr>
          <p:cNvSpPr>
            <a:spLocks noGrp="1"/>
          </p:cNvSpPr>
          <p:nvPr>
            <p:ph type="ctrTitle" hasCustomPrompt="1"/>
          </p:nvPr>
        </p:nvSpPr>
        <p:spPr>
          <a:xfrm>
            <a:off x="0" y="4988560"/>
            <a:ext cx="12192000" cy="848714"/>
          </a:xfrm>
          <a:prstGeom prst="rect">
            <a:avLst/>
          </a:prstGeom>
        </p:spPr>
        <p:txBody>
          <a:bodyPr anchor="b">
            <a:normAutofit/>
          </a:bodyPr>
          <a:lstStyle>
            <a:lvl1pPr algn="ctr">
              <a:defRPr sz="3200" b="1" spc="600">
                <a:solidFill>
                  <a:schemeClr val="bg1"/>
                </a:solidFill>
                <a:latin typeface="Arial" panose="020B0604020202020204" pitchFamily="34" charset="0"/>
                <a:cs typeface="Arial" panose="020B0604020202020204" pitchFamily="34" charset="0"/>
              </a:defRPr>
            </a:lvl1pPr>
          </a:lstStyle>
          <a:p>
            <a:r>
              <a:rPr lang="nl-NL"/>
              <a:t>DOMUS MEDICA TEMPLATE</a:t>
            </a:r>
            <a:endParaRPr lang="nl-BE"/>
          </a:p>
        </p:txBody>
      </p:sp>
      <p:sp>
        <p:nvSpPr>
          <p:cNvPr id="15" name="Tijdelijke aanduiding voor datum 3">
            <a:extLst>
              <a:ext uri="{FF2B5EF4-FFF2-40B4-BE49-F238E27FC236}">
                <a16:creationId xmlns:a16="http://schemas.microsoft.com/office/drawing/2014/main" id="{26CA996B-8F6A-4F28-8C0F-BFB53F43B1F0}"/>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16" name="Tijdelijke aanduiding voor voettekst 4">
            <a:extLst>
              <a:ext uri="{FF2B5EF4-FFF2-40B4-BE49-F238E27FC236}">
                <a16:creationId xmlns:a16="http://schemas.microsoft.com/office/drawing/2014/main" id="{57C60A99-CF35-4CF5-88A1-1557B76B87B0}"/>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17" name="Tijdelijke aanduiding voor dianummer 5">
            <a:extLst>
              <a:ext uri="{FF2B5EF4-FFF2-40B4-BE49-F238E27FC236}">
                <a16:creationId xmlns:a16="http://schemas.microsoft.com/office/drawing/2014/main" id="{61FD1FCC-38CE-43C7-B40B-B79D8FA05F6D}"/>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Tree>
    <p:extLst>
      <p:ext uri="{BB962C8B-B14F-4D97-AF65-F5344CB8AC3E}">
        <p14:creationId xmlns:p14="http://schemas.microsoft.com/office/powerpoint/2010/main" val="198167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01209-0EDB-4D5B-9E58-892BD8603B2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9" name="Tijdelijke aanduiding voor datum 3">
            <a:extLst>
              <a:ext uri="{FF2B5EF4-FFF2-40B4-BE49-F238E27FC236}">
                <a16:creationId xmlns:a16="http://schemas.microsoft.com/office/drawing/2014/main" id="{7F07A8A5-8F62-4CDD-837B-E94C53E5AB21}"/>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0" name="Tijdelijke aanduiding voor voettekst 4">
            <a:extLst>
              <a:ext uri="{FF2B5EF4-FFF2-40B4-BE49-F238E27FC236}">
                <a16:creationId xmlns:a16="http://schemas.microsoft.com/office/drawing/2014/main" id="{66C55071-B87A-4B15-BB6E-E03BA05C6AA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5B8221D6-7991-493B-A08A-1B27940800A8}"/>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54205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2">
            <a:extLst>
              <a:ext uri="{FF2B5EF4-FFF2-40B4-BE49-F238E27FC236}">
                <a16:creationId xmlns:a16="http://schemas.microsoft.com/office/drawing/2014/main" id="{E6244457-4D72-497C-B61A-E920661DF109}"/>
              </a:ext>
            </a:extLst>
          </p:cNvPr>
          <p:cNvSpPr/>
          <p:nvPr userDrawn="1"/>
        </p:nvSpPr>
        <p:spPr>
          <a:xfrm>
            <a:off x="8178915" y="260935"/>
            <a:ext cx="453889" cy="419784"/>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chemeClr val="bg1"/>
              </a:solidFill>
            </a:endParaRPr>
          </a:p>
        </p:txBody>
      </p:sp>
      <p:sp>
        <p:nvSpPr>
          <p:cNvPr id="7" name="자유형: 도형 14">
            <a:extLst>
              <a:ext uri="{FF2B5EF4-FFF2-40B4-BE49-F238E27FC236}">
                <a16:creationId xmlns:a16="http://schemas.microsoft.com/office/drawing/2014/main" id="{DD6ADDBF-E869-45A1-9DD8-B20362040D67}"/>
              </a:ext>
            </a:extLst>
          </p:cNvPr>
          <p:cNvSpPr/>
          <p:nvPr userDrawn="1"/>
        </p:nvSpPr>
        <p:spPr>
          <a:xfrm rot="10800000">
            <a:off x="11447495" y="3795004"/>
            <a:ext cx="453889" cy="419784"/>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3" name="Tijdelijke aanduiding voor tekst 12">
            <a:extLst>
              <a:ext uri="{FF2B5EF4-FFF2-40B4-BE49-F238E27FC236}">
                <a16:creationId xmlns:a16="http://schemas.microsoft.com/office/drawing/2014/main" id="{8B936926-BB76-4ED2-89C7-A7687046DFB6}"/>
              </a:ext>
            </a:extLst>
          </p:cNvPr>
          <p:cNvSpPr>
            <a:spLocks noGrp="1"/>
          </p:cNvSpPr>
          <p:nvPr>
            <p:ph type="body" sz="quarter" idx="11" hasCustomPrompt="1"/>
          </p:nvPr>
        </p:nvSpPr>
        <p:spPr>
          <a:xfrm>
            <a:off x="8809355" y="164391"/>
            <a:ext cx="3173413" cy="3427413"/>
          </a:xfrm>
          <a:prstGeom prst="rect">
            <a:avLst/>
          </a:prstGeom>
        </p:spPr>
        <p:txBody>
          <a:bodyPr/>
          <a:lstStyle>
            <a:lvl1pPr>
              <a:buNone/>
              <a:defRPr sz="2000"/>
            </a:lvl1pPr>
          </a:lstStyle>
          <a:p>
            <a:pPr lvl="0"/>
            <a:r>
              <a:rPr lang="nl-NL"/>
              <a:t>Citaat</a:t>
            </a:r>
            <a:endParaRPr lang="nl-BE"/>
          </a:p>
        </p:txBody>
      </p:sp>
      <p:sp>
        <p:nvSpPr>
          <p:cNvPr id="6" name="Titel 1">
            <a:extLst>
              <a:ext uri="{FF2B5EF4-FFF2-40B4-BE49-F238E27FC236}">
                <a16:creationId xmlns:a16="http://schemas.microsoft.com/office/drawing/2014/main" id="{0FC6AD09-7C1F-4D61-91BB-DDFF3810DD8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18" name="Tijdelijke aanduiding voor datum 3">
            <a:extLst>
              <a:ext uri="{FF2B5EF4-FFF2-40B4-BE49-F238E27FC236}">
                <a16:creationId xmlns:a16="http://schemas.microsoft.com/office/drawing/2014/main" id="{0BE7ED6E-767E-4AD2-9032-497D5F76FD4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19" name="Tijdelijke aanduiding voor voettekst 4">
            <a:extLst>
              <a:ext uri="{FF2B5EF4-FFF2-40B4-BE49-F238E27FC236}">
                <a16:creationId xmlns:a16="http://schemas.microsoft.com/office/drawing/2014/main" id="{9DA5D044-E528-420A-9A35-13F29FB1595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20" name="Tijdelijke aanduiding voor dianummer 5">
            <a:extLst>
              <a:ext uri="{FF2B5EF4-FFF2-40B4-BE49-F238E27FC236}">
                <a16:creationId xmlns:a16="http://schemas.microsoft.com/office/drawing/2014/main" id="{8F0F1BF1-235B-4659-9F5F-CDC73E64E8D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65843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DDE86-045B-42D2-8161-7261F82F9486}"/>
              </a:ext>
            </a:extLst>
          </p:cNvPr>
          <p:cNvSpPr>
            <a:spLocks noGrp="1"/>
          </p:cNvSpPr>
          <p:nvPr>
            <p:ph type="title" hasCustomPrompt="1"/>
          </p:nvPr>
        </p:nvSpPr>
        <p:spPr>
          <a:xfrm>
            <a:off x="6492240" y="202565"/>
            <a:ext cx="5572760" cy="626775"/>
          </a:xfrm>
          <a:prstGeom prst="rect">
            <a:avLst/>
          </a:prstGeom>
        </p:spPr>
        <p:txBody>
          <a:bodyPr>
            <a:normAutofit/>
          </a:bodyPr>
          <a:lstStyle>
            <a:lvl1pPr>
              <a:defRPr sz="2400" b="1">
                <a:solidFill>
                  <a:schemeClr val="bg1"/>
                </a:solidFill>
                <a:latin typeface="Arial" panose="020B0604020202020204" pitchFamily="34" charset="0"/>
                <a:cs typeface="Arial" panose="020B0604020202020204" pitchFamily="34" charset="0"/>
              </a:defRPr>
            </a:lvl1pPr>
          </a:lstStyle>
          <a:p>
            <a:r>
              <a:rPr lang="nl-NL"/>
              <a:t>INHOUD / TITEL</a:t>
            </a:r>
            <a:endParaRPr lang="nl-BE"/>
          </a:p>
        </p:txBody>
      </p:sp>
      <p:sp>
        <p:nvSpPr>
          <p:cNvPr id="3" name="Tijdelijke aanduiding voor inhoud 2">
            <a:extLst>
              <a:ext uri="{FF2B5EF4-FFF2-40B4-BE49-F238E27FC236}">
                <a16:creationId xmlns:a16="http://schemas.microsoft.com/office/drawing/2014/main" id="{4F47AAC6-03E4-4DE1-8FA8-0600BC078281}"/>
              </a:ext>
            </a:extLst>
          </p:cNvPr>
          <p:cNvSpPr>
            <a:spLocks noGrp="1"/>
          </p:cNvSpPr>
          <p:nvPr>
            <p:ph idx="1"/>
          </p:nvPr>
        </p:nvSpPr>
        <p:spPr>
          <a:xfrm>
            <a:off x="6492240" y="999461"/>
            <a:ext cx="5572760" cy="5480714"/>
          </a:xfrm>
          <a:prstGeom prst="rect">
            <a:avLst/>
          </a:prstGeom>
        </p:spPr>
        <p:txBody>
          <a:bodyPr/>
          <a:lstStyle>
            <a:lvl1pPr>
              <a:buFont typeface="Wingdings" panose="05000000000000000000" pitchFamily="2" charset="2"/>
              <a:buChar char="§"/>
              <a:defRPr sz="20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Char char="§"/>
              <a:defRPr sz="1800">
                <a:solidFill>
                  <a:schemeClr val="bg1"/>
                </a:solidFill>
                <a:latin typeface="Arial" panose="020B0604020202020204" pitchFamily="34" charset="0"/>
                <a:cs typeface="Arial" panose="020B0604020202020204" pitchFamily="34" charset="0"/>
              </a:defRPr>
            </a:lvl2pPr>
            <a:lvl3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3pPr>
            <a:lvl4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4pPr>
            <a:lvl5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13" name="Tijdelijke aanduiding voor datum 3">
            <a:extLst>
              <a:ext uri="{FF2B5EF4-FFF2-40B4-BE49-F238E27FC236}">
                <a16:creationId xmlns:a16="http://schemas.microsoft.com/office/drawing/2014/main" id="{450C6CE7-365C-4190-874D-06BA0614AEA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4" name="Tijdelijke aanduiding voor voettekst 4">
            <a:extLst>
              <a:ext uri="{FF2B5EF4-FFF2-40B4-BE49-F238E27FC236}">
                <a16:creationId xmlns:a16="http://schemas.microsoft.com/office/drawing/2014/main" id="{9990B557-9EB5-4976-980C-7D7D9284A97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5" name="Tijdelijke aanduiding voor dianummer 5">
            <a:extLst>
              <a:ext uri="{FF2B5EF4-FFF2-40B4-BE49-F238E27FC236}">
                <a16:creationId xmlns:a16="http://schemas.microsoft.com/office/drawing/2014/main" id="{B837DE24-0CC4-44F7-9E22-12096EFAEB19}"/>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18746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2323F91E-EED0-4B5E-B41E-A8194DB9EC77}"/>
              </a:ext>
            </a:extLst>
          </p:cNvPr>
          <p:cNvSpPr>
            <a:spLocks noGrp="1"/>
          </p:cNvSpPr>
          <p:nvPr>
            <p:ph idx="13"/>
          </p:nvPr>
        </p:nvSpPr>
        <p:spPr>
          <a:xfrm>
            <a:off x="304800" y="1072337"/>
            <a:ext cx="5715000" cy="5407838"/>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10" name="Tijdelijke aanduiding voor inhoud 2">
            <a:extLst>
              <a:ext uri="{FF2B5EF4-FFF2-40B4-BE49-F238E27FC236}">
                <a16:creationId xmlns:a16="http://schemas.microsoft.com/office/drawing/2014/main" id="{AB0C0FA8-12F3-489A-8357-4B6278549306}"/>
              </a:ext>
            </a:extLst>
          </p:cNvPr>
          <p:cNvSpPr>
            <a:spLocks noGrp="1"/>
          </p:cNvSpPr>
          <p:nvPr>
            <p:ph idx="14"/>
          </p:nvPr>
        </p:nvSpPr>
        <p:spPr>
          <a:xfrm>
            <a:off x="6172202" y="1072336"/>
            <a:ext cx="5715000" cy="54078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tel 1">
            <a:extLst>
              <a:ext uri="{FF2B5EF4-FFF2-40B4-BE49-F238E27FC236}">
                <a16:creationId xmlns:a16="http://schemas.microsoft.com/office/drawing/2014/main" id="{A38465F0-95E9-4508-BBDF-1434D4734714}"/>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
        <p:nvSpPr>
          <p:cNvPr id="11" name="Tijdelijke aanduiding voor datum 3">
            <a:extLst>
              <a:ext uri="{FF2B5EF4-FFF2-40B4-BE49-F238E27FC236}">
                <a16:creationId xmlns:a16="http://schemas.microsoft.com/office/drawing/2014/main" id="{24946970-833B-4143-A7E8-AC687D6AF0F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2" name="Tijdelijke aanduiding voor voettekst 4">
            <a:extLst>
              <a:ext uri="{FF2B5EF4-FFF2-40B4-BE49-F238E27FC236}">
                <a16:creationId xmlns:a16="http://schemas.microsoft.com/office/drawing/2014/main" id="{C1C5F5B4-421D-47F4-9058-AC40F06F7199}"/>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3" name="Tijdelijke aanduiding voor dianummer 5">
            <a:extLst>
              <a:ext uri="{FF2B5EF4-FFF2-40B4-BE49-F238E27FC236}">
                <a16:creationId xmlns:a16="http://schemas.microsoft.com/office/drawing/2014/main" id="{F2209A2F-4E9A-432B-A4B2-49EDE432A0B3}"/>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05337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3800474" y="1038395"/>
            <a:ext cx="8086726" cy="5441780"/>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59EEFB5C-F0B4-4D68-A86F-04F997E7273C}"/>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BCC1CEC8-B668-4E7C-8D51-85430B331071}"/>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375A5AF8-0FE0-4890-BB11-34459084AD5E}"/>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
        <p:nvSpPr>
          <p:cNvPr id="8" name="Titel 1">
            <a:extLst>
              <a:ext uri="{FF2B5EF4-FFF2-40B4-BE49-F238E27FC236}">
                <a16:creationId xmlns:a16="http://schemas.microsoft.com/office/drawing/2014/main" id="{4C3EFE27-D0B2-4D4D-BAC8-2CC0F8825F49}"/>
              </a:ext>
            </a:extLst>
          </p:cNvPr>
          <p:cNvSpPr>
            <a:spLocks noGrp="1"/>
          </p:cNvSpPr>
          <p:nvPr>
            <p:ph type="ctrTitle" hasCustomPrompt="1"/>
          </p:nvPr>
        </p:nvSpPr>
        <p:spPr>
          <a:xfrm>
            <a:off x="3800474" y="262890"/>
            <a:ext cx="8086727"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3886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239394" y="1037801"/>
            <a:ext cx="8018779" cy="5442374"/>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FAB7B660-9626-46D5-BA00-C2423CFEE44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9/07/2024</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A02EEFFF-9BD1-4D8E-B762-F8755364609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04B74280-50EB-4967-941E-5F9971D7B32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8" name="Titel 1">
            <a:extLst>
              <a:ext uri="{FF2B5EF4-FFF2-40B4-BE49-F238E27FC236}">
                <a16:creationId xmlns:a16="http://schemas.microsoft.com/office/drawing/2014/main" id="{922340C7-5787-49DF-90D8-58896BBA31F1}"/>
              </a:ext>
            </a:extLst>
          </p:cNvPr>
          <p:cNvSpPr>
            <a:spLocks noGrp="1"/>
          </p:cNvSpPr>
          <p:nvPr>
            <p:ph type="ctrTitle" hasCustomPrompt="1"/>
          </p:nvPr>
        </p:nvSpPr>
        <p:spPr>
          <a:xfrm>
            <a:off x="996949" y="262890"/>
            <a:ext cx="7261225"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115797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datum 3">
            <a:extLst>
              <a:ext uri="{FF2B5EF4-FFF2-40B4-BE49-F238E27FC236}">
                <a16:creationId xmlns:a16="http://schemas.microsoft.com/office/drawing/2014/main" id="{5B1430A4-20C9-40DA-97ED-D0BC0008D1D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9/07/2024</a:t>
            </a:fld>
            <a:endParaRPr lang="nl-BE"/>
          </a:p>
        </p:txBody>
      </p:sp>
      <p:sp>
        <p:nvSpPr>
          <p:cNvPr id="10" name="Tijdelijke aanduiding voor voettekst 4">
            <a:extLst>
              <a:ext uri="{FF2B5EF4-FFF2-40B4-BE49-F238E27FC236}">
                <a16:creationId xmlns:a16="http://schemas.microsoft.com/office/drawing/2014/main" id="{E5F93407-1661-4931-9A05-CBE3AFAE1B63}"/>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D3B9A0E2-CEA8-49B4-8B58-D808A9C0C967}"/>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222767502"/>
      </p:ext>
    </p:extLst>
  </p:cSld>
  <p:clrMap bg1="lt1" tx1="dk1" bg2="lt2" tx2="dk2" accent1="accent1" accent2="accent2" accent3="accent3" accent4="accent4" accent5="accent5" accent6="accent6" hlink="hlink" folHlink="folHlink"/>
  <p:sldLayoutIdLst>
    <p:sldLayoutId id="2147483655" r:id="rId1"/>
    <p:sldLayoutId id="2147483664" r:id="rId2"/>
    <p:sldLayoutId id="2147483649" r:id="rId3"/>
    <p:sldLayoutId id="2147483651" r:id="rId4"/>
    <p:sldLayoutId id="2147483660" r:id="rId5"/>
    <p:sldLayoutId id="2147483650" r:id="rId6"/>
    <p:sldLayoutId id="2147483652" r:id="rId7"/>
    <p:sldLayoutId id="2147483656" r:id="rId8"/>
    <p:sldLayoutId id="2147483661" r:id="rId9"/>
    <p:sldLayoutId id="2147483657" r:id="rId10"/>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mailto:huisartsenbarometers@kuleuven.be"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domusmedica.be/richtlijnen/themadossiers/gestion-des-antibiotiques-locale-pour-les-infections-des-voies-respiratoires-projet-dimplementation#mat%C3%A9riel%20de%20soutien%20pour%20le%20r%C3%A9f%C3%A9rent%20local" TargetMode="External"/><Relationship Id="rId2" Type="http://schemas.openxmlformats.org/officeDocument/2006/relationships/hyperlink" Target="https://www.intego.be/fr/barometres/documents" TargetMode="External"/><Relationship Id="rId1" Type="http://schemas.openxmlformats.org/officeDocument/2006/relationships/slideLayout" Target="../slideLayouts/slideLayout1.xml"/><Relationship Id="rId4" Type="http://schemas.openxmlformats.org/officeDocument/2006/relationships/hyperlink" Target="https://www.domusmedica.be/sites/default/files/bijlagen/tableau_-_apercu_des_resultats_du_barometre_antibiotiques_3.xlsx"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s://parlonsantibiotiques.be/pour-les-professionnels-de-la-sante/"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www.domusmedica.be/sites/default/files/bijlagen/modele_plan_daction_version_compacte.docx"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questionpro.com/t/AYlAaZ0ci7"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0FDED-A493-4645-92EB-B62278EBDEE1}"/>
              </a:ext>
            </a:extLst>
          </p:cNvPr>
          <p:cNvSpPr>
            <a:spLocks noGrp="1"/>
          </p:cNvSpPr>
          <p:nvPr>
            <p:ph type="ctrTitle"/>
          </p:nvPr>
        </p:nvSpPr>
        <p:spPr/>
        <p:txBody>
          <a:bodyPr lIns="91440" tIns="45720" rIns="91440" bIns="45720" anchor="b">
            <a:normAutofit fontScale="90000"/>
          </a:bodyPr>
          <a:lstStyle/>
          <a:p>
            <a:r>
              <a:rPr lang="nl-NL" dirty="0">
                <a:latin typeface="Arial"/>
                <a:cs typeface="Arial"/>
              </a:rPr>
              <a:t>GESTION DES ANTIBIOTIQUES – INTERVISION 4</a:t>
            </a:r>
            <a:endParaRPr lang="nl-BE" dirty="0">
              <a:latin typeface="Arial"/>
              <a:cs typeface="Arial"/>
            </a:endParaRPr>
          </a:p>
        </p:txBody>
      </p:sp>
    </p:spTree>
    <p:extLst>
      <p:ext uri="{BB962C8B-B14F-4D97-AF65-F5344CB8AC3E}">
        <p14:creationId xmlns:p14="http://schemas.microsoft.com/office/powerpoint/2010/main" val="263707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A350AB5-2588-3276-A67C-D3561D42B6CD}"/>
              </a:ext>
            </a:extLst>
          </p:cNvPr>
          <p:cNvSpPr>
            <a:spLocks noGrp="1"/>
          </p:cNvSpPr>
          <p:nvPr>
            <p:ph type="dt" sz="half" idx="2"/>
          </p:nvPr>
        </p:nvSpPr>
        <p:spPr/>
        <p:txBody>
          <a:bodyPr/>
          <a:lstStyle/>
          <a:p>
            <a:fld id="{93AA8689-BE93-4B22-A10D-A0D2DC2343E8}" type="datetime1">
              <a:rPr lang="nl-BE" smtClean="0"/>
              <a:t>9/07/2024</a:t>
            </a:fld>
            <a:endParaRPr lang="nl-BE"/>
          </a:p>
        </p:txBody>
      </p:sp>
      <p:sp>
        <p:nvSpPr>
          <p:cNvPr id="3" name="Tijdelijke aanduiding voor dianummer 2">
            <a:extLst>
              <a:ext uri="{FF2B5EF4-FFF2-40B4-BE49-F238E27FC236}">
                <a16:creationId xmlns:a16="http://schemas.microsoft.com/office/drawing/2014/main" id="{DF7DF883-841F-7D32-2691-49D9009B695C}"/>
              </a:ext>
            </a:extLst>
          </p:cNvPr>
          <p:cNvSpPr>
            <a:spLocks noGrp="1"/>
          </p:cNvSpPr>
          <p:nvPr>
            <p:ph type="sldNum" sz="quarter" idx="4"/>
          </p:nvPr>
        </p:nvSpPr>
        <p:spPr/>
        <p:txBody>
          <a:bodyPr/>
          <a:lstStyle/>
          <a:p>
            <a:fld id="{237A5C56-B9E8-4E46-B944-E20B96CB342D}" type="slidenum">
              <a:rPr lang="nl-BE" smtClean="0"/>
              <a:pPr/>
              <a:t>10</a:t>
            </a:fld>
            <a:endParaRPr lang="nl-BE">
              <a:solidFill>
                <a:schemeClr val="bg1"/>
              </a:solidFill>
            </a:endParaRPr>
          </a:p>
        </p:txBody>
      </p:sp>
      <p:sp>
        <p:nvSpPr>
          <p:cNvPr id="7" name="Titel 6">
            <a:extLst>
              <a:ext uri="{FF2B5EF4-FFF2-40B4-BE49-F238E27FC236}">
                <a16:creationId xmlns:a16="http://schemas.microsoft.com/office/drawing/2014/main" id="{A0C3B906-9932-E980-8F76-FD53DE7EDCB0}"/>
              </a:ext>
            </a:extLst>
          </p:cNvPr>
          <p:cNvSpPr>
            <a:spLocks noGrp="1"/>
          </p:cNvSpPr>
          <p:nvPr>
            <p:ph type="ctrTitle"/>
          </p:nvPr>
        </p:nvSpPr>
        <p:spPr/>
        <p:txBody>
          <a:bodyPr/>
          <a:lstStyle/>
          <a:p>
            <a:r>
              <a:rPr lang="nl-NL" dirty="0"/>
              <a:t>CNPQ-indicators versus </a:t>
            </a:r>
            <a:r>
              <a:rPr lang="nl-NL" dirty="0" err="1"/>
              <a:t>baromètre</a:t>
            </a:r>
            <a:endParaRPr lang="nl-BE" dirty="0"/>
          </a:p>
        </p:txBody>
      </p:sp>
      <p:graphicFrame>
        <p:nvGraphicFramePr>
          <p:cNvPr id="9" name="Tabel 8">
            <a:extLst>
              <a:ext uri="{FF2B5EF4-FFF2-40B4-BE49-F238E27FC236}">
                <a16:creationId xmlns:a16="http://schemas.microsoft.com/office/drawing/2014/main" id="{3D0BE41F-EE1C-B866-C908-FC90FABF54DC}"/>
              </a:ext>
            </a:extLst>
          </p:cNvPr>
          <p:cNvGraphicFramePr>
            <a:graphicFrameLocks noGrp="1"/>
          </p:cNvGraphicFramePr>
          <p:nvPr>
            <p:extLst>
              <p:ext uri="{D42A27DB-BD31-4B8C-83A1-F6EECF244321}">
                <p14:modId xmlns:p14="http://schemas.microsoft.com/office/powerpoint/2010/main" val="2395248740"/>
              </p:ext>
            </p:extLst>
          </p:nvPr>
        </p:nvGraphicFramePr>
        <p:xfrm>
          <a:off x="142043" y="1079900"/>
          <a:ext cx="11656380" cy="5547360"/>
        </p:xfrm>
        <a:graphic>
          <a:graphicData uri="http://schemas.openxmlformats.org/drawingml/2006/table">
            <a:tbl>
              <a:tblPr/>
              <a:tblGrid>
                <a:gridCol w="3192164">
                  <a:extLst>
                    <a:ext uri="{9D8B030D-6E8A-4147-A177-3AD203B41FA5}">
                      <a16:colId xmlns:a16="http://schemas.microsoft.com/office/drawing/2014/main" val="2592810788"/>
                    </a:ext>
                  </a:extLst>
                </a:gridCol>
                <a:gridCol w="4232108">
                  <a:extLst>
                    <a:ext uri="{9D8B030D-6E8A-4147-A177-3AD203B41FA5}">
                      <a16:colId xmlns:a16="http://schemas.microsoft.com/office/drawing/2014/main" val="987223820"/>
                    </a:ext>
                  </a:extLst>
                </a:gridCol>
                <a:gridCol w="4232108">
                  <a:extLst>
                    <a:ext uri="{9D8B030D-6E8A-4147-A177-3AD203B41FA5}">
                      <a16:colId xmlns:a16="http://schemas.microsoft.com/office/drawing/2014/main" val="1235760756"/>
                    </a:ext>
                  </a:extLst>
                </a:gridCol>
              </a:tblGrid>
              <a:tr h="255961">
                <a:tc>
                  <a:txBody>
                    <a:bodyPr/>
                    <a:lstStyle/>
                    <a:p>
                      <a:pPr algn="ctr"/>
                      <a:endParaRPr lang="nl-BE" sz="1400" dirty="0">
                        <a:effectLst/>
                        <a:highlight>
                          <a:srgbClr val="BFBFBF"/>
                        </a:highlight>
                      </a:endParaRPr>
                    </a:p>
                  </a:txBody>
                  <a:tcPr marL="31995" marR="3199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br>
                        <a:rPr lang="nl-BE" sz="1400" dirty="0">
                          <a:solidFill>
                            <a:srgbClr val="000000"/>
                          </a:solidFill>
                          <a:effectLst/>
                          <a:highlight>
                            <a:srgbClr val="BFBFBF"/>
                          </a:highlight>
                        </a:rPr>
                      </a:br>
                      <a:r>
                        <a:rPr lang="nl-BE" sz="1400" dirty="0" err="1">
                          <a:solidFill>
                            <a:srgbClr val="000000"/>
                          </a:solidFill>
                          <a:effectLst/>
                          <a:highlight>
                            <a:srgbClr val="BFBFBF"/>
                          </a:highlight>
                        </a:rPr>
                        <a:t>Baromètre</a:t>
                      </a:r>
                      <a:r>
                        <a:rPr lang="nl-BE" sz="1400" dirty="0">
                          <a:solidFill>
                            <a:srgbClr val="000000"/>
                          </a:solidFill>
                          <a:effectLst/>
                          <a:highlight>
                            <a:srgbClr val="BFBFBF"/>
                          </a:highlight>
                        </a:rPr>
                        <a:t> </a:t>
                      </a:r>
                      <a:r>
                        <a:rPr lang="nl-BE" sz="1400" dirty="0" err="1">
                          <a:solidFill>
                            <a:srgbClr val="000000"/>
                          </a:solidFill>
                          <a:effectLst/>
                          <a:highlight>
                            <a:srgbClr val="BFBFBF"/>
                          </a:highlight>
                        </a:rPr>
                        <a:t>Antibiotiques</a:t>
                      </a:r>
                      <a:endParaRPr lang="nl-BE" sz="1400" dirty="0">
                        <a:effectLst/>
                        <a:highlight>
                          <a:srgbClr val="BFBFBF"/>
                        </a:highlight>
                      </a:endParaRPr>
                    </a:p>
                  </a:txBody>
                  <a:tcPr marL="31995" marR="319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r>
                        <a:rPr lang="nl-BE" sz="1400" dirty="0">
                          <a:solidFill>
                            <a:srgbClr val="000000"/>
                          </a:solidFill>
                          <a:effectLst/>
                          <a:highlight>
                            <a:srgbClr val="BFBFBF"/>
                          </a:highlight>
                        </a:rPr>
                        <a:t>Indicateurs INAMI (CNPQ)</a:t>
                      </a:r>
                      <a:endParaRPr lang="nl-BE" sz="1400" dirty="0">
                        <a:effectLst/>
                        <a:highlight>
                          <a:srgbClr val="BFBFBF"/>
                        </a:highlight>
                      </a:endParaRPr>
                    </a:p>
                  </a:txBody>
                  <a:tcPr marL="31995" marR="31995" marT="0" marB="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091227750"/>
                  </a:ext>
                </a:extLst>
              </a:tr>
              <a:tr h="895864">
                <a:tc>
                  <a:txBody>
                    <a:bodyPr/>
                    <a:lstStyle/>
                    <a:p>
                      <a:pPr algn="ctr"/>
                      <a:r>
                        <a:rPr lang="nl-BE" sz="1400" dirty="0">
                          <a:solidFill>
                            <a:srgbClr val="000000"/>
                          </a:solidFill>
                          <a:effectLst/>
                          <a:highlight>
                            <a:srgbClr val="BFBFBF"/>
                          </a:highlight>
                        </a:rPr>
                        <a:t>But</a:t>
                      </a:r>
                      <a:endParaRPr lang="nl-BE" sz="1400" dirty="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FR" sz="1400" dirty="0">
                          <a:effectLst/>
                        </a:rPr>
                        <a:t>Soutien aux pratiques de médecine générale, il ne s'agit pas d'un outil de contrôle.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fr-FR" sz="1400">
                          <a:effectLst/>
                        </a:rPr>
                        <a:t>Établir des seuils pour la prescription efficace des antibiotiques (avec une évaluation annuelle par envoi d’un profil de prescription individuel – suivi d’un éventuel contrôle du Service d'évaluation et de contrôle médical (SCEM) de l’INAMI.</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96869517"/>
                  </a:ext>
                </a:extLst>
              </a:tr>
              <a:tr h="639903">
                <a:tc>
                  <a:txBody>
                    <a:bodyPr/>
                    <a:lstStyle/>
                    <a:p>
                      <a:pPr algn="ctr"/>
                      <a:r>
                        <a:rPr lang="nl-BE" sz="1400">
                          <a:solidFill>
                            <a:srgbClr val="000000"/>
                          </a:solidFill>
                          <a:effectLst/>
                          <a:highlight>
                            <a:srgbClr val="BFBFBF"/>
                          </a:highlight>
                        </a:rPr>
                        <a:t>Raison</a:t>
                      </a:r>
                      <a:endParaRPr lang="nl-BE"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FR" sz="1400" dirty="0">
                          <a:effectLst/>
                        </a:rPr>
                        <a:t>Motiver à une prescription d'antibiotiques de qualité en donnant un aperçu du comportement de prescription de sa propre pratique.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fr-FR" sz="1400" dirty="0">
                          <a:effectLst/>
                        </a:rPr>
                        <a:t>La Belgique est l'un des plus gros consommateurs d'antibiotiques de l'UE. La Cour des comptes et la Commission européenne insistent sur la mise en place d'indicateurs d'écart manifeste.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1740318"/>
                  </a:ext>
                </a:extLst>
              </a:tr>
              <a:tr h="383942">
                <a:tc>
                  <a:txBody>
                    <a:bodyPr/>
                    <a:lstStyle/>
                    <a:p>
                      <a:pPr algn="ctr"/>
                      <a:r>
                        <a:rPr lang="nl-BE" sz="1400">
                          <a:solidFill>
                            <a:srgbClr val="000000"/>
                          </a:solidFill>
                          <a:effectLst/>
                          <a:highlight>
                            <a:srgbClr val="BFBFBF"/>
                          </a:highlight>
                        </a:rPr>
                        <a:t>Processus de développement</a:t>
                      </a:r>
                      <a:endParaRPr lang="nl-BE"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FR" sz="1400" dirty="0">
                          <a:effectLst/>
                        </a:rPr>
                        <a:t>Par les médecins généralistes (Réseau </a:t>
                      </a:r>
                      <a:r>
                        <a:rPr lang="fr-FR" sz="1400" dirty="0" err="1">
                          <a:effectLst/>
                        </a:rPr>
                        <a:t>Intego</a:t>
                      </a:r>
                      <a:r>
                        <a:rPr lang="fr-FR" sz="1400" dirty="0">
                          <a:effectLst/>
                        </a:rPr>
                        <a:t> puis tous les MG qui participent)</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fr-FR" sz="1400" dirty="0">
                          <a:effectLst/>
                        </a:rPr>
                        <a:t>Par le CNPQ sur proposition du Service d'évaluation et de contrôle médicaux (INAMI)</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4727779"/>
                  </a:ext>
                </a:extLst>
              </a:tr>
              <a:tr h="511922">
                <a:tc>
                  <a:txBody>
                    <a:bodyPr/>
                    <a:lstStyle/>
                    <a:p>
                      <a:pPr algn="ctr"/>
                      <a:r>
                        <a:rPr lang="nl-BE" sz="1400">
                          <a:solidFill>
                            <a:srgbClr val="000000"/>
                          </a:solidFill>
                          <a:effectLst/>
                          <a:highlight>
                            <a:srgbClr val="BFBFBF"/>
                          </a:highlight>
                        </a:rPr>
                        <a:t>Source des données</a:t>
                      </a:r>
                      <a:endParaRPr lang="nl-BE"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BE" sz="1400">
                          <a:effectLst/>
                        </a:rPr>
                        <a:t>Dossier Médical Infomatisé</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fr-FR" sz="1400" dirty="0">
                          <a:effectLst/>
                        </a:rPr>
                        <a:t>Prescriptions des médicaments remboursés et délivrés (les prescriptions différées sont comptabilisées si elles sont délivrées).</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45464392"/>
                  </a:ext>
                </a:extLst>
              </a:tr>
              <a:tr h="255961">
                <a:tc>
                  <a:txBody>
                    <a:bodyPr/>
                    <a:lstStyle/>
                    <a:p>
                      <a:pPr algn="ctr"/>
                      <a:r>
                        <a:rPr lang="nl-BE" sz="1400">
                          <a:solidFill>
                            <a:srgbClr val="000000"/>
                          </a:solidFill>
                          <a:effectLst/>
                          <a:highlight>
                            <a:srgbClr val="BFBFBF"/>
                          </a:highlight>
                        </a:rPr>
                        <a:t>Niveau</a:t>
                      </a:r>
                      <a:endParaRPr lang="nl-BE" sz="1400">
                        <a:effectLst/>
                        <a:highlight>
                          <a:srgbClr val="BFBFBF"/>
                        </a:highlight>
                      </a:endParaRPr>
                    </a:p>
                    <a:p>
                      <a:pPr algn="ctr"/>
                      <a:r>
                        <a:rPr lang="nl-BE" sz="1400">
                          <a:solidFill>
                            <a:srgbClr val="000000"/>
                          </a:solidFill>
                          <a:effectLst/>
                          <a:highlight>
                            <a:srgbClr val="BFBFBF"/>
                          </a:highlight>
                        </a:rPr>
                        <a:t>Collecte de données</a:t>
                      </a:r>
                      <a:endParaRPr lang="nl-BE"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BE" sz="1400">
                          <a:effectLst/>
                        </a:rPr>
                        <a:t>Cabinet de médecine générale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nl-BE" sz="1400" dirty="0" err="1">
                          <a:effectLst/>
                        </a:rPr>
                        <a:t>Médecin</a:t>
                      </a:r>
                      <a:r>
                        <a:rPr lang="nl-BE" sz="1400" dirty="0">
                          <a:effectLst/>
                        </a:rPr>
                        <a:t> </a:t>
                      </a:r>
                      <a:r>
                        <a:rPr lang="nl-BE" sz="1400" dirty="0" err="1">
                          <a:effectLst/>
                        </a:rPr>
                        <a:t>généraliste</a:t>
                      </a:r>
                      <a:r>
                        <a:rPr lang="nl-BE" sz="1400" dirty="0">
                          <a:effectLst/>
                        </a:rPr>
                        <a:t> </a:t>
                      </a:r>
                      <a:r>
                        <a:rPr lang="nl-BE" sz="1400" dirty="0" err="1">
                          <a:effectLst/>
                        </a:rPr>
                        <a:t>individuel</a:t>
                      </a:r>
                      <a:endParaRPr lang="nl-BE" sz="1400" dirty="0">
                        <a:effectLs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16178929"/>
                  </a:ext>
                </a:extLst>
              </a:tr>
              <a:tr h="383942">
                <a:tc>
                  <a:txBody>
                    <a:bodyPr/>
                    <a:lstStyle/>
                    <a:p>
                      <a:pPr algn="ctr"/>
                      <a:r>
                        <a:rPr lang="nl-BE" sz="1400">
                          <a:solidFill>
                            <a:srgbClr val="000000"/>
                          </a:solidFill>
                          <a:effectLst/>
                          <a:highlight>
                            <a:srgbClr val="BFBFBF"/>
                          </a:highlight>
                        </a:rPr>
                        <a:t>Visibilité des données</a:t>
                      </a:r>
                      <a:endParaRPr lang="nl-BE"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FR" sz="1400">
                          <a:effectLst/>
                        </a:rPr>
                        <a:t>Les données de leur cabinet ne sont visibles qu'aux médecins généralistes du cabinet.</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fr-FR" sz="1400" dirty="0">
                          <a:effectLst/>
                        </a:rPr>
                        <a:t>Les données de chaque médecin sont visibles par l'INAMI et envoyées au médecin lui-même.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5622956"/>
                  </a:ext>
                </a:extLst>
              </a:tr>
              <a:tr h="383942">
                <a:tc>
                  <a:txBody>
                    <a:bodyPr/>
                    <a:lstStyle/>
                    <a:p>
                      <a:pPr algn="ctr"/>
                      <a:r>
                        <a:rPr lang="nl-BE" sz="1400">
                          <a:solidFill>
                            <a:srgbClr val="000000"/>
                          </a:solidFill>
                          <a:effectLst/>
                          <a:highlight>
                            <a:srgbClr val="BFBFBF"/>
                          </a:highlight>
                        </a:rPr>
                        <a:t>Conditions d’export des données</a:t>
                      </a:r>
                      <a:endParaRPr lang="nl-BE"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FR" sz="1400" dirty="0">
                          <a:effectLst/>
                        </a:rPr>
                        <a:t>Sans engagement, après s'être inscrit pour participer au baromètre via le DMI. Il est possible de se désinscrire.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nl-BE" sz="1400" dirty="0" err="1">
                          <a:effectLst/>
                        </a:rPr>
                        <a:t>Automatique</a:t>
                      </a:r>
                      <a:r>
                        <a:rPr lang="nl-BE" sz="1400" dirty="0">
                          <a:effectLst/>
                        </a:rPr>
                        <a:t> via les </a:t>
                      </a:r>
                      <a:r>
                        <a:rPr lang="nl-BE" sz="1400" dirty="0" err="1">
                          <a:effectLst/>
                        </a:rPr>
                        <a:t>mutualités</a:t>
                      </a:r>
                      <a:endParaRPr lang="nl-BE" sz="1400" dirty="0">
                        <a:effectLs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38153008"/>
                  </a:ext>
                </a:extLst>
              </a:tr>
              <a:tr h="383942">
                <a:tc>
                  <a:txBody>
                    <a:bodyPr/>
                    <a:lstStyle/>
                    <a:p>
                      <a:pPr algn="ctr"/>
                      <a:r>
                        <a:rPr lang="fr-FR" sz="1400">
                          <a:solidFill>
                            <a:srgbClr val="000000"/>
                          </a:solidFill>
                          <a:effectLst/>
                          <a:highlight>
                            <a:srgbClr val="BFBFBF"/>
                          </a:highlight>
                        </a:rPr>
                        <a:t>Quand les données sont-elles disponibles et pour quelle période ?</a:t>
                      </a:r>
                      <a:endParaRPr lang="fr-FR" sz="140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fr-FR" sz="1400" dirty="0">
                          <a:effectLst/>
                        </a:rPr>
                        <a:t>Tous les trimestres, pour les 3 derniers mois.</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fr-FR" sz="1400" dirty="0">
                          <a:solidFill>
                            <a:srgbClr val="000000"/>
                          </a:solidFill>
                          <a:effectLst/>
                        </a:rPr>
                        <a:t>Chaque année, à la mi-avril, pour les 5 années précédente.</a:t>
                      </a:r>
                      <a:endParaRPr lang="fr-FR" sz="1400" dirty="0">
                        <a:effectLs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5881812"/>
                  </a:ext>
                </a:extLst>
              </a:tr>
              <a:tr h="255961">
                <a:tc>
                  <a:txBody>
                    <a:bodyPr/>
                    <a:lstStyle/>
                    <a:p>
                      <a:pPr algn="ctr"/>
                      <a:r>
                        <a:rPr lang="fr-FR" sz="1400" dirty="0">
                          <a:solidFill>
                            <a:srgbClr val="000000"/>
                          </a:solidFill>
                          <a:effectLst/>
                          <a:highlight>
                            <a:srgbClr val="BFBFBF"/>
                          </a:highlight>
                        </a:rPr>
                        <a:t>Si vous avez des questions, veuillez contacter</a:t>
                      </a:r>
                      <a:endParaRPr lang="fr-FR" sz="1400" dirty="0">
                        <a:effectLst/>
                        <a:highlight>
                          <a:srgbClr val="BFBFBF"/>
                        </a:highligh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r>
                        <a:rPr lang="nl-BE" sz="1400" dirty="0">
                          <a:solidFill>
                            <a:srgbClr val="303030"/>
                          </a:solidFill>
                          <a:effectLst/>
                          <a:hlinkClick r:id="rId2"/>
                        </a:rPr>
                        <a:t>huisartsenbarometers@kuleuven.be</a:t>
                      </a:r>
                      <a:endParaRPr lang="nl-BE" sz="1400" dirty="0">
                        <a:effectLst/>
                      </a:endParaRP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nl-BE" sz="1400" dirty="0">
                          <a:effectLst/>
                        </a:rPr>
                        <a:t>indic.dgec.secm@riziv-inami.fgov.be</a:t>
                      </a:r>
                    </a:p>
                  </a:txBody>
                  <a:tcPr marL="31995" marR="319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54941181"/>
                  </a:ext>
                </a:extLst>
              </a:tr>
            </a:tbl>
          </a:graphicData>
        </a:graphic>
      </p:graphicFrame>
    </p:spTree>
    <p:extLst>
      <p:ext uri="{BB962C8B-B14F-4D97-AF65-F5344CB8AC3E}">
        <p14:creationId xmlns:p14="http://schemas.microsoft.com/office/powerpoint/2010/main" val="2122385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ED29853-EE2E-6AE1-8CB4-A45B9DCF464A}"/>
              </a:ext>
            </a:extLst>
          </p:cNvPr>
          <p:cNvSpPr>
            <a:spLocks noGrp="1"/>
          </p:cNvSpPr>
          <p:nvPr>
            <p:ph type="dt" sz="half" idx="2"/>
          </p:nvPr>
        </p:nvSpPr>
        <p:spPr/>
        <p:txBody>
          <a:bodyPr/>
          <a:lstStyle/>
          <a:p>
            <a:fld id="{6240A1C0-40F6-477D-AA39-FA2DE8D33685}" type="datetime1">
              <a:rPr lang="nl-BE" smtClean="0"/>
              <a:t>9/07/2024</a:t>
            </a:fld>
            <a:endParaRPr lang="nl-BE"/>
          </a:p>
        </p:txBody>
      </p:sp>
      <p:sp>
        <p:nvSpPr>
          <p:cNvPr id="3" name="Tijdelijke aanduiding voor dianummer 2">
            <a:extLst>
              <a:ext uri="{FF2B5EF4-FFF2-40B4-BE49-F238E27FC236}">
                <a16:creationId xmlns:a16="http://schemas.microsoft.com/office/drawing/2014/main" id="{EF22DCB6-EB84-B45D-3341-26ED959722E9}"/>
              </a:ext>
            </a:extLst>
          </p:cNvPr>
          <p:cNvSpPr>
            <a:spLocks noGrp="1"/>
          </p:cNvSpPr>
          <p:nvPr>
            <p:ph type="sldNum" sz="quarter" idx="4"/>
          </p:nvPr>
        </p:nvSpPr>
        <p:spPr/>
        <p:txBody>
          <a:bodyPr/>
          <a:lstStyle/>
          <a:p>
            <a:fld id="{237A5C56-B9E8-4E46-B944-E20B96CB342D}" type="slidenum">
              <a:rPr lang="nl-BE" smtClean="0"/>
              <a:pPr/>
              <a:t>11</a:t>
            </a:fld>
            <a:endParaRPr lang="nl-BE">
              <a:solidFill>
                <a:schemeClr val="bg1"/>
              </a:solidFill>
            </a:endParaRPr>
          </a:p>
        </p:txBody>
      </p:sp>
      <p:sp>
        <p:nvSpPr>
          <p:cNvPr id="7" name="Titel 6">
            <a:extLst>
              <a:ext uri="{FF2B5EF4-FFF2-40B4-BE49-F238E27FC236}">
                <a16:creationId xmlns:a16="http://schemas.microsoft.com/office/drawing/2014/main" id="{A7289A04-669B-22D0-C3F4-9149D7E908E3}"/>
              </a:ext>
            </a:extLst>
          </p:cNvPr>
          <p:cNvSpPr>
            <a:spLocks noGrp="1"/>
          </p:cNvSpPr>
          <p:nvPr>
            <p:ph type="ctrTitle"/>
          </p:nvPr>
        </p:nvSpPr>
        <p:spPr/>
        <p:txBody>
          <a:bodyPr/>
          <a:lstStyle/>
          <a:p>
            <a:r>
              <a:rPr lang="nl-NL" dirty="0" err="1"/>
              <a:t>Récapitulons</a:t>
            </a:r>
            <a:endParaRPr lang="nl-BE" dirty="0"/>
          </a:p>
        </p:txBody>
      </p:sp>
      <p:graphicFrame>
        <p:nvGraphicFramePr>
          <p:cNvPr id="9" name="Tabel 8">
            <a:extLst>
              <a:ext uri="{FF2B5EF4-FFF2-40B4-BE49-F238E27FC236}">
                <a16:creationId xmlns:a16="http://schemas.microsoft.com/office/drawing/2014/main" id="{AC0C611D-8A59-318F-69F0-CAE91EC11072}"/>
              </a:ext>
            </a:extLst>
          </p:cNvPr>
          <p:cNvGraphicFramePr>
            <a:graphicFrameLocks noGrp="1"/>
          </p:cNvGraphicFramePr>
          <p:nvPr>
            <p:extLst>
              <p:ext uri="{D42A27DB-BD31-4B8C-83A1-F6EECF244321}">
                <p14:modId xmlns:p14="http://schemas.microsoft.com/office/powerpoint/2010/main" val="21596707"/>
              </p:ext>
            </p:extLst>
          </p:nvPr>
        </p:nvGraphicFramePr>
        <p:xfrm>
          <a:off x="167098" y="1685179"/>
          <a:ext cx="11687610" cy="3291840"/>
        </p:xfrm>
        <a:graphic>
          <a:graphicData uri="http://schemas.openxmlformats.org/drawingml/2006/table">
            <a:tbl>
              <a:tblPr firstRow="1" firstCol="1" bandRow="1">
                <a:tableStyleId>{5C22544A-7EE6-4342-B048-85BDC9FD1C3A}</a:tableStyleId>
              </a:tblPr>
              <a:tblGrid>
                <a:gridCol w="2918679">
                  <a:extLst>
                    <a:ext uri="{9D8B030D-6E8A-4147-A177-3AD203B41FA5}">
                      <a16:colId xmlns:a16="http://schemas.microsoft.com/office/drawing/2014/main" val="821751091"/>
                    </a:ext>
                  </a:extLst>
                </a:gridCol>
                <a:gridCol w="8768931">
                  <a:extLst>
                    <a:ext uri="{9D8B030D-6E8A-4147-A177-3AD203B41FA5}">
                      <a16:colId xmlns:a16="http://schemas.microsoft.com/office/drawing/2014/main" val="58260135"/>
                    </a:ext>
                  </a:extLst>
                </a:gridCol>
              </a:tblGrid>
              <a:tr h="0">
                <a:tc>
                  <a:txBody>
                    <a:bodyPr/>
                    <a:lstStyle/>
                    <a:p>
                      <a:pPr marL="0" algn="l" defTabSz="914400" rtl="0" eaLnBrk="1" latinLnBrk="0" hangingPunct="1">
                        <a:lnSpc>
                          <a:spcPct val="100000"/>
                        </a:lnSpc>
                        <a:spcAft>
                          <a:spcPts val="0"/>
                        </a:spcAft>
                      </a:pPr>
                      <a:r>
                        <a:rPr lang="nl-NL" sz="1800" b="1" kern="100" dirty="0">
                          <a:solidFill>
                            <a:schemeClr val="lt1"/>
                          </a:solidFill>
                          <a:effectLst/>
                          <a:latin typeface="+mn-lt"/>
                          <a:ea typeface="+mn-ea"/>
                          <a:cs typeface="+mn-cs"/>
                        </a:rPr>
                        <a:t>BAROMETRE ANTIBIOTIQUES  </a:t>
                      </a:r>
                      <a:endParaRPr lang="nl-BE" sz="1800" b="1" kern="100" dirty="0">
                        <a:solidFill>
                          <a:schemeClr val="lt1"/>
                        </a:solidFill>
                        <a:effectLst/>
                        <a:latin typeface="+mn-lt"/>
                        <a:ea typeface="+mn-ea"/>
                        <a:cs typeface="+mn-cs"/>
                      </a:endParaRPr>
                    </a:p>
                  </a:txBody>
                  <a:tcPr marL="68580" marR="68580" marT="0" marB="0"/>
                </a:tc>
                <a:tc>
                  <a:txBody>
                    <a:bodyPr/>
                    <a:lstStyle/>
                    <a:p>
                      <a:pPr marL="0" algn="l" defTabSz="914400" rtl="0" eaLnBrk="1" latinLnBrk="0" hangingPunct="1">
                        <a:lnSpc>
                          <a:spcPct val="100000"/>
                        </a:lnSpc>
                        <a:spcAft>
                          <a:spcPts val="0"/>
                        </a:spcAft>
                      </a:pPr>
                      <a:r>
                        <a:rPr lang="fr-FR" sz="1800" b="1" kern="100" dirty="0">
                          <a:solidFill>
                            <a:schemeClr val="lt1"/>
                          </a:solidFill>
                          <a:effectLst/>
                          <a:latin typeface="+mn-lt"/>
                          <a:ea typeface="+mn-ea"/>
                          <a:cs typeface="+mn-cs"/>
                        </a:rPr>
                        <a:t>Ce baromètre sert de catalyseur inspirant pour l’optimisation des comportements de prescription en vue d’une amélioration de la qualité. Bien que l’objectif principal soit l’amélioration à long terme, cet outil de feedback fournit des informations précieuses qui peuvent façonner les changements dans les comportements de prescription au fil du temps.</a:t>
                      </a:r>
                      <a:endParaRPr lang="nl-BE" sz="1800" b="1" kern="100" dirty="0">
                        <a:solidFill>
                          <a:schemeClr val="lt1"/>
                        </a:solidFill>
                        <a:effectLst/>
                        <a:latin typeface="+mn-lt"/>
                        <a:ea typeface="+mn-ea"/>
                        <a:cs typeface="+mn-cs"/>
                      </a:endParaRPr>
                    </a:p>
                  </a:txBody>
                  <a:tcPr marL="68580" marR="68580" marT="0" marB="0"/>
                </a:tc>
                <a:extLst>
                  <a:ext uri="{0D108BD9-81ED-4DB2-BD59-A6C34878D82A}">
                    <a16:rowId xmlns:a16="http://schemas.microsoft.com/office/drawing/2014/main" val="2801137933"/>
                  </a:ext>
                </a:extLst>
              </a:tr>
              <a:tr h="0">
                <a:tc>
                  <a:txBody>
                    <a:bodyPr/>
                    <a:lstStyle/>
                    <a:p>
                      <a:pPr>
                        <a:lnSpc>
                          <a:spcPct val="100000"/>
                        </a:lnSpc>
                        <a:spcAft>
                          <a:spcPts val="0"/>
                        </a:spcAft>
                      </a:pPr>
                      <a:r>
                        <a:rPr lang="en-US" sz="1800" kern="100">
                          <a:effectLst/>
                        </a:rPr>
                        <a:t>Healthstat-account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Si le médecin généraliste n'a pas encore créé de compte </a:t>
                      </a:r>
                      <a:r>
                        <a:rPr lang="fr-FR" sz="1800" kern="100" dirty="0" err="1">
                          <a:effectLst/>
                        </a:rPr>
                        <a:t>Healthstat</a:t>
                      </a:r>
                      <a:r>
                        <a:rPr lang="fr-FR" sz="1800" kern="100" dirty="0">
                          <a:effectLst/>
                        </a:rPr>
                        <a:t>, </a:t>
                      </a:r>
                      <a:r>
                        <a:rPr lang="fr-FR" sz="1800" u="sng" kern="100" dirty="0">
                          <a:effectLst/>
                          <a:hlinkClick r:id="rId2"/>
                        </a:rPr>
                        <a:t>une procédure simplifiée</a:t>
                      </a:r>
                      <a:r>
                        <a:rPr lang="fr-FR" sz="1800" kern="100" dirty="0">
                          <a:effectLst/>
                        </a:rPr>
                        <a:t> est disponible.</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2458891"/>
                  </a:ext>
                </a:extLst>
              </a:tr>
              <a:tr h="0">
                <a:tc>
                  <a:txBody>
                    <a:bodyPr/>
                    <a:lstStyle/>
                    <a:p>
                      <a:pPr>
                        <a:lnSpc>
                          <a:spcPct val="100000"/>
                        </a:lnSpc>
                        <a:spcAft>
                          <a:spcPts val="0"/>
                        </a:spcAft>
                      </a:pPr>
                      <a:r>
                        <a:rPr lang="en-US" sz="1800" kern="100">
                          <a:effectLst/>
                        </a:rPr>
                        <a:t>Healthstat-feedback rapport</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Les rapports de feedback sur la collecte des données du 21/06/24 sont disponibles.</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0742376"/>
                  </a:ext>
                </a:extLst>
              </a:tr>
              <a:tr h="0">
                <a:tc>
                  <a:txBody>
                    <a:bodyPr/>
                    <a:lstStyle/>
                    <a:p>
                      <a:pPr>
                        <a:lnSpc>
                          <a:spcPct val="100000"/>
                        </a:lnSpc>
                        <a:spcAft>
                          <a:spcPts val="0"/>
                        </a:spcAft>
                      </a:pPr>
                      <a:r>
                        <a:rPr lang="fr-FR" sz="1800" kern="100" dirty="0">
                          <a:effectLst/>
                        </a:rPr>
                        <a:t>Enoncés pour l’interprétation du baromètre antibiotiques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u="sng" kern="100" dirty="0">
                          <a:effectLst/>
                          <a:hlinkClick r:id="rId3"/>
                        </a:rPr>
                        <a:t>Voir la boîte à outils – matériel de soutien pour le référent local – baromètre antibiotiques</a:t>
                      </a:r>
                      <a:r>
                        <a:rPr lang="fr-FR" sz="1800" kern="100" dirty="0">
                          <a:effectLst/>
                        </a:rPr>
                        <a:t> (en attendant le développement de matériels de formation complémentaires).</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0696380"/>
                  </a:ext>
                </a:extLst>
              </a:tr>
              <a:tr h="0">
                <a:tc>
                  <a:txBody>
                    <a:bodyPr/>
                    <a:lstStyle/>
                    <a:p>
                      <a:pPr>
                        <a:lnSpc>
                          <a:spcPct val="100000"/>
                        </a:lnSpc>
                        <a:spcAft>
                          <a:spcPts val="0"/>
                        </a:spcAft>
                      </a:pPr>
                      <a:r>
                        <a:rPr lang="fr-FR" sz="1800" kern="100">
                          <a:effectLst/>
                        </a:rPr>
                        <a:t>Aperçu des résultats du baromètre antibiotiques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u="sng" kern="100" dirty="0">
                          <a:effectLst/>
                          <a:hlinkClick r:id="rId4"/>
                        </a:rPr>
                        <a:t>Tableau Excel à utiliser pour générer l'aperçu des résultats du baromètre antibiotiques</a:t>
                      </a:r>
                      <a:r>
                        <a:rPr lang="fr-FR" sz="1800" kern="100" dirty="0">
                          <a:effectLst/>
                        </a:rPr>
                        <a:t>.</a:t>
                      </a:r>
                      <a:endParaRPr lang="nl-BE" sz="1800" kern="100" dirty="0">
                        <a:effectLst/>
                      </a:endParaRPr>
                    </a:p>
                    <a:p>
                      <a:pPr>
                        <a:lnSpc>
                          <a:spcPct val="100000"/>
                        </a:lnSpc>
                        <a:spcAft>
                          <a:spcPts val="0"/>
                        </a:spcAft>
                      </a:pPr>
                      <a:r>
                        <a:rPr lang="fr-FR" sz="1800" kern="100" dirty="0">
                          <a:effectLst/>
                        </a:rPr>
                        <a:t>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1940342"/>
                  </a:ext>
                </a:extLst>
              </a:tr>
            </a:tbl>
          </a:graphicData>
        </a:graphic>
      </p:graphicFrame>
    </p:spTree>
    <p:extLst>
      <p:ext uri="{BB962C8B-B14F-4D97-AF65-F5344CB8AC3E}">
        <p14:creationId xmlns:p14="http://schemas.microsoft.com/office/powerpoint/2010/main" val="243329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6664E1E-4C0F-B1A5-C0CA-048DA2D3A242}"/>
              </a:ext>
            </a:extLst>
          </p:cNvPr>
          <p:cNvSpPr>
            <a:spLocks noGrp="1"/>
          </p:cNvSpPr>
          <p:nvPr>
            <p:ph type="dt" sz="half" idx="2"/>
          </p:nvPr>
        </p:nvSpPr>
        <p:spPr/>
        <p:txBody>
          <a:bodyPr/>
          <a:lstStyle/>
          <a:p>
            <a:fld id="{488A4A22-FBB6-4D31-96A0-FE9C16770C8C}" type="datetime1">
              <a:rPr lang="nl-BE" smtClean="0"/>
              <a:t>9/07/2024</a:t>
            </a:fld>
            <a:endParaRPr lang="nl-BE"/>
          </a:p>
        </p:txBody>
      </p:sp>
      <p:sp>
        <p:nvSpPr>
          <p:cNvPr id="3" name="Tijdelijke aanduiding voor dianummer 2">
            <a:extLst>
              <a:ext uri="{FF2B5EF4-FFF2-40B4-BE49-F238E27FC236}">
                <a16:creationId xmlns:a16="http://schemas.microsoft.com/office/drawing/2014/main" id="{395381EA-13B1-133B-7E8C-649460770A5D}"/>
              </a:ext>
            </a:extLst>
          </p:cNvPr>
          <p:cNvSpPr>
            <a:spLocks noGrp="1"/>
          </p:cNvSpPr>
          <p:nvPr>
            <p:ph type="sldNum" sz="quarter" idx="4"/>
          </p:nvPr>
        </p:nvSpPr>
        <p:spPr/>
        <p:txBody>
          <a:bodyPr/>
          <a:lstStyle/>
          <a:p>
            <a:fld id="{237A5C56-B9E8-4E46-B944-E20B96CB342D}" type="slidenum">
              <a:rPr lang="nl-BE" smtClean="0"/>
              <a:pPr/>
              <a:t>12</a:t>
            </a:fld>
            <a:endParaRPr lang="nl-BE">
              <a:solidFill>
                <a:schemeClr val="bg1"/>
              </a:solidFill>
            </a:endParaRPr>
          </a:p>
        </p:txBody>
      </p:sp>
      <p:sp>
        <p:nvSpPr>
          <p:cNvPr id="7" name="Titel 6">
            <a:extLst>
              <a:ext uri="{FF2B5EF4-FFF2-40B4-BE49-F238E27FC236}">
                <a16:creationId xmlns:a16="http://schemas.microsoft.com/office/drawing/2014/main" id="{242B7BD3-9165-2B95-E8F8-7FDE327DB055}"/>
              </a:ext>
            </a:extLst>
          </p:cNvPr>
          <p:cNvSpPr>
            <a:spLocks noGrp="1"/>
          </p:cNvSpPr>
          <p:nvPr>
            <p:ph type="ctrTitle"/>
          </p:nvPr>
        </p:nvSpPr>
        <p:spPr/>
        <p:txBody>
          <a:bodyPr/>
          <a:lstStyle/>
          <a:p>
            <a:r>
              <a:rPr lang="nl-NL" dirty="0" err="1"/>
              <a:t>Récapitulons</a:t>
            </a:r>
            <a:endParaRPr lang="nl-BE" dirty="0"/>
          </a:p>
        </p:txBody>
      </p:sp>
      <p:graphicFrame>
        <p:nvGraphicFramePr>
          <p:cNvPr id="9" name="Tabel 8">
            <a:extLst>
              <a:ext uri="{FF2B5EF4-FFF2-40B4-BE49-F238E27FC236}">
                <a16:creationId xmlns:a16="http://schemas.microsoft.com/office/drawing/2014/main" id="{28A4CE5A-F99E-FD09-55D3-3D036FCF69EE}"/>
              </a:ext>
            </a:extLst>
          </p:cNvPr>
          <p:cNvGraphicFramePr>
            <a:graphicFrameLocks noGrp="1"/>
          </p:cNvGraphicFramePr>
          <p:nvPr>
            <p:extLst>
              <p:ext uri="{D42A27DB-BD31-4B8C-83A1-F6EECF244321}">
                <p14:modId xmlns:p14="http://schemas.microsoft.com/office/powerpoint/2010/main" val="3889301667"/>
              </p:ext>
            </p:extLst>
          </p:nvPr>
        </p:nvGraphicFramePr>
        <p:xfrm>
          <a:off x="1153291" y="1260534"/>
          <a:ext cx="9216097" cy="576263"/>
        </p:xfrm>
        <a:graphic>
          <a:graphicData uri="http://schemas.openxmlformats.org/drawingml/2006/table">
            <a:tbl>
              <a:tblPr firstRow="1" firstCol="1" bandRow="1">
                <a:tableStyleId>{5C22544A-7EE6-4342-B048-85BDC9FD1C3A}</a:tableStyleId>
              </a:tblPr>
              <a:tblGrid>
                <a:gridCol w="9216097">
                  <a:extLst>
                    <a:ext uri="{9D8B030D-6E8A-4147-A177-3AD203B41FA5}">
                      <a16:colId xmlns:a16="http://schemas.microsoft.com/office/drawing/2014/main" val="1934006076"/>
                    </a:ext>
                  </a:extLst>
                </a:gridCol>
              </a:tblGrid>
              <a:tr h="0">
                <a:tc>
                  <a:txBody>
                    <a:bodyPr/>
                    <a:lstStyle/>
                    <a:p>
                      <a:pPr>
                        <a:lnSpc>
                          <a:spcPct val="107000"/>
                        </a:lnSpc>
                        <a:spcAft>
                          <a:spcPts val="0"/>
                        </a:spcAft>
                      </a:pPr>
                      <a:r>
                        <a:rPr lang="fr-FR" sz="1800" kern="100" dirty="0">
                          <a:effectLst/>
                          <a:highlight>
                            <a:srgbClr val="002060"/>
                          </a:highlight>
                        </a:rPr>
                        <a:t>EXEMPLE </a:t>
                      </a:r>
                      <a:endParaRPr lang="nl-BE" sz="1800" kern="100" dirty="0">
                        <a:effectLst/>
                        <a:highlight>
                          <a:srgbClr val="002060"/>
                        </a:highlight>
                      </a:endParaRPr>
                    </a:p>
                    <a:p>
                      <a:pPr>
                        <a:lnSpc>
                          <a:spcPct val="107000"/>
                        </a:lnSpc>
                        <a:spcAft>
                          <a:spcPts val="0"/>
                        </a:spcAft>
                      </a:pPr>
                      <a:r>
                        <a:rPr lang="fr-FR" sz="1800" kern="100" dirty="0">
                          <a:effectLst/>
                          <a:highlight>
                            <a:srgbClr val="002060"/>
                          </a:highlight>
                        </a:rPr>
                        <a:t>Rapport de feedback </a:t>
                      </a:r>
                      <a:r>
                        <a:rPr lang="fr-FR" sz="1800" kern="100" dirty="0" err="1">
                          <a:effectLst/>
                          <a:highlight>
                            <a:srgbClr val="002060"/>
                          </a:highlight>
                        </a:rPr>
                        <a:t>Healthstat</a:t>
                      </a:r>
                      <a:r>
                        <a:rPr lang="fr-FR" sz="1800" kern="100" dirty="0">
                          <a:effectLst/>
                          <a:highlight>
                            <a:srgbClr val="002060"/>
                          </a:highlight>
                        </a:rPr>
                        <a:t> pour la Flandre basé sur la collecte de données du 21/03/24</a:t>
                      </a:r>
                      <a:endParaRPr lang="nl-BE" sz="1800" kern="100" dirty="0">
                        <a:effectLst/>
                        <a:highlight>
                          <a:srgbClr val="00206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7415316"/>
                  </a:ext>
                </a:extLst>
              </a:tr>
            </a:tbl>
          </a:graphicData>
        </a:graphic>
      </p:graphicFrame>
      <p:pic>
        <p:nvPicPr>
          <p:cNvPr id="1026" name="Picture 2">
            <a:extLst>
              <a:ext uri="{FF2B5EF4-FFF2-40B4-BE49-F238E27FC236}">
                <a16:creationId xmlns:a16="http://schemas.microsoft.com/office/drawing/2014/main" id="{C712ED9D-5195-A5AC-9C07-EF493A1EF2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13" y="2124898"/>
            <a:ext cx="9286875"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289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9/07/2024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13</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b="1" dirty="0">
                <a:solidFill>
                  <a:srgbClr val="012169"/>
                </a:solidFill>
              </a:rPr>
              <a:t>La boîte à outils numérique </a:t>
            </a:r>
            <a:r>
              <a:rPr lang="fr-FR" dirty="0">
                <a:solidFill>
                  <a:srgbClr val="012169"/>
                </a:solidFill>
              </a:rPr>
              <a:t>est conçue comme une bibliothèque/base de données contenant des informations sur :</a:t>
            </a:r>
          </a:p>
          <a:p>
            <a:r>
              <a:rPr lang="fr-FR" dirty="0">
                <a:solidFill>
                  <a:srgbClr val="012169"/>
                </a:solidFill>
              </a:rPr>
              <a:t>4 déterminants principaux + interventions possibles</a:t>
            </a:r>
          </a:p>
          <a:p>
            <a:r>
              <a:rPr lang="fr-FR" dirty="0">
                <a:solidFill>
                  <a:srgbClr val="012169"/>
                </a:solidFill>
              </a:rPr>
              <a:t>Littérature</a:t>
            </a:r>
          </a:p>
          <a:p>
            <a:r>
              <a:rPr lang="fr-FR" dirty="0">
                <a:solidFill>
                  <a:srgbClr val="012169"/>
                </a:solidFill>
              </a:rPr>
              <a:t>matériel de soutien pour les référents locaux</a:t>
            </a:r>
          </a:p>
          <a:p>
            <a:pPr marL="0" indent="0">
              <a:buNone/>
            </a:pPr>
            <a:endParaRPr lang="fr-FR" dirty="0">
              <a:solidFill>
                <a:srgbClr val="012169"/>
              </a:solidFill>
            </a:endParaRPr>
          </a:p>
          <a:p>
            <a:pPr marL="0" indent="0">
              <a:buNone/>
            </a:pPr>
            <a:r>
              <a:rPr lang="fr-FR" dirty="0">
                <a:solidFill>
                  <a:srgbClr val="012169"/>
                </a:solidFill>
              </a:rPr>
              <a:t>La boîte à outils numérique est destinée à être utilisée lors des intervisions avec le référent local et n'est pas destinée à être utilisée lors des consultations dans la pratique quotidienne.</a:t>
            </a:r>
          </a:p>
          <a:p>
            <a:r>
              <a:rPr lang="fr-FR" dirty="0">
                <a:solidFill>
                  <a:srgbClr val="012169"/>
                </a:solidFill>
              </a:rPr>
              <a:t>Lors des intervisions, une intervention spécifique de la boîte à outils peut être choisie en fonction du déterminant discuté.</a:t>
            </a:r>
          </a:p>
          <a:p>
            <a:r>
              <a:rPr lang="fr-FR" dirty="0">
                <a:solidFill>
                  <a:srgbClr val="012169"/>
                </a:solidFill>
              </a:rPr>
              <a:t>u cours de la consultation, les gens travailleront sur une intervention sélectionnée dans la boîte à outils. L’intention n’est pas de mettre en œuvre toutes les interventions en même temps.</a:t>
            </a:r>
            <a:endParaRPr lang="nl-BE" dirty="0">
              <a:solidFill>
                <a:srgbClr val="012169"/>
              </a:solidFill>
            </a:endParaRPr>
          </a:p>
        </p:txBody>
      </p:sp>
    </p:spTree>
    <p:extLst>
      <p:ext uri="{BB962C8B-B14F-4D97-AF65-F5344CB8AC3E}">
        <p14:creationId xmlns:p14="http://schemas.microsoft.com/office/powerpoint/2010/main" val="3610855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A4C79-FE2F-40C3-9B12-11C79820B00F}"/>
              </a:ext>
            </a:extLst>
          </p:cNvPr>
          <p:cNvSpPr>
            <a:spLocks noGrp="1"/>
          </p:cNvSpPr>
          <p:nvPr>
            <p:ph type="body" sz="quarter" idx="10"/>
          </p:nvPr>
        </p:nvSpPr>
        <p:spPr/>
        <p:txBody>
          <a:bodyPr/>
          <a:lstStyle/>
          <a:p>
            <a:pPr marL="0" indent="0">
              <a:buNone/>
            </a:pPr>
            <a:r>
              <a:rPr lang="fr-BE" sz="1800" dirty="0"/>
              <a:t>INTERVISION </a:t>
            </a:r>
          </a:p>
          <a:p>
            <a:r>
              <a:rPr lang="fr-BE" sz="1800" dirty="0"/>
              <a:t>Forme structurée d’apprentissage entre pairs. </a:t>
            </a:r>
          </a:p>
          <a:p>
            <a:r>
              <a:rPr lang="fr-BE" sz="1800" dirty="0"/>
              <a:t>Traitement de questions pratiques en petits groupes.</a:t>
            </a:r>
            <a:endParaRPr lang="fr-BE" dirty="0"/>
          </a:p>
          <a:p>
            <a:endParaRPr lang="nl-NL" dirty="0"/>
          </a:p>
          <a:p>
            <a:pPr marL="0" indent="0">
              <a:buNone/>
            </a:pPr>
            <a:r>
              <a:rPr lang="fr-BE" b="1" dirty="0">
                <a:ea typeface="ＭＳ Ｐゴシック" pitchFamily="34" charset="-128"/>
              </a:rPr>
              <a:t>Règles du jeu d’une intervision</a:t>
            </a:r>
          </a:p>
          <a:p>
            <a:pPr marL="457200" lvl="1" indent="-457200">
              <a:defRPr/>
            </a:pPr>
            <a:r>
              <a:rPr lang="fr-BE" sz="1800" dirty="0"/>
              <a:t>1 cas ou profil choisi, à débattre en profondeur. Pas de mélange.</a:t>
            </a:r>
          </a:p>
          <a:p>
            <a:pPr marL="457200" lvl="1" indent="-457200">
              <a:defRPr/>
            </a:pPr>
            <a:r>
              <a:rPr lang="fr-BE" sz="1800" dirty="0"/>
              <a:t>Invitation à parler librement – tout le monde a son mot à dire</a:t>
            </a:r>
          </a:p>
          <a:p>
            <a:pPr marL="457200" lvl="1" indent="-457200">
              <a:defRPr/>
            </a:pPr>
            <a:r>
              <a:rPr lang="fr-BE" sz="1800" dirty="0"/>
              <a:t>Attitude positive et constructive</a:t>
            </a:r>
          </a:p>
          <a:p>
            <a:pPr marL="457200" lvl="1" indent="-457200">
              <a:defRPr/>
            </a:pPr>
            <a:r>
              <a:rPr lang="fr-BE" sz="1800" dirty="0"/>
              <a:t>Ce qui se dit ici reste ici (discrétion/confidentialité)</a:t>
            </a:r>
          </a:p>
          <a:p>
            <a:endParaRPr lang="nl-NL" dirty="0"/>
          </a:p>
          <a:p>
            <a:endParaRPr lang="en-US" dirty="0"/>
          </a:p>
        </p:txBody>
      </p:sp>
      <p:sp>
        <p:nvSpPr>
          <p:cNvPr id="3" name="Date Placeholder 2">
            <a:extLst>
              <a:ext uri="{FF2B5EF4-FFF2-40B4-BE49-F238E27FC236}">
                <a16:creationId xmlns:a16="http://schemas.microsoft.com/office/drawing/2014/main" id="{B271FB82-E8CB-4DC5-9DF4-37C4CEB4026B}"/>
              </a:ext>
            </a:extLst>
          </p:cNvPr>
          <p:cNvSpPr>
            <a:spLocks noGrp="1"/>
          </p:cNvSpPr>
          <p:nvPr>
            <p:ph type="dt" sz="half" idx="2"/>
          </p:nvPr>
        </p:nvSpPr>
        <p:spPr/>
        <p:txBody>
          <a:bodyPr/>
          <a:lstStyle/>
          <a:p>
            <a:fld id="{4834FA9D-117C-49D0-BADD-EEB9EF71F827}" type="datetime1">
              <a:rPr lang="nl-BE" smtClean="0"/>
              <a:t>9/07/2024</a:t>
            </a:fld>
            <a:endParaRPr lang="nl-BE"/>
          </a:p>
        </p:txBody>
      </p:sp>
      <p:sp>
        <p:nvSpPr>
          <p:cNvPr id="4" name="Slide Number Placeholder 3">
            <a:extLst>
              <a:ext uri="{FF2B5EF4-FFF2-40B4-BE49-F238E27FC236}">
                <a16:creationId xmlns:a16="http://schemas.microsoft.com/office/drawing/2014/main" id="{8FC51C4C-A1C8-42CE-9217-BF283EF7BBA9}"/>
              </a:ext>
            </a:extLst>
          </p:cNvPr>
          <p:cNvSpPr>
            <a:spLocks noGrp="1"/>
          </p:cNvSpPr>
          <p:nvPr>
            <p:ph type="sldNum" sz="quarter" idx="4"/>
          </p:nvPr>
        </p:nvSpPr>
        <p:spPr/>
        <p:txBody>
          <a:bodyPr/>
          <a:lstStyle/>
          <a:p>
            <a:fld id="{237A5C56-B9E8-4E46-B944-E20B96CB342D}" type="slidenum">
              <a:rPr lang="nl-BE" smtClean="0"/>
              <a:pPr/>
              <a:t>14</a:t>
            </a:fld>
            <a:endParaRPr lang="nl-BE">
              <a:solidFill>
                <a:schemeClr val="bg1"/>
              </a:solidFill>
            </a:endParaRPr>
          </a:p>
        </p:txBody>
      </p:sp>
      <p:sp>
        <p:nvSpPr>
          <p:cNvPr id="5" name="Title 4">
            <a:extLst>
              <a:ext uri="{FF2B5EF4-FFF2-40B4-BE49-F238E27FC236}">
                <a16:creationId xmlns:a16="http://schemas.microsoft.com/office/drawing/2014/main" id="{F71C141A-B3B1-44A4-A2C6-DBF543F8FBB4}"/>
              </a:ext>
            </a:extLst>
          </p:cNvPr>
          <p:cNvSpPr>
            <a:spLocks noGrp="1"/>
          </p:cNvSpPr>
          <p:nvPr>
            <p:ph type="ctrTitle"/>
          </p:nvPr>
        </p:nvSpPr>
        <p:spPr>
          <a:xfrm>
            <a:off x="996950" y="494473"/>
            <a:ext cx="10890252" cy="589280"/>
          </a:xfrm>
        </p:spPr>
        <p:txBody>
          <a:bodyPr lIns="91440" tIns="45720" rIns="91440" bIns="45720" anchor="b">
            <a:normAutofit fontScale="90000"/>
          </a:bodyPr>
          <a:lstStyle/>
          <a:p>
            <a:r>
              <a:rPr lang="fr-FR" dirty="0"/>
              <a:t>Récapitulons</a:t>
            </a:r>
            <a:br>
              <a:rPr lang="fr-FR" dirty="0"/>
            </a:br>
            <a:r>
              <a:rPr lang="nl-NL" dirty="0" err="1">
                <a:latin typeface="Arial"/>
                <a:cs typeface="Arial"/>
              </a:rPr>
              <a:t>Qu’est-ce</a:t>
            </a:r>
            <a:r>
              <a:rPr lang="nl-NL" dirty="0">
                <a:latin typeface="Arial"/>
                <a:cs typeface="Arial"/>
              </a:rPr>
              <a:t> </a:t>
            </a:r>
            <a:r>
              <a:rPr lang="nl-NL" dirty="0" err="1">
                <a:latin typeface="Arial"/>
                <a:cs typeface="Arial"/>
              </a:rPr>
              <a:t>qu’une</a:t>
            </a:r>
            <a:r>
              <a:rPr lang="nl-NL" dirty="0">
                <a:latin typeface="Arial"/>
                <a:cs typeface="Arial"/>
              </a:rPr>
              <a:t> intervision? </a:t>
            </a:r>
            <a:endParaRPr lang="en-US" dirty="0"/>
          </a:p>
        </p:txBody>
      </p:sp>
      <p:sp>
        <p:nvSpPr>
          <p:cNvPr id="7" name="TextBox 6">
            <a:extLst>
              <a:ext uri="{FF2B5EF4-FFF2-40B4-BE49-F238E27FC236}">
                <a16:creationId xmlns:a16="http://schemas.microsoft.com/office/drawing/2014/main" id="{E1F1A532-D88E-4A0C-B8A1-6B8D8E6CCE45}"/>
              </a:ext>
            </a:extLst>
          </p:cNvPr>
          <p:cNvSpPr txBox="1"/>
          <p:nvPr/>
        </p:nvSpPr>
        <p:spPr>
          <a:xfrm>
            <a:off x="3048000" y="3245889"/>
            <a:ext cx="6096000"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6" name="Ovaal 5">
            <a:extLst>
              <a:ext uri="{FF2B5EF4-FFF2-40B4-BE49-F238E27FC236}">
                <a16:creationId xmlns:a16="http://schemas.microsoft.com/office/drawing/2014/main" id="{59B2F4E2-9E17-D68D-F6EA-2C285270E6E2}"/>
              </a:ext>
            </a:extLst>
          </p:cNvPr>
          <p:cNvSpPr/>
          <p:nvPr/>
        </p:nvSpPr>
        <p:spPr>
          <a:xfrm>
            <a:off x="8451924" y="4547421"/>
            <a:ext cx="1731954" cy="1332717"/>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5" name="Tekstvak 14">
            <a:extLst>
              <a:ext uri="{FF2B5EF4-FFF2-40B4-BE49-F238E27FC236}">
                <a16:creationId xmlns:a16="http://schemas.microsoft.com/office/drawing/2014/main" id="{A83EE150-F5E3-B999-8A55-B98AC1651344}"/>
              </a:ext>
            </a:extLst>
          </p:cNvPr>
          <p:cNvSpPr txBox="1"/>
          <p:nvPr/>
        </p:nvSpPr>
        <p:spPr>
          <a:xfrm>
            <a:off x="8553910" y="4662250"/>
            <a:ext cx="1527982" cy="954107"/>
          </a:xfrm>
          <a:prstGeom prst="rect">
            <a:avLst/>
          </a:prstGeom>
          <a:noFill/>
        </p:spPr>
        <p:txBody>
          <a:bodyPr wrap="none" lIns="91440" tIns="45720" rIns="91440" bIns="45720" rtlCol="0" anchor="t">
            <a:spAutoFit/>
          </a:bodyPr>
          <a:lstStyle/>
          <a:p>
            <a:pPr algn="ctr"/>
            <a:r>
              <a:rPr lang="nl-NL" sz="1400" dirty="0" err="1">
                <a:solidFill>
                  <a:schemeClr val="bg1"/>
                </a:solidFill>
                <a:latin typeface="Arial"/>
                <a:cs typeface="Arial"/>
              </a:rPr>
              <a:t>intervision</a:t>
            </a:r>
            <a:endParaRPr lang="nl-NL" sz="1400" dirty="0">
              <a:solidFill>
                <a:schemeClr val="bg1"/>
              </a:solidFill>
              <a:latin typeface="Arial"/>
              <a:cs typeface="Arial"/>
            </a:endParaRPr>
          </a:p>
          <a:p>
            <a:pPr algn="ctr"/>
            <a:r>
              <a:rPr lang="nl-NL" sz="1400" dirty="0" err="1">
                <a:solidFill>
                  <a:schemeClr val="bg1"/>
                </a:solidFill>
                <a:latin typeface="Arial"/>
                <a:cs typeface="Arial"/>
              </a:rPr>
              <a:t>Boite</a:t>
            </a:r>
            <a:r>
              <a:rPr lang="nl-NL" sz="1400" dirty="0">
                <a:solidFill>
                  <a:schemeClr val="bg1"/>
                </a:solidFill>
                <a:latin typeface="Arial"/>
                <a:cs typeface="Arial"/>
              </a:rPr>
              <a:t> à </a:t>
            </a:r>
            <a:r>
              <a:rPr lang="nl-NL" sz="1400" dirty="0" err="1">
                <a:solidFill>
                  <a:schemeClr val="bg1"/>
                </a:solidFill>
                <a:latin typeface="Arial"/>
                <a:cs typeface="Arial"/>
              </a:rPr>
              <a:t>outils</a:t>
            </a:r>
            <a:endParaRPr lang="nl-NL" sz="1400" dirty="0">
              <a:solidFill>
                <a:schemeClr val="bg1"/>
              </a:solidFill>
              <a:latin typeface="Arial" panose="020B0604020202020204" pitchFamily="34" charset="0"/>
              <a:cs typeface="Arial" panose="020B0604020202020204" pitchFamily="34" charset="0"/>
            </a:endParaRPr>
          </a:p>
          <a:p>
            <a:pPr algn="ctr"/>
            <a:r>
              <a:rPr lang="nl-NL" sz="1400" dirty="0">
                <a:solidFill>
                  <a:schemeClr val="bg1"/>
                </a:solidFill>
                <a:latin typeface="Arial"/>
                <a:cs typeface="Arial"/>
              </a:rPr>
              <a:t>+</a:t>
            </a:r>
          </a:p>
          <a:p>
            <a:pPr algn="ctr"/>
            <a:r>
              <a:rPr lang="nl-NL" sz="1400" dirty="0" err="1">
                <a:solidFill>
                  <a:schemeClr val="bg1"/>
                </a:solidFill>
                <a:latin typeface="Arial"/>
                <a:cs typeface="Arial"/>
              </a:rPr>
              <a:t>Référents</a:t>
            </a:r>
            <a:r>
              <a:rPr lang="nl-NL" sz="1400" dirty="0">
                <a:solidFill>
                  <a:schemeClr val="bg1"/>
                </a:solidFill>
                <a:latin typeface="Arial"/>
                <a:cs typeface="Arial"/>
              </a:rPr>
              <a:t> </a:t>
            </a:r>
            <a:r>
              <a:rPr lang="nl-NL" sz="1400" dirty="0" err="1">
                <a:solidFill>
                  <a:schemeClr val="bg1"/>
                </a:solidFill>
                <a:latin typeface="Arial"/>
                <a:cs typeface="Arial"/>
              </a:rPr>
              <a:t>locaux</a:t>
            </a:r>
            <a:endParaRPr lang="nl-NL" sz="1400" dirty="0">
              <a:solidFill>
                <a:schemeClr val="bg1"/>
              </a:solidFill>
              <a:latin typeface="Arial"/>
              <a:cs typeface="Arial"/>
            </a:endParaRPr>
          </a:p>
        </p:txBody>
      </p:sp>
      <p:sp>
        <p:nvSpPr>
          <p:cNvPr id="16" name="Ovaal 21">
            <a:extLst>
              <a:ext uri="{FF2B5EF4-FFF2-40B4-BE49-F238E27FC236}">
                <a16:creationId xmlns:a16="http://schemas.microsoft.com/office/drawing/2014/main" id="{0A208F0F-A456-A716-CADC-97E4322040D4}"/>
              </a:ext>
            </a:extLst>
          </p:cNvPr>
          <p:cNvSpPr/>
          <p:nvPr/>
        </p:nvSpPr>
        <p:spPr>
          <a:xfrm>
            <a:off x="7947409" y="4183947"/>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Tekstvak 22">
            <a:extLst>
              <a:ext uri="{FF2B5EF4-FFF2-40B4-BE49-F238E27FC236}">
                <a16:creationId xmlns:a16="http://schemas.microsoft.com/office/drawing/2014/main" id="{E99EDA49-A691-6785-62F6-6636544E9C70}"/>
              </a:ext>
            </a:extLst>
          </p:cNvPr>
          <p:cNvSpPr txBox="1"/>
          <p:nvPr/>
        </p:nvSpPr>
        <p:spPr>
          <a:xfrm>
            <a:off x="10045031" y="4546157"/>
            <a:ext cx="1871025" cy="338554"/>
          </a:xfrm>
          <a:prstGeom prst="rect">
            <a:avLst/>
          </a:prstGeom>
          <a:solidFill>
            <a:schemeClr val="bg1"/>
          </a:solidFill>
        </p:spPr>
        <p:txBody>
          <a:bodyPr wrap="none" lIns="91440" tIns="45720" rIns="91440" bIns="45720" rtlCol="0" anchor="t">
            <a:spAutoFit/>
          </a:bodyPr>
          <a:lstStyle/>
          <a:p>
            <a:pPr algn="ctr"/>
            <a:r>
              <a:rPr lang="nl-NL" sz="1600" dirty="0">
                <a:latin typeface="Arial"/>
                <a:cs typeface="Arial"/>
              </a:rPr>
              <a:t>Audit &amp; </a:t>
            </a:r>
            <a:r>
              <a:rPr lang="nl-NL" sz="1600" dirty="0" err="1">
                <a:latin typeface="Arial"/>
                <a:cs typeface="Arial"/>
              </a:rPr>
              <a:t>Feed-back</a:t>
            </a:r>
            <a:endParaRPr lang="nl-BE" sz="1600" dirty="0">
              <a:latin typeface="Arial"/>
              <a:cs typeface="Arial"/>
            </a:endParaRPr>
          </a:p>
        </p:txBody>
      </p:sp>
      <p:sp>
        <p:nvSpPr>
          <p:cNvPr id="18" name="Tekstvak 23">
            <a:extLst>
              <a:ext uri="{FF2B5EF4-FFF2-40B4-BE49-F238E27FC236}">
                <a16:creationId xmlns:a16="http://schemas.microsoft.com/office/drawing/2014/main" id="{7B8C1D36-C553-BA57-BFEA-C1D453D58725}"/>
              </a:ext>
            </a:extLst>
          </p:cNvPr>
          <p:cNvSpPr txBox="1"/>
          <p:nvPr/>
        </p:nvSpPr>
        <p:spPr>
          <a:xfrm>
            <a:off x="8660442" y="5908914"/>
            <a:ext cx="1350050" cy="338554"/>
          </a:xfrm>
          <a:prstGeom prst="rect">
            <a:avLst/>
          </a:prstGeom>
          <a:solidFill>
            <a:schemeClr val="bg1"/>
          </a:solidFill>
        </p:spPr>
        <p:txBody>
          <a:bodyPr wrap="none" lIns="91440" tIns="45720" rIns="91440" bIns="45720" rtlCol="0" anchor="t">
            <a:spAutoFit/>
          </a:bodyPr>
          <a:lstStyle/>
          <a:p>
            <a:pPr algn="ctr"/>
            <a:r>
              <a:rPr lang="nl-NL" sz="1600">
                <a:latin typeface="Arial"/>
                <a:cs typeface="Arial"/>
              </a:rPr>
              <a:t>Plan </a:t>
            </a:r>
            <a:r>
              <a:rPr lang="nl-NL" sz="1600" err="1">
                <a:latin typeface="Arial"/>
                <a:cs typeface="Arial"/>
              </a:rPr>
              <a:t>d'action</a:t>
            </a:r>
            <a:endParaRPr lang="fr-FR" sz="2000">
              <a:cs typeface="Calibri"/>
            </a:endParaRPr>
          </a:p>
        </p:txBody>
      </p:sp>
      <p:sp>
        <p:nvSpPr>
          <p:cNvPr id="19" name="Tekstvak 24">
            <a:extLst>
              <a:ext uri="{FF2B5EF4-FFF2-40B4-BE49-F238E27FC236}">
                <a16:creationId xmlns:a16="http://schemas.microsoft.com/office/drawing/2014/main" id="{8CA5EDA3-ABF1-F1B1-2161-FBF41860B223}"/>
              </a:ext>
            </a:extLst>
          </p:cNvPr>
          <p:cNvSpPr txBox="1"/>
          <p:nvPr/>
        </p:nvSpPr>
        <p:spPr>
          <a:xfrm>
            <a:off x="6695835" y="4287561"/>
            <a:ext cx="1885453" cy="584775"/>
          </a:xfrm>
          <a:prstGeom prst="rect">
            <a:avLst/>
          </a:prstGeom>
          <a:solidFill>
            <a:schemeClr val="bg1"/>
          </a:solidFill>
        </p:spPr>
        <p:txBody>
          <a:bodyPr wrap="none" lIns="91440" tIns="45720" rIns="91440" bIns="45720" rtlCol="0" anchor="t">
            <a:spAutoFit/>
          </a:bodyPr>
          <a:lstStyle/>
          <a:p>
            <a:pPr algn="ctr"/>
            <a:r>
              <a:rPr lang="nl-NL" sz="1600" dirty="0" err="1">
                <a:solidFill>
                  <a:srgbClr val="012169"/>
                </a:solidFill>
                <a:latin typeface="Arial"/>
                <a:cs typeface="Arial"/>
              </a:rPr>
              <a:t>Comportement</a:t>
            </a:r>
            <a:r>
              <a:rPr lang="nl-NL" sz="1600" dirty="0">
                <a:solidFill>
                  <a:srgbClr val="012169"/>
                </a:solidFill>
                <a:latin typeface="Arial"/>
                <a:cs typeface="Arial"/>
              </a:rPr>
              <a:t> de </a:t>
            </a:r>
            <a:endParaRPr lang="fr-FR" sz="1600" dirty="0">
              <a:solidFill>
                <a:srgbClr val="012169"/>
              </a:solidFill>
              <a:latin typeface="Calibri" panose="020F0502020204030204"/>
              <a:cs typeface="Calibri" panose="020F0502020204030204"/>
            </a:endParaRPr>
          </a:p>
          <a:p>
            <a:pPr algn="ctr"/>
            <a:r>
              <a:rPr lang="nl-NL" sz="1600" dirty="0" err="1">
                <a:solidFill>
                  <a:srgbClr val="012169"/>
                </a:solidFill>
                <a:latin typeface="Arial"/>
                <a:cs typeface="Arial"/>
              </a:rPr>
              <a:t>prescription</a:t>
            </a:r>
            <a:r>
              <a:rPr lang="nl-NL" sz="1600" dirty="0">
                <a:solidFill>
                  <a:srgbClr val="012169"/>
                </a:solidFill>
                <a:latin typeface="Arial"/>
                <a:cs typeface="Arial"/>
              </a:rPr>
              <a:t> </a:t>
            </a:r>
            <a:r>
              <a:rPr lang="nl-NL" sz="1600" dirty="0" err="1">
                <a:solidFill>
                  <a:srgbClr val="012169"/>
                </a:solidFill>
                <a:latin typeface="Arial"/>
                <a:cs typeface="Arial"/>
              </a:rPr>
              <a:t>d'ATB</a:t>
            </a:r>
            <a:endParaRPr lang="fr-FR" sz="1600" dirty="0">
              <a:solidFill>
                <a:srgbClr val="012169"/>
              </a:solidFill>
              <a:cs typeface="Calibri"/>
            </a:endParaRPr>
          </a:p>
        </p:txBody>
      </p:sp>
    </p:spTree>
    <p:extLst>
      <p:ext uri="{BB962C8B-B14F-4D97-AF65-F5344CB8AC3E}">
        <p14:creationId xmlns:p14="http://schemas.microsoft.com/office/powerpoint/2010/main" val="45099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sz="quarter" idx="10"/>
          </p:nvPr>
        </p:nvSpPr>
        <p:spPr/>
        <p:txBody>
          <a:bodyPr>
            <a:normAutofit/>
          </a:bodyPr>
          <a:lstStyle/>
          <a:p>
            <a:pPr>
              <a:defRPr/>
            </a:pPr>
            <a:r>
              <a:rPr lang="fr-BE" sz="2000" b="1" dirty="0">
                <a:solidFill>
                  <a:srgbClr val="40A2A0"/>
                </a:solidFill>
              </a:rPr>
              <a:t>Phase 1 : Présentation de cas</a:t>
            </a:r>
          </a:p>
          <a:p>
            <a:pPr lvl="1">
              <a:defRPr/>
            </a:pPr>
            <a:r>
              <a:rPr lang="fr-BE" dirty="0"/>
              <a:t>Chaque MG ‘porteur’ décrit brièvement sa pratique et le profil de sa pratique et cite les difficultés qu’il distingue dans ce profil</a:t>
            </a:r>
          </a:p>
          <a:p>
            <a:pPr>
              <a:defRPr/>
            </a:pPr>
            <a:r>
              <a:rPr lang="fr-BE" sz="2000" b="1" dirty="0">
                <a:solidFill>
                  <a:srgbClr val="40A2A0"/>
                </a:solidFill>
              </a:rPr>
              <a:t>Phase 2 : Questions/réponses (étude du problème) ~ utiliser le groupe</a:t>
            </a:r>
          </a:p>
          <a:p>
            <a:pPr lvl="1">
              <a:defRPr/>
            </a:pPr>
            <a:r>
              <a:rPr lang="fr-BE" dirty="0"/>
              <a:t>Chacun à son tour, les autres MG posent des questions pour dégager les déterminants (explications du profil)</a:t>
            </a:r>
          </a:p>
          <a:p>
            <a:pPr lvl="1">
              <a:defRPr/>
            </a:pPr>
            <a:r>
              <a:rPr lang="fr-BE" dirty="0"/>
              <a:t>Le ‘porteur’ fournit des informations</a:t>
            </a:r>
          </a:p>
          <a:p>
            <a:pPr>
              <a:defRPr/>
            </a:pPr>
            <a:r>
              <a:rPr lang="fr-BE" sz="2000" b="1" dirty="0">
                <a:solidFill>
                  <a:srgbClr val="40A2A0"/>
                </a:solidFill>
              </a:rPr>
              <a:t>Phase 3 : Analyse</a:t>
            </a:r>
          </a:p>
          <a:p>
            <a:pPr lvl="1">
              <a:defRPr/>
            </a:pPr>
            <a:r>
              <a:rPr lang="fr-BE" dirty="0" err="1"/>
              <a:t>Le.La</a:t>
            </a:r>
            <a:r>
              <a:rPr lang="fr-BE" dirty="0"/>
              <a:t> </a:t>
            </a:r>
            <a:r>
              <a:rPr lang="fr-BE" dirty="0" err="1"/>
              <a:t>référent.e</a:t>
            </a:r>
            <a:r>
              <a:rPr lang="fr-BE" dirty="0"/>
              <a:t> </a:t>
            </a:r>
            <a:r>
              <a:rPr lang="fr-BE" dirty="0" err="1"/>
              <a:t>local.e</a:t>
            </a:r>
            <a:r>
              <a:rPr lang="fr-BE" dirty="0"/>
              <a:t> formule ce qui, à ses yeux, est un déterminant dans le cas du ‘porteur’</a:t>
            </a:r>
          </a:p>
          <a:p>
            <a:pPr lvl="1">
              <a:defRPr/>
            </a:pPr>
            <a:r>
              <a:rPr lang="fr-BE" dirty="0"/>
              <a:t>Le ‘porteur’ écoute et reformule éventuellement le déterminant. Il peut aussi y avoir plusieurs déterminants.</a:t>
            </a:r>
          </a:p>
          <a:p>
            <a:pPr>
              <a:defRPr/>
            </a:pPr>
            <a:r>
              <a:rPr lang="fr-BE" sz="2000" b="1" dirty="0">
                <a:solidFill>
                  <a:srgbClr val="40A2A0"/>
                </a:solidFill>
              </a:rPr>
              <a:t>Phase 4 : Avis et conseils</a:t>
            </a:r>
          </a:p>
          <a:p>
            <a:pPr lvl="1">
              <a:defRPr/>
            </a:pPr>
            <a:r>
              <a:rPr lang="fr-BE" sz="1700" dirty="0"/>
              <a:t>Chacun à son tour, tous les MG fournissent de nouvelles perspectives, conseils, astuces</a:t>
            </a:r>
          </a:p>
          <a:p>
            <a:pPr>
              <a:defRPr/>
            </a:pPr>
            <a:r>
              <a:rPr lang="fr-BE" sz="2000" b="1" dirty="0">
                <a:solidFill>
                  <a:srgbClr val="40A2A0"/>
                </a:solidFill>
              </a:rPr>
              <a:t>Phase 5 : Conclusion et évaluation</a:t>
            </a:r>
          </a:p>
          <a:p>
            <a:pPr lvl="1">
              <a:defRPr/>
            </a:pPr>
            <a:r>
              <a:rPr lang="fr-BE" dirty="0"/>
              <a:t>Le porteur de cas indique les conseils/perspectives qui lui seront utiles</a:t>
            </a:r>
          </a:p>
          <a:p>
            <a:pPr lvl="1">
              <a:defRPr/>
            </a:pPr>
            <a:r>
              <a:rPr lang="fr-BE" dirty="0"/>
              <a:t>Le porteur de cas formule ses futures actions concrètes</a:t>
            </a:r>
          </a:p>
          <a:p>
            <a:pPr lvl="1">
              <a:defRPr/>
            </a:pPr>
            <a:r>
              <a:rPr lang="fr-BE" dirty="0"/>
              <a:t>Le porteur de cas formule ses acquis d’apprentissage personnels</a:t>
            </a:r>
          </a:p>
          <a:p>
            <a:pPr marL="0" indent="0">
              <a:buNone/>
            </a:pPr>
            <a:endParaRPr lang="nl-BE" sz="2800" dirty="0"/>
          </a:p>
        </p:txBody>
      </p:sp>
      <p:sp>
        <p:nvSpPr>
          <p:cNvPr id="4" name="Tijdelijke aanduiding voor dianummer 3"/>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pPr>
            <a:fld id="{8D0CDDAD-83BF-4C09-9860-F55FAAC90EC4}" type="slidenum">
              <a:rPr lang="en-US" altLang="en-US" smtClean="0">
                <a:solidFill>
                  <a:srgbClr val="FFFFFF"/>
                </a:solidFill>
              </a:rPr>
              <a:pPr defTabSz="914400" fontAlgn="base">
                <a:spcBef>
                  <a:spcPct val="0"/>
                </a:spcBef>
                <a:spcAft>
                  <a:spcPct val="0"/>
                </a:spcAft>
              </a:pPr>
              <a:t>15</a:t>
            </a:fld>
            <a:endParaRPr lang="en-US" altLang="en-US">
              <a:solidFill>
                <a:srgbClr val="FFFFFF"/>
              </a:solidFill>
            </a:endParaRPr>
          </a:p>
        </p:txBody>
      </p:sp>
      <p:sp>
        <p:nvSpPr>
          <p:cNvPr id="2" name="Titel 1"/>
          <p:cNvSpPr>
            <a:spLocks noGrp="1"/>
          </p:cNvSpPr>
          <p:nvPr>
            <p:ph type="ctrTitle"/>
          </p:nvPr>
        </p:nvSpPr>
        <p:spPr/>
        <p:txBody>
          <a:bodyPr/>
          <a:lstStyle/>
          <a:p>
            <a:r>
              <a:rPr lang="fr-BE" b="1"/>
              <a:t>Phases d’une intervision</a:t>
            </a:r>
          </a:p>
        </p:txBody>
      </p:sp>
    </p:spTree>
    <p:extLst>
      <p:ext uri="{BB962C8B-B14F-4D97-AF65-F5344CB8AC3E}">
        <p14:creationId xmlns:p14="http://schemas.microsoft.com/office/powerpoint/2010/main" val="2064488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2EE0AF9C-5D41-7F00-2027-F05401051AAE}"/>
              </a:ext>
            </a:extLst>
          </p:cNvPr>
          <p:cNvSpPr>
            <a:spLocks noGrp="1"/>
          </p:cNvSpPr>
          <p:nvPr>
            <p:ph type="body" sz="quarter" idx="10"/>
          </p:nvPr>
        </p:nvSpPr>
        <p:spPr/>
        <p:txBody>
          <a:bodyPr/>
          <a:lstStyle/>
          <a:p>
            <a:r>
              <a:rPr lang="fr-FR" dirty="0"/>
              <a:t>Utiliser l'expertise, l'expérience et la responsabilité de tous les participants du groupe d'intervision et pas seulement du référent local (force du groupe).</a:t>
            </a:r>
          </a:p>
          <a:p>
            <a:r>
              <a:rPr lang="fr-FR" dirty="0"/>
              <a:t>Encouragez une participation constructive et solidaire à l’intervision et évitez ou interrompez les discussions par oui ou par non.</a:t>
            </a:r>
          </a:p>
          <a:p>
            <a:r>
              <a:rPr lang="fr-FR" dirty="0"/>
              <a:t>Concentrez-vous sur l’identification des déterminants et des interventions visant à promouvoir un comportement de prescription d’antibiotiques de qualité.</a:t>
            </a:r>
          </a:p>
          <a:p>
            <a:r>
              <a:rPr lang="fr-FR" dirty="0"/>
              <a:t>Encourager l’</a:t>
            </a:r>
            <a:r>
              <a:rPr lang="fr-FR" dirty="0" err="1"/>
              <a:t>auto-réflexion</a:t>
            </a:r>
            <a:endParaRPr lang="fr-FR" dirty="0"/>
          </a:p>
          <a:p>
            <a:pPr lvl="1"/>
            <a:r>
              <a:rPr lang="fr-FR" dirty="0"/>
              <a:t>Poser des questions et rechercher la motivation pour s'attaquer à un déterminant</a:t>
            </a:r>
          </a:p>
          <a:p>
            <a:pPr lvl="1"/>
            <a:r>
              <a:rPr lang="fr-FR" dirty="0"/>
              <a:t>Organiser des jeux de rôle ou des speed dates en duo (pour discuter par groupe de 2 de ce qui va bien et de ce qui est difficile lors de la mise en place d'une politique de prise en charge des patients atteints d'infections respiratoires)</a:t>
            </a:r>
          </a:p>
          <a:p>
            <a:pPr lvl="1"/>
            <a:r>
              <a:rPr lang="fr-FR" dirty="0"/>
              <a:t>Se référer aux lignes directrices ou aux autres participants du groupe pour un échange d'expertise et d'expérience (force du groupe)</a:t>
            </a:r>
            <a:endParaRPr lang="nl-BE" dirty="0"/>
          </a:p>
        </p:txBody>
      </p:sp>
      <p:sp>
        <p:nvSpPr>
          <p:cNvPr id="2" name="Tijdelijke aanduiding voor datum 1">
            <a:extLst>
              <a:ext uri="{FF2B5EF4-FFF2-40B4-BE49-F238E27FC236}">
                <a16:creationId xmlns:a16="http://schemas.microsoft.com/office/drawing/2014/main" id="{94160EC6-5AA7-6B52-F8AC-7D4E485A79E8}"/>
              </a:ext>
            </a:extLst>
          </p:cNvPr>
          <p:cNvSpPr>
            <a:spLocks noGrp="1"/>
          </p:cNvSpPr>
          <p:nvPr>
            <p:ph type="dt" sz="half" idx="2"/>
          </p:nvPr>
        </p:nvSpPr>
        <p:spPr/>
        <p:txBody>
          <a:bodyPr/>
          <a:lstStyle/>
          <a:p>
            <a:fld id="{7B3C7506-2FF9-4BBA-93F1-733B39613D7A}" type="datetime1">
              <a:rPr lang="nl-BE" smtClean="0"/>
              <a:t>9/07/2024</a:t>
            </a:fld>
            <a:endParaRPr lang="nl-BE"/>
          </a:p>
        </p:txBody>
      </p:sp>
      <p:sp>
        <p:nvSpPr>
          <p:cNvPr id="3" name="Tijdelijke aanduiding voor dianummer 2">
            <a:extLst>
              <a:ext uri="{FF2B5EF4-FFF2-40B4-BE49-F238E27FC236}">
                <a16:creationId xmlns:a16="http://schemas.microsoft.com/office/drawing/2014/main" id="{FFEB1A25-2A6B-A382-E7B5-1262E12D0E29}"/>
              </a:ext>
            </a:extLst>
          </p:cNvPr>
          <p:cNvSpPr>
            <a:spLocks noGrp="1"/>
          </p:cNvSpPr>
          <p:nvPr>
            <p:ph type="sldNum" sz="quarter" idx="4"/>
          </p:nvPr>
        </p:nvSpPr>
        <p:spPr/>
        <p:txBody>
          <a:bodyPr/>
          <a:lstStyle/>
          <a:p>
            <a:fld id="{237A5C56-B9E8-4E46-B944-E20B96CB342D}" type="slidenum">
              <a:rPr lang="nl-BE" smtClean="0"/>
              <a:pPr/>
              <a:t>16</a:t>
            </a:fld>
            <a:endParaRPr lang="nl-BE">
              <a:solidFill>
                <a:schemeClr val="bg1"/>
              </a:solidFill>
            </a:endParaRPr>
          </a:p>
        </p:txBody>
      </p:sp>
      <p:sp>
        <p:nvSpPr>
          <p:cNvPr id="7" name="Titel 6">
            <a:extLst>
              <a:ext uri="{FF2B5EF4-FFF2-40B4-BE49-F238E27FC236}">
                <a16:creationId xmlns:a16="http://schemas.microsoft.com/office/drawing/2014/main" id="{CC6EE4FF-E162-7149-7E4F-7B2D280ECE11}"/>
              </a:ext>
            </a:extLst>
          </p:cNvPr>
          <p:cNvSpPr>
            <a:spLocks noGrp="1"/>
          </p:cNvSpPr>
          <p:nvPr>
            <p:ph type="ctrTitle"/>
          </p:nvPr>
        </p:nvSpPr>
        <p:spPr/>
        <p:txBody>
          <a:bodyPr/>
          <a:lstStyle/>
          <a:p>
            <a:r>
              <a:rPr lang="nl-NL" dirty="0"/>
              <a:t>TIPS &amp;TRICS POUR INTERVISION 3 </a:t>
            </a:r>
            <a:endParaRPr lang="nl-BE" dirty="0"/>
          </a:p>
        </p:txBody>
      </p:sp>
    </p:spTree>
    <p:extLst>
      <p:ext uri="{BB962C8B-B14F-4D97-AF65-F5344CB8AC3E}">
        <p14:creationId xmlns:p14="http://schemas.microsoft.com/office/powerpoint/2010/main" val="1976748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E8EF92-D2BF-40B8-BBB5-EDC16A776F64}"/>
              </a:ext>
            </a:extLst>
          </p:cNvPr>
          <p:cNvSpPr>
            <a:spLocks noGrp="1"/>
          </p:cNvSpPr>
          <p:nvPr>
            <p:ph type="dt" sz="half" idx="2"/>
          </p:nvPr>
        </p:nvSpPr>
        <p:spPr/>
        <p:txBody>
          <a:bodyPr/>
          <a:lstStyle/>
          <a:p>
            <a:fld id="{E7CBCB46-EDDA-4931-BA57-840B2ED1545A}" type="datetime1">
              <a:rPr lang="nl-BE" smtClean="0"/>
              <a:t>9/07/2024</a:t>
            </a:fld>
            <a:endParaRPr lang="nl-BE"/>
          </a:p>
        </p:txBody>
      </p:sp>
      <p:sp>
        <p:nvSpPr>
          <p:cNvPr id="3" name="Slide Number Placeholder 2">
            <a:extLst>
              <a:ext uri="{FF2B5EF4-FFF2-40B4-BE49-F238E27FC236}">
                <a16:creationId xmlns:a16="http://schemas.microsoft.com/office/drawing/2014/main" id="{9070E93F-986D-457F-AD71-EDEA41A93766}"/>
              </a:ext>
            </a:extLst>
          </p:cNvPr>
          <p:cNvSpPr>
            <a:spLocks noGrp="1"/>
          </p:cNvSpPr>
          <p:nvPr>
            <p:ph type="sldNum" sz="quarter" idx="4"/>
          </p:nvPr>
        </p:nvSpPr>
        <p:spPr/>
        <p:txBody>
          <a:bodyPr/>
          <a:lstStyle/>
          <a:p>
            <a:fld id="{237A5C56-B9E8-4E46-B944-E20B96CB342D}" type="slidenum">
              <a:rPr lang="nl-BE" smtClean="0"/>
              <a:pPr/>
              <a:t>17</a:t>
            </a:fld>
            <a:endParaRPr lang="nl-BE">
              <a:solidFill>
                <a:schemeClr val="bg1"/>
              </a:solidFill>
            </a:endParaRPr>
          </a:p>
        </p:txBody>
      </p:sp>
      <p:sp>
        <p:nvSpPr>
          <p:cNvPr id="4" name="Title 3">
            <a:extLst>
              <a:ext uri="{FF2B5EF4-FFF2-40B4-BE49-F238E27FC236}">
                <a16:creationId xmlns:a16="http://schemas.microsoft.com/office/drawing/2014/main" id="{8E555214-A50E-4100-8521-899E16C6E641}"/>
              </a:ext>
            </a:extLst>
          </p:cNvPr>
          <p:cNvSpPr>
            <a:spLocks noGrp="1"/>
          </p:cNvSpPr>
          <p:nvPr>
            <p:ph type="ctrTitle"/>
          </p:nvPr>
        </p:nvSpPr>
        <p:spPr>
          <a:xfrm>
            <a:off x="253999" y="2097314"/>
            <a:ext cx="11219544" cy="918143"/>
          </a:xfrm>
        </p:spPr>
        <p:txBody>
          <a:bodyPr>
            <a:normAutofit fontScale="90000"/>
          </a:bodyPr>
          <a:lstStyle/>
          <a:p>
            <a:r>
              <a:rPr lang="nl-NL" dirty="0"/>
              <a:t>ETAPE 1: </a:t>
            </a:r>
            <a:br>
              <a:rPr lang="nl-NL" dirty="0"/>
            </a:br>
            <a:r>
              <a:rPr lang="nl-NL" dirty="0" err="1"/>
              <a:t>comportement</a:t>
            </a:r>
            <a:r>
              <a:rPr lang="nl-NL" dirty="0"/>
              <a:t> de </a:t>
            </a:r>
            <a:r>
              <a:rPr lang="nl-NL" dirty="0" err="1"/>
              <a:t>prescription</a:t>
            </a:r>
            <a:br>
              <a:rPr lang="nl-NL" b="0" dirty="0"/>
            </a:br>
            <a:br>
              <a:rPr lang="nl-NL" b="0" dirty="0"/>
            </a:br>
            <a:r>
              <a:rPr lang="nl-NL" b="0" dirty="0"/>
              <a:t>Point de </a:t>
            </a:r>
            <a:r>
              <a:rPr lang="nl-NL" b="0" dirty="0" err="1"/>
              <a:t>départ</a:t>
            </a:r>
            <a:endParaRPr lang="en-US" b="0" dirty="0"/>
          </a:p>
        </p:txBody>
      </p:sp>
    </p:spTree>
    <p:extLst>
      <p:ext uri="{BB962C8B-B14F-4D97-AF65-F5344CB8AC3E}">
        <p14:creationId xmlns:p14="http://schemas.microsoft.com/office/powerpoint/2010/main" val="1988628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18</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2908879275"/>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1"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30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ÉTAPE n°1 : comportement de prescription </a:t>
                      </a:r>
                    </a:p>
                    <a:p>
                      <a:pPr algn="ctr" fontAlgn="base"/>
                      <a:r>
                        <a:rPr lang="fr-BE" sz="1600" b="1" i="0" dirty="0">
                          <a:solidFill>
                            <a:srgbClr val="012169"/>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93868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A8D3053-B5E4-768F-DB46-B1A34348756C}"/>
              </a:ext>
            </a:extLst>
          </p:cNvPr>
          <p:cNvSpPr>
            <a:spLocks noGrp="1"/>
          </p:cNvSpPr>
          <p:nvPr>
            <p:ph type="body" sz="quarter" idx="10"/>
          </p:nvPr>
        </p:nvSpPr>
        <p:spPr>
          <a:xfrm>
            <a:off x="865188" y="1009491"/>
            <a:ext cx="10488612" cy="5313362"/>
          </a:xfrm>
        </p:spPr>
        <p:txBody>
          <a:bodyPr/>
          <a:lstStyle/>
          <a:p>
            <a:pPr marL="0" indent="0">
              <a:buNone/>
            </a:pPr>
            <a:r>
              <a:rPr lang="fr-FR" sz="1400" dirty="0"/>
              <a:t>Choisissez 1 point de départ pour l'intervision. Le point de départ vise à stimuler l'</a:t>
            </a:r>
            <a:r>
              <a:rPr lang="fr-FR" sz="1400" dirty="0" err="1"/>
              <a:t>auto-réflexion</a:t>
            </a:r>
            <a:r>
              <a:rPr lang="fr-FR" sz="1400" dirty="0"/>
              <a:t> et l'interaction entre les participants et ainsi identifier les déterminants qui font obstacle à un comportement optimal de prescription d'antibiotiques et aux interventions associées.</a:t>
            </a:r>
          </a:p>
          <a:p>
            <a:pPr marL="0" indent="0">
              <a:buNone/>
            </a:pPr>
            <a:r>
              <a:rPr lang="fr-FR" sz="1400" dirty="0"/>
              <a:t>Les points de départ possibles sont :</a:t>
            </a:r>
          </a:p>
          <a:p>
            <a:r>
              <a:rPr lang="fr-FR" sz="1400" dirty="0"/>
              <a:t>Résultats du baromètre ou aperçu de l’APQI</a:t>
            </a:r>
          </a:p>
          <a:p>
            <a:r>
              <a:rPr lang="fr-FR" sz="1400" dirty="0"/>
              <a:t>Prise en charge d'un cas selon les directives (ICE, contrôle des symptômes, communication, rendez-vous, conseils filet de sécurité, prescription reportée, choix de l'antibiotique, ...) Quelles étapes sont faciles/difficiles dans la pratique quotidienne ?</a:t>
            </a:r>
          </a:p>
          <a:p>
            <a:r>
              <a:rPr lang="fr-FR" sz="1400" dirty="0"/>
              <a:t>Cas impliquant une intervention préalablement choisie</a:t>
            </a:r>
          </a:p>
          <a:p>
            <a:pPr lvl="1"/>
            <a:r>
              <a:rPr lang="fr-FR" sz="1400" dirty="0"/>
              <a:t>a été appliqué correctement (+ raison, expérience)</a:t>
            </a:r>
          </a:p>
          <a:p>
            <a:pPr lvl="1"/>
            <a:r>
              <a:rPr lang="fr-FR" sz="1400" dirty="0"/>
              <a:t>est difficile à appliquer (raison, expérience ?)</a:t>
            </a:r>
          </a:p>
          <a:p>
            <a:r>
              <a:rPr lang="fr-FR" sz="1400" dirty="0"/>
              <a:t>Déclaration sur l'expérience avec une certaine intervention</a:t>
            </a:r>
          </a:p>
          <a:p>
            <a:r>
              <a:rPr lang="fr-FR" sz="1400" dirty="0"/>
              <a:t>Discutez des lignes directrices (un participant les prépare)</a:t>
            </a:r>
          </a:p>
          <a:p>
            <a:r>
              <a:rPr lang="fr-FR" sz="1400" dirty="0"/>
              <a:t>Brochure patient GRACE-INTRO</a:t>
            </a:r>
          </a:p>
          <a:p>
            <a:r>
              <a:rPr lang="fr-FR" sz="1400" dirty="0"/>
              <a:t>Observation sur l'application d'une intervention spécifique ((évaluation du plan d'action élaboré)</a:t>
            </a:r>
          </a:p>
          <a:p>
            <a:r>
              <a:rPr lang="fr-FR" sz="1400" dirty="0"/>
              <a:t>Question spécifique ou en suspens lors d'un entretien précédent</a:t>
            </a:r>
          </a:p>
          <a:p>
            <a:r>
              <a:rPr lang="fr-FR" sz="1400" dirty="0"/>
              <a:t>Liste de contrôle des symptômes d'alarme</a:t>
            </a:r>
          </a:p>
          <a:p>
            <a:r>
              <a:rPr lang="fr-FR" sz="1400" dirty="0"/>
              <a:t>,,,</a:t>
            </a:r>
            <a:endParaRPr lang="nl-BE" sz="1400" dirty="0"/>
          </a:p>
        </p:txBody>
      </p:sp>
      <p:sp>
        <p:nvSpPr>
          <p:cNvPr id="2" name="Tijdelijke aanduiding voor datum 1">
            <a:extLst>
              <a:ext uri="{FF2B5EF4-FFF2-40B4-BE49-F238E27FC236}">
                <a16:creationId xmlns:a16="http://schemas.microsoft.com/office/drawing/2014/main" id="{FC47B219-0307-CA5F-1A2E-56333FA2479E}"/>
              </a:ext>
            </a:extLst>
          </p:cNvPr>
          <p:cNvSpPr>
            <a:spLocks noGrp="1"/>
          </p:cNvSpPr>
          <p:nvPr>
            <p:ph type="dt" sz="half" idx="2"/>
          </p:nvPr>
        </p:nvSpPr>
        <p:spPr/>
        <p:txBody>
          <a:bodyPr/>
          <a:lstStyle/>
          <a:p>
            <a:fld id="{39FFB954-4EC7-4089-ADBF-85D3A92002B5}" type="datetime1">
              <a:rPr lang="nl-BE" smtClean="0"/>
              <a:t>9/07/2024</a:t>
            </a:fld>
            <a:endParaRPr lang="nl-BE"/>
          </a:p>
        </p:txBody>
      </p:sp>
      <p:sp>
        <p:nvSpPr>
          <p:cNvPr id="3" name="Tijdelijke aanduiding voor dianummer 2">
            <a:extLst>
              <a:ext uri="{FF2B5EF4-FFF2-40B4-BE49-F238E27FC236}">
                <a16:creationId xmlns:a16="http://schemas.microsoft.com/office/drawing/2014/main" id="{4DFBB22E-51D6-0E94-06E0-9CBD6ACE8F6A}"/>
              </a:ext>
            </a:extLst>
          </p:cNvPr>
          <p:cNvSpPr>
            <a:spLocks noGrp="1"/>
          </p:cNvSpPr>
          <p:nvPr>
            <p:ph type="sldNum" sz="quarter" idx="4"/>
          </p:nvPr>
        </p:nvSpPr>
        <p:spPr/>
        <p:txBody>
          <a:bodyPr/>
          <a:lstStyle/>
          <a:p>
            <a:fld id="{237A5C56-B9E8-4E46-B944-E20B96CB342D}" type="slidenum">
              <a:rPr lang="nl-BE" smtClean="0"/>
              <a:pPr/>
              <a:t>19</a:t>
            </a:fld>
            <a:endParaRPr lang="nl-BE">
              <a:solidFill>
                <a:schemeClr val="bg1"/>
              </a:solidFill>
            </a:endParaRPr>
          </a:p>
        </p:txBody>
      </p:sp>
      <p:sp>
        <p:nvSpPr>
          <p:cNvPr id="7" name="Titel 6">
            <a:extLst>
              <a:ext uri="{FF2B5EF4-FFF2-40B4-BE49-F238E27FC236}">
                <a16:creationId xmlns:a16="http://schemas.microsoft.com/office/drawing/2014/main" id="{50F21186-D8E1-48D0-7104-01A00D44C237}"/>
              </a:ext>
            </a:extLst>
          </p:cNvPr>
          <p:cNvSpPr>
            <a:spLocks noGrp="1"/>
          </p:cNvSpPr>
          <p:nvPr>
            <p:ph type="ctrTitle"/>
          </p:nvPr>
        </p:nvSpPr>
        <p:spPr/>
        <p:txBody>
          <a:bodyPr/>
          <a:lstStyle/>
          <a:p>
            <a:r>
              <a:rPr lang="nl-NL" dirty="0"/>
              <a:t>Point de </a:t>
            </a:r>
            <a:r>
              <a:rPr lang="nl-NL" dirty="0" err="1"/>
              <a:t>départ</a:t>
            </a:r>
            <a:r>
              <a:rPr lang="nl-NL" dirty="0"/>
              <a:t> pour </a:t>
            </a:r>
            <a:r>
              <a:rPr lang="nl-NL" dirty="0" err="1"/>
              <a:t>l’intervision</a:t>
            </a:r>
            <a:r>
              <a:rPr lang="nl-NL" dirty="0"/>
              <a:t> </a:t>
            </a:r>
            <a:endParaRPr lang="nl-BE" dirty="0"/>
          </a:p>
        </p:txBody>
      </p:sp>
    </p:spTree>
    <p:extLst>
      <p:ext uri="{BB962C8B-B14F-4D97-AF65-F5344CB8AC3E}">
        <p14:creationId xmlns:p14="http://schemas.microsoft.com/office/powerpoint/2010/main" val="2819088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9/07/2024</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err="1"/>
              <a:t>Introduction</a:t>
            </a:r>
            <a:r>
              <a:rPr lang="nl-NL" dirty="0"/>
              <a:t>  </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638146" cy="2676004"/>
          </a:xfrm>
        </p:spPr>
        <p:txBody>
          <a:bodyPr/>
          <a:lstStyle/>
          <a:p>
            <a:endParaRPr lang="nl-BE" sz="1400" dirty="0"/>
          </a:p>
          <a:p>
            <a:endParaRPr lang="nl-BE" sz="140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290316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83D696A-6044-4884-8C3B-9C8ED7DAB9FC}"/>
              </a:ext>
            </a:extLst>
          </p:cNvPr>
          <p:cNvSpPr>
            <a:spLocks noGrp="1"/>
          </p:cNvSpPr>
          <p:nvPr>
            <p:ph type="body" sz="quarter" idx="10"/>
          </p:nvPr>
        </p:nvSpPr>
        <p:spPr>
          <a:xfrm>
            <a:off x="989013" y="1166813"/>
            <a:ext cx="11075740" cy="5313362"/>
          </a:xfrm>
        </p:spPr>
        <p:txBody>
          <a:bodyPr/>
          <a:lstStyle/>
          <a:p>
            <a:pPr>
              <a:lnSpc>
                <a:spcPct val="200000"/>
              </a:lnSpc>
            </a:pPr>
            <a:r>
              <a:rPr lang="fr-FR" sz="2000" dirty="0"/>
              <a:t>Normal que le changement de baromètre ne soit pas encore visible (3 mois est trop court)</a:t>
            </a:r>
          </a:p>
          <a:p>
            <a:pPr>
              <a:lnSpc>
                <a:spcPct val="200000"/>
              </a:lnSpc>
            </a:pPr>
            <a:r>
              <a:rPr lang="fr-FR" sz="2000" dirty="0"/>
              <a:t>Ne vous découragez pas.</a:t>
            </a:r>
          </a:p>
          <a:p>
            <a:pPr>
              <a:lnSpc>
                <a:spcPct val="200000"/>
              </a:lnSpc>
            </a:pPr>
            <a:r>
              <a:rPr lang="fr-FR" sz="2000" dirty="0"/>
              <a:t>Les raisons possibles sont les suivantes :</a:t>
            </a:r>
          </a:p>
          <a:p>
            <a:pPr lvl="1"/>
            <a:r>
              <a:rPr lang="fr-FR" sz="1800" dirty="0"/>
              <a:t>Le changement de comportement est un processus lent.</a:t>
            </a:r>
          </a:p>
          <a:p>
            <a:pPr lvl="1"/>
            <a:r>
              <a:rPr lang="fr-FR" sz="1800" dirty="0"/>
              <a:t>Effet de dilution du changement positif dans le comportement de prescription d'antibiotiques d'un médecin généraliste individuel au sein d'un cabinet de groupe. </a:t>
            </a:r>
          </a:p>
          <a:p>
            <a:pPr lvl="1"/>
            <a:r>
              <a:rPr lang="fr-FR" sz="1800" dirty="0"/>
              <a:t>Résultats du baromètre : agrégés au niveau de la pratique</a:t>
            </a:r>
          </a:p>
          <a:p>
            <a:pPr lvl="1"/>
            <a:r>
              <a:rPr lang="fr-FR" sz="1800" dirty="0"/>
              <a:t>Évolution et évaluation des résultats du baromètre à plus long terme par un petit nombre de patients pour des indications bien définies sur une période de 3 mois </a:t>
            </a:r>
          </a:p>
          <a:p>
            <a:pPr lvl="1"/>
            <a:r>
              <a:rPr lang="fr-FR" dirty="0"/>
              <a:t> ...</a:t>
            </a:r>
            <a:endParaRPr lang="en-US" dirty="0"/>
          </a:p>
        </p:txBody>
      </p:sp>
      <p:sp>
        <p:nvSpPr>
          <p:cNvPr id="3" name="Tijdelijke aanduiding voor datum 2">
            <a:extLst>
              <a:ext uri="{FF2B5EF4-FFF2-40B4-BE49-F238E27FC236}">
                <a16:creationId xmlns:a16="http://schemas.microsoft.com/office/drawing/2014/main" id="{4FE3D471-1E4E-46D4-A6E6-238D27CBD477}"/>
              </a:ext>
            </a:extLst>
          </p:cNvPr>
          <p:cNvSpPr>
            <a:spLocks noGrp="1"/>
          </p:cNvSpPr>
          <p:nvPr>
            <p:ph type="dt" sz="half" idx="2"/>
          </p:nvPr>
        </p:nvSpPr>
        <p:spPr/>
        <p:txBody>
          <a:bodyPr/>
          <a:lstStyle/>
          <a:p>
            <a:fld id="{4488595A-567D-4A06-A5CF-F0F5F8F1CE8B}" type="datetime1">
              <a:rPr lang="nl-BE" smtClean="0"/>
              <a:t>9/07/2024</a:t>
            </a:fld>
            <a:endParaRPr lang="nl-BE"/>
          </a:p>
        </p:txBody>
      </p:sp>
      <p:sp>
        <p:nvSpPr>
          <p:cNvPr id="4" name="Tijdelijke aanduiding voor dianummer 3">
            <a:extLst>
              <a:ext uri="{FF2B5EF4-FFF2-40B4-BE49-F238E27FC236}">
                <a16:creationId xmlns:a16="http://schemas.microsoft.com/office/drawing/2014/main" id="{C1B4EA53-E8EC-4D27-A890-3E469240F0A7}"/>
              </a:ext>
            </a:extLst>
          </p:cNvPr>
          <p:cNvSpPr>
            <a:spLocks noGrp="1"/>
          </p:cNvSpPr>
          <p:nvPr>
            <p:ph type="sldNum" sz="quarter" idx="4"/>
          </p:nvPr>
        </p:nvSpPr>
        <p:spPr/>
        <p:txBody>
          <a:bodyPr/>
          <a:lstStyle/>
          <a:p>
            <a:fld id="{237A5C56-B9E8-4E46-B944-E20B96CB342D}" type="slidenum">
              <a:rPr lang="nl-BE" smtClean="0"/>
              <a:pPr/>
              <a:t>20</a:t>
            </a:fld>
            <a:endParaRPr lang="nl-BE">
              <a:solidFill>
                <a:schemeClr val="bg1"/>
              </a:solidFill>
            </a:endParaRPr>
          </a:p>
        </p:txBody>
      </p:sp>
      <p:sp>
        <p:nvSpPr>
          <p:cNvPr id="5" name="Titel 4">
            <a:extLst>
              <a:ext uri="{FF2B5EF4-FFF2-40B4-BE49-F238E27FC236}">
                <a16:creationId xmlns:a16="http://schemas.microsoft.com/office/drawing/2014/main" id="{46293721-8B84-411B-BA3E-2F2DCF5308D1}"/>
              </a:ext>
            </a:extLst>
          </p:cNvPr>
          <p:cNvSpPr>
            <a:spLocks noGrp="1"/>
          </p:cNvSpPr>
          <p:nvPr>
            <p:ph type="ctrTitle"/>
          </p:nvPr>
        </p:nvSpPr>
        <p:spPr/>
        <p:txBody>
          <a:bodyPr/>
          <a:lstStyle/>
          <a:p>
            <a:r>
              <a:rPr lang="nl-NL" dirty="0" err="1"/>
              <a:t>Résultats</a:t>
            </a:r>
            <a:r>
              <a:rPr lang="nl-NL" dirty="0"/>
              <a:t> du </a:t>
            </a:r>
            <a:r>
              <a:rPr lang="nl-NL" dirty="0" err="1"/>
              <a:t>baromètre</a:t>
            </a:r>
            <a:r>
              <a:rPr lang="nl-NL" dirty="0"/>
              <a:t>: des points </a:t>
            </a:r>
            <a:r>
              <a:rPr lang="nl-NL" dirty="0" err="1"/>
              <a:t>d’attention</a:t>
            </a:r>
            <a:endParaRPr lang="en-US" dirty="0"/>
          </a:p>
        </p:txBody>
      </p:sp>
    </p:spTree>
    <p:extLst>
      <p:ext uri="{BB962C8B-B14F-4D97-AF65-F5344CB8AC3E}">
        <p14:creationId xmlns:p14="http://schemas.microsoft.com/office/powerpoint/2010/main" val="396847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A79C208-DD5E-2D5F-91DC-2C6BD6B3B575}"/>
              </a:ext>
            </a:extLst>
          </p:cNvPr>
          <p:cNvSpPr>
            <a:spLocks noGrp="1"/>
          </p:cNvSpPr>
          <p:nvPr>
            <p:ph type="body" sz="quarter" idx="10"/>
          </p:nvPr>
        </p:nvSpPr>
        <p:spPr>
          <a:xfrm>
            <a:off x="723332" y="1009491"/>
            <a:ext cx="10508778" cy="5313362"/>
          </a:xfrm>
        </p:spPr>
        <p:txBody>
          <a:bodyPr/>
          <a:lstStyle/>
          <a:p>
            <a:pPr marL="457200" lvl="1" indent="0" algn="ctr">
              <a:lnSpc>
                <a:spcPct val="150000"/>
              </a:lnSpc>
              <a:buNone/>
            </a:pPr>
            <a:r>
              <a:rPr lang="fr-FR" sz="2000" dirty="0"/>
              <a:t>Voir la </a:t>
            </a:r>
            <a:r>
              <a:rPr lang="fr-FR" sz="2000" b="1" dirty="0"/>
              <a:t>présentation</a:t>
            </a:r>
            <a:r>
              <a:rPr lang="fr-FR" sz="2000" dirty="0"/>
              <a:t> disponible via la boîte à outils </a:t>
            </a:r>
          </a:p>
          <a:p>
            <a:pPr marL="457200" lvl="1" indent="0" algn="ctr">
              <a:lnSpc>
                <a:spcPct val="150000"/>
              </a:lnSpc>
              <a:buNone/>
            </a:pPr>
            <a:r>
              <a:rPr lang="fr-FR" sz="2000" dirty="0"/>
              <a:t>(section "soutien aux champions locaux - baromètre des antibiotiques")</a:t>
            </a:r>
          </a:p>
          <a:p>
            <a:pPr marL="457200" lvl="1" indent="0" algn="ctr">
              <a:lnSpc>
                <a:spcPct val="150000"/>
              </a:lnSpc>
              <a:buNone/>
            </a:pPr>
            <a:r>
              <a:rPr lang="nl-NL" sz="2400" dirty="0"/>
              <a:t>↓</a:t>
            </a:r>
            <a:endParaRPr lang="fr-FR" sz="2000" dirty="0"/>
          </a:p>
          <a:p>
            <a:pPr marL="457200" lvl="1" indent="0" algn="ctr">
              <a:lnSpc>
                <a:spcPct val="150000"/>
              </a:lnSpc>
              <a:buNone/>
            </a:pPr>
            <a:r>
              <a:rPr lang="fr-FR" sz="2000" dirty="0"/>
              <a:t>sur la base de </a:t>
            </a:r>
            <a:r>
              <a:rPr lang="fr-FR" sz="2000" b="1" dirty="0"/>
              <a:t>déclarations</a:t>
            </a:r>
            <a:r>
              <a:rPr lang="fr-FR" sz="2000" dirty="0"/>
              <a:t> vous apprendre à mieux </a:t>
            </a:r>
            <a:r>
              <a:rPr lang="fr-FR" sz="2000" b="1" dirty="0"/>
              <a:t>interpréter</a:t>
            </a:r>
            <a:r>
              <a:rPr lang="fr-FR" sz="2000" dirty="0"/>
              <a:t> les </a:t>
            </a:r>
            <a:r>
              <a:rPr lang="fr-FR" sz="2000" b="1" dirty="0"/>
              <a:t>résultats</a:t>
            </a:r>
            <a:r>
              <a:rPr lang="fr-FR" sz="2000" dirty="0"/>
              <a:t> du baromètre des antibiotiques</a:t>
            </a:r>
          </a:p>
          <a:p>
            <a:pPr marL="457200" lvl="1" indent="0" algn="ctr">
              <a:lnSpc>
                <a:spcPct val="150000"/>
              </a:lnSpc>
              <a:buNone/>
            </a:pPr>
            <a:r>
              <a:rPr lang="nl-NL" sz="2400" dirty="0"/>
              <a:t>↓</a:t>
            </a:r>
            <a:endParaRPr lang="fr-FR" sz="2000" dirty="0"/>
          </a:p>
          <a:p>
            <a:pPr marL="457200" lvl="1" indent="0" algn="ctr">
              <a:lnSpc>
                <a:spcPct val="150000"/>
              </a:lnSpc>
              <a:buNone/>
            </a:pPr>
            <a:r>
              <a:rPr lang="fr-FR" sz="2000" dirty="0"/>
              <a:t>en tant que champion local ou avec le groupe d’intervision, vous pouvez sélectionner les déclarations que vous souhaitez discuter lors de </a:t>
            </a:r>
            <a:r>
              <a:rPr lang="nl-NL" sz="2000" dirty="0" err="1"/>
              <a:t>l’intervision</a:t>
            </a:r>
            <a:endParaRPr lang="nl-NL" sz="2000" dirty="0"/>
          </a:p>
          <a:p>
            <a:pPr marL="457200" lvl="1" indent="0" algn="ctr">
              <a:buNone/>
            </a:pPr>
            <a:endParaRPr lang="nl-NL" sz="2000" dirty="0"/>
          </a:p>
          <a:p>
            <a:pPr marL="0" indent="0">
              <a:buNone/>
            </a:pPr>
            <a:endParaRPr lang="nl-BE" sz="2000" dirty="0"/>
          </a:p>
        </p:txBody>
      </p:sp>
      <p:sp>
        <p:nvSpPr>
          <p:cNvPr id="2" name="Tijdelijke aanduiding voor datum 1">
            <a:extLst>
              <a:ext uri="{FF2B5EF4-FFF2-40B4-BE49-F238E27FC236}">
                <a16:creationId xmlns:a16="http://schemas.microsoft.com/office/drawing/2014/main" id="{76789FB9-ABAB-59DF-CA61-9DFF1E798831}"/>
              </a:ext>
            </a:extLst>
          </p:cNvPr>
          <p:cNvSpPr>
            <a:spLocks noGrp="1"/>
          </p:cNvSpPr>
          <p:nvPr>
            <p:ph type="dt" sz="half" idx="2"/>
          </p:nvPr>
        </p:nvSpPr>
        <p:spPr/>
        <p:txBody>
          <a:bodyPr/>
          <a:lstStyle/>
          <a:p>
            <a:fld id="{0319A2EE-CF3C-45EF-BCC7-0529014641C3}" type="datetime1">
              <a:rPr lang="nl-BE" smtClean="0"/>
              <a:t>9/07/2024</a:t>
            </a:fld>
            <a:endParaRPr lang="nl-BE"/>
          </a:p>
        </p:txBody>
      </p:sp>
      <p:sp>
        <p:nvSpPr>
          <p:cNvPr id="3" name="Tijdelijke aanduiding voor dianummer 2">
            <a:extLst>
              <a:ext uri="{FF2B5EF4-FFF2-40B4-BE49-F238E27FC236}">
                <a16:creationId xmlns:a16="http://schemas.microsoft.com/office/drawing/2014/main" id="{773372B9-2A70-75B1-6891-7EF1870870C9}"/>
              </a:ext>
            </a:extLst>
          </p:cNvPr>
          <p:cNvSpPr>
            <a:spLocks noGrp="1"/>
          </p:cNvSpPr>
          <p:nvPr>
            <p:ph type="sldNum" sz="quarter" idx="4"/>
          </p:nvPr>
        </p:nvSpPr>
        <p:spPr/>
        <p:txBody>
          <a:bodyPr/>
          <a:lstStyle/>
          <a:p>
            <a:fld id="{237A5C56-B9E8-4E46-B944-E20B96CB342D}" type="slidenum">
              <a:rPr lang="nl-BE" smtClean="0"/>
              <a:pPr/>
              <a:t>21</a:t>
            </a:fld>
            <a:endParaRPr lang="nl-BE">
              <a:solidFill>
                <a:schemeClr val="bg1"/>
              </a:solidFill>
            </a:endParaRPr>
          </a:p>
        </p:txBody>
      </p:sp>
      <p:sp>
        <p:nvSpPr>
          <p:cNvPr id="9" name="Titel 6">
            <a:extLst>
              <a:ext uri="{FF2B5EF4-FFF2-40B4-BE49-F238E27FC236}">
                <a16:creationId xmlns:a16="http://schemas.microsoft.com/office/drawing/2014/main" id="{95E0C04C-6886-65B4-F638-B6C4A69D19F2}"/>
              </a:ext>
            </a:extLst>
          </p:cNvPr>
          <p:cNvSpPr>
            <a:spLocks noGrp="1"/>
          </p:cNvSpPr>
          <p:nvPr>
            <p:ph type="ctrTitle"/>
          </p:nvPr>
        </p:nvSpPr>
        <p:spPr>
          <a:xfrm>
            <a:off x="996950" y="262890"/>
            <a:ext cx="10890252" cy="589280"/>
          </a:xfrm>
        </p:spPr>
        <p:txBody>
          <a:bodyPr lIns="91440" tIns="45720" rIns="91440" bIns="45720" anchor="b">
            <a:normAutofit/>
          </a:bodyPr>
          <a:lstStyle/>
          <a:p>
            <a:r>
              <a:rPr lang="nl-NL" dirty="0">
                <a:latin typeface="Arial"/>
                <a:cs typeface="Arial"/>
              </a:rPr>
              <a:t>FAQ </a:t>
            </a:r>
            <a:r>
              <a:rPr lang="nl-NL" dirty="0" err="1">
                <a:latin typeface="Arial"/>
                <a:cs typeface="Arial"/>
              </a:rPr>
              <a:t>Baromètre</a:t>
            </a:r>
            <a:r>
              <a:rPr lang="nl-NL" dirty="0">
                <a:latin typeface="Arial"/>
                <a:cs typeface="Arial"/>
              </a:rPr>
              <a:t> des </a:t>
            </a:r>
            <a:r>
              <a:rPr lang="nl-NL" dirty="0" err="1">
                <a:latin typeface="Arial"/>
                <a:cs typeface="Arial"/>
              </a:rPr>
              <a:t>antibiotiques</a:t>
            </a:r>
            <a:endParaRPr lang="nl-BE" dirty="0"/>
          </a:p>
        </p:txBody>
      </p:sp>
    </p:spTree>
    <p:extLst>
      <p:ext uri="{BB962C8B-B14F-4D97-AF65-F5344CB8AC3E}">
        <p14:creationId xmlns:p14="http://schemas.microsoft.com/office/powerpoint/2010/main" val="3079904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146D-0285-436C-B2FA-C27286FBDA94}"/>
              </a:ext>
            </a:extLst>
          </p:cNvPr>
          <p:cNvSpPr>
            <a:spLocks noGrp="1"/>
          </p:cNvSpPr>
          <p:nvPr>
            <p:ph type="dt" sz="half" idx="2"/>
          </p:nvPr>
        </p:nvSpPr>
        <p:spPr/>
        <p:txBody>
          <a:bodyPr/>
          <a:lstStyle/>
          <a:p>
            <a:fld id="{69BD619D-B95D-44AD-BF39-75FC86714D40}" type="datetime1">
              <a:rPr lang="nl-BE" smtClean="0"/>
              <a:t>9/07/2024</a:t>
            </a:fld>
            <a:endParaRPr lang="nl-BE"/>
          </a:p>
        </p:txBody>
      </p:sp>
      <p:sp>
        <p:nvSpPr>
          <p:cNvPr id="3" name="Slide Number Placeholder 2">
            <a:extLst>
              <a:ext uri="{FF2B5EF4-FFF2-40B4-BE49-F238E27FC236}">
                <a16:creationId xmlns:a16="http://schemas.microsoft.com/office/drawing/2014/main" id="{8B120C92-A943-429E-9464-9EB5CC9952E4}"/>
              </a:ext>
            </a:extLst>
          </p:cNvPr>
          <p:cNvSpPr>
            <a:spLocks noGrp="1"/>
          </p:cNvSpPr>
          <p:nvPr>
            <p:ph type="sldNum" sz="quarter" idx="4"/>
          </p:nvPr>
        </p:nvSpPr>
        <p:spPr/>
        <p:txBody>
          <a:bodyPr/>
          <a:lstStyle/>
          <a:p>
            <a:fld id="{237A5C56-B9E8-4E46-B944-E20B96CB342D}" type="slidenum">
              <a:rPr lang="nl-BE" smtClean="0"/>
              <a:pPr/>
              <a:t>22</a:t>
            </a:fld>
            <a:endParaRPr lang="nl-BE">
              <a:solidFill>
                <a:schemeClr val="bg1"/>
              </a:solidFill>
            </a:endParaRPr>
          </a:p>
        </p:txBody>
      </p:sp>
      <p:sp>
        <p:nvSpPr>
          <p:cNvPr id="4" name="Title 3">
            <a:extLst>
              <a:ext uri="{FF2B5EF4-FFF2-40B4-BE49-F238E27FC236}">
                <a16:creationId xmlns:a16="http://schemas.microsoft.com/office/drawing/2014/main" id="{50D98C27-F285-4786-AA8F-6A61F7E3EDE1}"/>
              </a:ext>
            </a:extLst>
          </p:cNvPr>
          <p:cNvSpPr>
            <a:spLocks noGrp="1"/>
          </p:cNvSpPr>
          <p:nvPr>
            <p:ph type="ctrTitle"/>
          </p:nvPr>
        </p:nvSpPr>
        <p:spPr>
          <a:xfrm>
            <a:off x="254000" y="3777517"/>
            <a:ext cx="8528050" cy="581026"/>
          </a:xfrm>
        </p:spPr>
        <p:txBody>
          <a:bodyPr>
            <a:normAutofit fontScale="90000"/>
          </a:bodyPr>
          <a:lstStyle/>
          <a:p>
            <a:r>
              <a:rPr lang="nl-NL" dirty="0"/>
              <a:t>ETAPE 2: changement de </a:t>
            </a:r>
            <a:r>
              <a:rPr lang="nl-NL" dirty="0" err="1"/>
              <a:t>comportement</a:t>
            </a:r>
            <a:r>
              <a:rPr lang="nl-NL" dirty="0"/>
              <a:t> </a:t>
            </a:r>
            <a:br>
              <a:rPr lang="nl-NL" dirty="0"/>
            </a:br>
            <a:r>
              <a:rPr lang="nl-NL" b="0" dirty="0" err="1"/>
              <a:t>Identification</a:t>
            </a:r>
            <a:r>
              <a:rPr lang="nl-NL" b="0" dirty="0"/>
              <a:t> des </a:t>
            </a:r>
            <a:r>
              <a:rPr lang="nl-NL" b="0" dirty="0" err="1"/>
              <a:t>déterminants</a:t>
            </a:r>
            <a:r>
              <a:rPr lang="nl-NL" b="0" dirty="0"/>
              <a:t>, </a:t>
            </a:r>
            <a:r>
              <a:rPr lang="nl-NL" b="0" dirty="0" err="1"/>
              <a:t>création</a:t>
            </a:r>
            <a:r>
              <a:rPr lang="nl-NL" b="0" dirty="0"/>
              <a:t> de </a:t>
            </a:r>
            <a:r>
              <a:rPr lang="nl-NL" b="0" dirty="0" err="1"/>
              <a:t>motivation</a:t>
            </a:r>
            <a:r>
              <a:rPr lang="nl-NL" b="0" dirty="0"/>
              <a:t>, </a:t>
            </a:r>
            <a:r>
              <a:rPr lang="nl-NL" b="0" dirty="0" err="1"/>
              <a:t>solutions</a:t>
            </a:r>
            <a:endParaRPr lang="en-US" dirty="0"/>
          </a:p>
        </p:txBody>
      </p:sp>
    </p:spTree>
    <p:extLst>
      <p:ext uri="{BB962C8B-B14F-4D97-AF65-F5344CB8AC3E}">
        <p14:creationId xmlns:p14="http://schemas.microsoft.com/office/powerpoint/2010/main" val="2889717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23</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03200535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1"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20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ÉTAPE n°2 : changement de comportement</a:t>
                      </a:r>
                    </a:p>
                    <a:p>
                      <a:pPr algn="ctr" fontAlgn="base"/>
                      <a:r>
                        <a:rPr lang="fr-BE" sz="1600" b="1" i="0" dirty="0">
                          <a:solidFill>
                            <a:srgbClr val="012169"/>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4521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12C36-0828-4FB8-91C0-10D4C24CF900}"/>
              </a:ext>
            </a:extLst>
          </p:cNvPr>
          <p:cNvSpPr>
            <a:spLocks noGrp="1"/>
          </p:cNvSpPr>
          <p:nvPr>
            <p:ph type="body" sz="quarter" idx="10"/>
          </p:nvPr>
        </p:nvSpPr>
        <p:spPr/>
        <p:txBody>
          <a:bodyPr/>
          <a:lstStyle/>
          <a:p>
            <a:r>
              <a:rPr lang="nl-BE" dirty="0"/>
              <a:t>F</a:t>
            </a:r>
            <a:r>
              <a:rPr lang="nl-BE" sz="1800" dirty="0"/>
              <a:t>acteurs </a:t>
            </a:r>
            <a:r>
              <a:rPr lang="nl-BE" sz="1800" dirty="0" err="1"/>
              <a:t>qui</a:t>
            </a:r>
            <a:r>
              <a:rPr lang="nl-BE" sz="1800" dirty="0"/>
              <a:t> </a:t>
            </a:r>
            <a:r>
              <a:rPr lang="nl-BE" sz="1800" dirty="0" err="1"/>
              <a:t>jouent</a:t>
            </a:r>
            <a:r>
              <a:rPr lang="nl-BE" sz="1800" dirty="0"/>
              <a:t> </a:t>
            </a:r>
            <a:r>
              <a:rPr lang="nl-BE" sz="1800" dirty="0" err="1"/>
              <a:t>un</a:t>
            </a:r>
            <a:r>
              <a:rPr lang="nl-BE" sz="1800" dirty="0"/>
              <a:t> </a:t>
            </a:r>
            <a:r>
              <a:rPr lang="nl-BE" sz="1800" dirty="0" err="1"/>
              <a:t>rôle</a:t>
            </a:r>
            <a:r>
              <a:rPr lang="nl-BE" sz="1800" dirty="0"/>
              <a:t> dans la </a:t>
            </a:r>
            <a:r>
              <a:rPr lang="nl-BE" sz="1800" dirty="0" err="1"/>
              <a:t>prescription</a:t>
            </a:r>
            <a:r>
              <a:rPr lang="nl-BE" sz="1800" dirty="0"/>
              <a:t> </a:t>
            </a:r>
            <a:r>
              <a:rPr lang="nl-BE" sz="1800" dirty="0" err="1"/>
              <a:t>ou</a:t>
            </a:r>
            <a:r>
              <a:rPr lang="nl-BE" sz="1800" dirty="0"/>
              <a:t> la non </a:t>
            </a:r>
            <a:r>
              <a:rPr lang="nl-BE" sz="1800" dirty="0" err="1"/>
              <a:t>prescription</a:t>
            </a:r>
            <a:r>
              <a:rPr lang="nl-BE" sz="1800" dirty="0"/>
              <a:t> </a:t>
            </a:r>
            <a:r>
              <a:rPr lang="nl-BE" sz="1800" dirty="0" err="1"/>
              <a:t>d'antibiotiques</a:t>
            </a:r>
            <a:r>
              <a:rPr lang="nl-BE" sz="1800" dirty="0"/>
              <a:t> ?</a:t>
            </a:r>
            <a:endParaRPr lang="nl-NL" dirty="0"/>
          </a:p>
          <a:p>
            <a:r>
              <a:rPr lang="nl-NL" dirty="0" err="1"/>
              <a:t>Expliquer</a:t>
            </a:r>
            <a:r>
              <a:rPr lang="nl-NL" dirty="0"/>
              <a:t> et </a:t>
            </a:r>
            <a:r>
              <a:rPr lang="nl-NL" dirty="0" err="1"/>
              <a:t>prévoir</a:t>
            </a:r>
            <a:r>
              <a:rPr lang="nl-NL" dirty="0"/>
              <a:t> </a:t>
            </a:r>
            <a:r>
              <a:rPr lang="nl-NL" dirty="0" err="1"/>
              <a:t>le</a:t>
            </a:r>
            <a:r>
              <a:rPr lang="nl-NL" dirty="0"/>
              <a:t> </a:t>
            </a:r>
            <a:r>
              <a:rPr lang="nl-NL" dirty="0" err="1"/>
              <a:t>comportement</a:t>
            </a:r>
            <a:endParaRPr lang="nl-NL" dirty="0"/>
          </a:p>
          <a:p>
            <a:r>
              <a:rPr lang="nl-NL" dirty="0" err="1"/>
              <a:t>Modifiable</a:t>
            </a:r>
            <a:endParaRPr lang="nl-NL" dirty="0"/>
          </a:p>
          <a:p>
            <a:endParaRPr lang="nl-NL" dirty="0"/>
          </a:p>
          <a:p>
            <a:pPr marL="0" indent="0">
              <a:buNone/>
            </a:pPr>
            <a:r>
              <a:rPr lang="nl-BE" sz="1800" u="sng" dirty="0" err="1"/>
              <a:t>Déterminants</a:t>
            </a:r>
            <a:r>
              <a:rPr lang="nl-BE" sz="1800" u="sng" dirty="0"/>
              <a:t> </a:t>
            </a:r>
            <a:r>
              <a:rPr lang="nl-BE" sz="1800" u="sng" dirty="0" err="1"/>
              <a:t>qui</a:t>
            </a:r>
            <a:r>
              <a:rPr lang="nl-BE" sz="1800" u="sng" dirty="0"/>
              <a:t> </a:t>
            </a:r>
            <a:r>
              <a:rPr lang="nl-BE" sz="1800" u="sng" dirty="0" err="1"/>
              <a:t>jouent</a:t>
            </a:r>
            <a:r>
              <a:rPr lang="nl-BE" sz="1800" u="sng" dirty="0"/>
              <a:t> </a:t>
            </a:r>
            <a:r>
              <a:rPr lang="nl-BE" sz="1800" u="sng" dirty="0" err="1"/>
              <a:t>un</a:t>
            </a:r>
            <a:r>
              <a:rPr lang="nl-BE" sz="1800" u="sng" dirty="0"/>
              <a:t> </a:t>
            </a:r>
            <a:r>
              <a:rPr lang="nl-BE" sz="1800" u="sng" dirty="0" err="1"/>
              <a:t>rôle</a:t>
            </a:r>
            <a:r>
              <a:rPr lang="nl-BE" sz="1800" u="sng" dirty="0"/>
              <a:t> dans la </a:t>
            </a:r>
            <a:r>
              <a:rPr lang="nl-BE" sz="1800" u="sng" dirty="0" err="1"/>
              <a:t>prescription</a:t>
            </a:r>
            <a:r>
              <a:rPr lang="nl-BE" sz="1800" u="sng" dirty="0"/>
              <a:t>  </a:t>
            </a:r>
            <a:r>
              <a:rPr lang="nl-BE" sz="1800" u="sng" dirty="0" err="1"/>
              <a:t>d'antibiotiques</a:t>
            </a:r>
            <a:r>
              <a:rPr lang="nl-BE" sz="1800" u="sng" dirty="0"/>
              <a:t> ?</a:t>
            </a:r>
            <a:endParaRPr lang="nl-NL" u="sng" dirty="0"/>
          </a:p>
          <a:p>
            <a:r>
              <a:rPr lang="nl-NL" dirty="0" err="1"/>
              <a:t>Connaissances</a:t>
            </a:r>
            <a:r>
              <a:rPr lang="nl-NL" dirty="0"/>
              <a:t> de </a:t>
            </a:r>
            <a:r>
              <a:rPr lang="nl-NL" dirty="0" err="1"/>
              <a:t>guidelines</a:t>
            </a:r>
            <a:r>
              <a:rPr lang="nl-NL" dirty="0"/>
              <a:t> et AMR </a:t>
            </a:r>
          </a:p>
          <a:p>
            <a:r>
              <a:rPr lang="nl-NL" dirty="0" err="1"/>
              <a:t>Compétences</a:t>
            </a:r>
            <a:r>
              <a:rPr lang="nl-NL" dirty="0"/>
              <a:t> en </a:t>
            </a:r>
            <a:r>
              <a:rPr lang="nl-NL" dirty="0" err="1"/>
              <a:t>communication</a:t>
            </a:r>
            <a:r>
              <a:rPr lang="nl-NL" dirty="0"/>
              <a:t> </a:t>
            </a:r>
          </a:p>
          <a:p>
            <a:r>
              <a:rPr lang="nl-NL" dirty="0" err="1"/>
              <a:t>Incertitude</a:t>
            </a:r>
            <a:r>
              <a:rPr lang="nl-NL" dirty="0"/>
              <a:t> du </a:t>
            </a:r>
            <a:r>
              <a:rPr lang="nl-NL" dirty="0" err="1"/>
              <a:t>médecin</a:t>
            </a:r>
            <a:r>
              <a:rPr lang="nl-NL" dirty="0"/>
              <a:t> </a:t>
            </a:r>
            <a:r>
              <a:rPr lang="nl-NL" dirty="0" err="1"/>
              <a:t>généraliste</a:t>
            </a:r>
            <a:r>
              <a:rPr lang="nl-NL" dirty="0"/>
              <a:t> </a:t>
            </a:r>
            <a:r>
              <a:rPr lang="nl-NL" dirty="0" err="1"/>
              <a:t>sur</a:t>
            </a:r>
            <a:r>
              <a:rPr lang="nl-NL" dirty="0"/>
              <a:t> </a:t>
            </a:r>
            <a:r>
              <a:rPr lang="nl-NL" dirty="0" err="1"/>
              <a:t>le</a:t>
            </a:r>
            <a:r>
              <a:rPr lang="nl-NL" dirty="0"/>
              <a:t> </a:t>
            </a:r>
            <a:r>
              <a:rPr lang="nl-NL" dirty="0" err="1"/>
              <a:t>diagnostic</a:t>
            </a:r>
            <a:endParaRPr lang="nl-NL" dirty="0"/>
          </a:p>
          <a:p>
            <a:r>
              <a:rPr lang="nl-NL" dirty="0" err="1"/>
              <a:t>Attentes</a:t>
            </a:r>
            <a:r>
              <a:rPr lang="nl-NL" dirty="0"/>
              <a:t> et </a:t>
            </a:r>
            <a:r>
              <a:rPr lang="nl-NL" dirty="0" err="1"/>
              <a:t>éducation</a:t>
            </a:r>
            <a:r>
              <a:rPr lang="nl-NL" dirty="0"/>
              <a:t> des </a:t>
            </a:r>
            <a:r>
              <a:rPr lang="nl-NL" dirty="0" err="1"/>
              <a:t>patients</a:t>
            </a:r>
            <a:endParaRPr lang="nl-NL" dirty="0"/>
          </a:p>
          <a:p>
            <a:endParaRPr lang="nl-NL" dirty="0"/>
          </a:p>
          <a:p>
            <a:endParaRPr lang="nl-NL" dirty="0"/>
          </a:p>
          <a:p>
            <a:endParaRPr lang="nl-NL" dirty="0"/>
          </a:p>
          <a:p>
            <a:endParaRPr lang="nl-NL" dirty="0"/>
          </a:p>
          <a:p>
            <a:endParaRPr lang="nl-NL" dirty="0"/>
          </a:p>
          <a:p>
            <a:endParaRPr lang="en-US" dirty="0"/>
          </a:p>
        </p:txBody>
      </p:sp>
      <p:sp>
        <p:nvSpPr>
          <p:cNvPr id="3" name="Date Placeholder 2">
            <a:extLst>
              <a:ext uri="{FF2B5EF4-FFF2-40B4-BE49-F238E27FC236}">
                <a16:creationId xmlns:a16="http://schemas.microsoft.com/office/drawing/2014/main" id="{5F0306CB-F4B9-486D-BEFC-025552B173FF}"/>
              </a:ext>
            </a:extLst>
          </p:cNvPr>
          <p:cNvSpPr>
            <a:spLocks noGrp="1"/>
          </p:cNvSpPr>
          <p:nvPr>
            <p:ph type="dt" sz="half" idx="2"/>
          </p:nvPr>
        </p:nvSpPr>
        <p:spPr/>
        <p:txBody>
          <a:bodyPr/>
          <a:lstStyle/>
          <a:p>
            <a:fld id="{52E7151C-A1FF-46E2-A6C8-5D633B8F3903}" type="datetime1">
              <a:rPr lang="nl-BE" smtClean="0"/>
              <a:t>9/07/2024</a:t>
            </a:fld>
            <a:endParaRPr lang="nl-BE"/>
          </a:p>
        </p:txBody>
      </p:sp>
      <p:sp>
        <p:nvSpPr>
          <p:cNvPr id="4" name="Slide Number Placeholder 3">
            <a:extLst>
              <a:ext uri="{FF2B5EF4-FFF2-40B4-BE49-F238E27FC236}">
                <a16:creationId xmlns:a16="http://schemas.microsoft.com/office/drawing/2014/main" id="{4CEDD7CB-9009-4B56-9029-CB1E97037715}"/>
              </a:ext>
            </a:extLst>
          </p:cNvPr>
          <p:cNvSpPr>
            <a:spLocks noGrp="1"/>
          </p:cNvSpPr>
          <p:nvPr>
            <p:ph type="sldNum" sz="quarter" idx="4"/>
          </p:nvPr>
        </p:nvSpPr>
        <p:spPr/>
        <p:txBody>
          <a:bodyPr/>
          <a:lstStyle/>
          <a:p>
            <a:fld id="{237A5C56-B9E8-4E46-B944-E20B96CB342D}" type="slidenum">
              <a:rPr lang="nl-BE" smtClean="0"/>
              <a:pPr/>
              <a:t>24</a:t>
            </a:fld>
            <a:endParaRPr lang="nl-BE">
              <a:solidFill>
                <a:schemeClr val="bg1"/>
              </a:solidFill>
            </a:endParaRPr>
          </a:p>
        </p:txBody>
      </p:sp>
      <p:sp>
        <p:nvSpPr>
          <p:cNvPr id="5" name="Title 4">
            <a:extLst>
              <a:ext uri="{FF2B5EF4-FFF2-40B4-BE49-F238E27FC236}">
                <a16:creationId xmlns:a16="http://schemas.microsoft.com/office/drawing/2014/main" id="{F5A752CD-9DCB-4D32-9D2C-C5238819BFDC}"/>
              </a:ext>
            </a:extLst>
          </p:cNvPr>
          <p:cNvSpPr>
            <a:spLocks noGrp="1"/>
          </p:cNvSpPr>
          <p:nvPr>
            <p:ph type="ctrTitle"/>
          </p:nvPr>
        </p:nvSpPr>
        <p:spPr/>
        <p:txBody>
          <a:bodyPr/>
          <a:lstStyle/>
          <a:p>
            <a:r>
              <a:rPr lang="nl-NL" dirty="0" err="1"/>
              <a:t>Déterminants</a:t>
            </a:r>
            <a:r>
              <a:rPr lang="nl-NL" dirty="0"/>
              <a:t> du </a:t>
            </a:r>
            <a:r>
              <a:rPr lang="nl-NL" dirty="0" err="1"/>
              <a:t>comportement</a:t>
            </a:r>
            <a:endParaRPr lang="en-US" dirty="0"/>
          </a:p>
        </p:txBody>
      </p:sp>
    </p:spTree>
    <p:extLst>
      <p:ext uri="{BB962C8B-B14F-4D97-AF65-F5344CB8AC3E}">
        <p14:creationId xmlns:p14="http://schemas.microsoft.com/office/powerpoint/2010/main" val="252274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128035591"/>
              </p:ext>
            </p:extLst>
          </p:nvPr>
        </p:nvGraphicFramePr>
        <p:xfrm>
          <a:off x="432341" y="807720"/>
          <a:ext cx="10993120" cy="60502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dirty="0"/>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Comportement habituel (prescription)</a:t>
                      </a:r>
                    </a:p>
                    <a:p>
                      <a:r>
                        <a:rPr lang="nl-BE"/>
                        <a:t>Prescription automatique</a:t>
                      </a:r>
                    </a:p>
                  </a:txBody>
                  <a:tcPr/>
                </a:tc>
                <a:tc>
                  <a:txBody>
                    <a:bodyPr/>
                    <a:lstStyle/>
                    <a:p>
                      <a:r>
                        <a:rPr lang="nl-BE"/>
                        <a:t>Par </a:t>
                      </a:r>
                      <a:r>
                        <a:rPr lang="nl-BE" err="1"/>
                        <a:t>habitude</a:t>
                      </a:r>
                      <a:endParaRPr lang="nl-BE"/>
                    </a:p>
                  </a:txBody>
                  <a:tcPr/>
                </a:tc>
                <a:extLst>
                  <a:ext uri="{0D108BD9-81ED-4DB2-BD59-A6C34878D82A}">
                    <a16:rowId xmlns:a16="http://schemas.microsoft.com/office/drawing/2014/main" val="386418760"/>
                  </a:ext>
                </a:extLst>
              </a:tr>
              <a:tr h="370840">
                <a:tc>
                  <a:txBody>
                    <a:bodyPr/>
                    <a:lstStyle/>
                    <a:p>
                      <a:endParaRPr lang="nl-BE"/>
                    </a:p>
                  </a:txBody>
                  <a:tcPr/>
                </a:tc>
                <a:tc>
                  <a:txBody>
                    <a:bodyPr/>
                    <a:lstStyle/>
                    <a:p>
                      <a:r>
                        <a:rPr lang="nl-BE" err="1"/>
                        <a:t>Pression</a:t>
                      </a:r>
                      <a:r>
                        <a:rPr lang="nl-BE"/>
                        <a:t> du </a:t>
                      </a:r>
                      <a:r>
                        <a:rPr lang="nl-BE" err="1"/>
                        <a:t>temps</a:t>
                      </a:r>
                      <a:r>
                        <a:rPr lang="nl-BE"/>
                        <a:t>/charge de </a:t>
                      </a:r>
                      <a:r>
                        <a:rPr lang="nl-BE" err="1"/>
                        <a:t>travail</a:t>
                      </a:r>
                      <a:r>
                        <a:rPr lang="nl-BE"/>
                        <a:t>/</a:t>
                      </a:r>
                      <a:r>
                        <a:rPr lang="nl-BE" err="1"/>
                        <a:t>consultation</a:t>
                      </a:r>
                      <a:r>
                        <a:rPr lang="nl-BE"/>
                        <a:t> </a:t>
                      </a:r>
                      <a:r>
                        <a:rPr lang="nl-BE" err="1"/>
                        <a:t>prolongée</a:t>
                      </a:r>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err="1"/>
                        <a:t>Travail</a:t>
                      </a:r>
                      <a:r>
                        <a:rPr lang="nl-BE"/>
                        <a:t> chargé, </a:t>
                      </a:r>
                      <a:r>
                        <a:rPr lang="nl-BE" err="1"/>
                        <a:t>téléphones</a:t>
                      </a:r>
                      <a:r>
                        <a:rPr lang="nl-BE"/>
                        <a:t>, </a:t>
                      </a:r>
                      <a:r>
                        <a:rPr lang="nl-BE" err="1"/>
                        <a:t>retard</a:t>
                      </a:r>
                      <a:endParaRPr lang="nl-BE"/>
                    </a:p>
                  </a:txBody>
                  <a:tcPr/>
                </a:tc>
                <a:extLst>
                  <a:ext uri="{0D108BD9-81ED-4DB2-BD59-A6C34878D82A}">
                    <a16:rowId xmlns:a16="http://schemas.microsoft.com/office/drawing/2014/main" val="1643464583"/>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r>
                        <a:rPr lang="nl-BE"/>
                        <a:t>Explorer les </a:t>
                      </a:r>
                      <a:r>
                        <a:rPr lang="nl-BE" err="1"/>
                        <a:t>préoccupations</a:t>
                      </a:r>
                      <a:r>
                        <a:rPr lang="nl-BE"/>
                        <a:t> des </a:t>
                      </a:r>
                      <a:r>
                        <a:rPr lang="nl-BE" err="1"/>
                        <a:t>patients</a:t>
                      </a:r>
                      <a:r>
                        <a:rPr lang="nl-BE"/>
                        <a:t> et </a:t>
                      </a:r>
                      <a:r>
                        <a:rPr lang="fr-FR"/>
                        <a:t>leur donner des informations en retour</a:t>
                      </a:r>
                      <a:endParaRPr lang="nl-BE"/>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Demander les attentes du patient : c'est ainsi que devrait commencer toute consultation</a:t>
                      </a:r>
                    </a:p>
                    <a:p>
                      <a:endParaRPr lang="nl-BE"/>
                    </a:p>
                  </a:txBody>
                  <a:tcPr/>
                </a:tc>
                <a:tc>
                  <a:txBody>
                    <a:bodyPr/>
                    <a:lstStyle/>
                    <a:p>
                      <a:pPr marL="0" lvl="0" indent="0">
                        <a:buFont typeface="Arial" panose="020B0604020202020204" pitchFamily="34" charset="0"/>
                        <a:buNone/>
                      </a:pPr>
                      <a:r>
                        <a:rPr lang="nl-BE"/>
                        <a:t>Perception par le médecin de ce que pense et veut le patient </a:t>
                      </a:r>
                    </a:p>
                  </a:txBody>
                  <a:tcPr/>
                </a:tc>
                <a:tc>
                  <a:txBody>
                    <a:bodyPr/>
                    <a:lstStyle/>
                    <a:p>
                      <a:r>
                        <a:rPr lang="nl-BE"/>
                        <a:t>Le patient veut des antibiotiques</a:t>
                      </a:r>
                    </a:p>
                  </a:txBody>
                  <a:tcPr/>
                </a:tc>
                <a:extLst>
                  <a:ext uri="{0D108BD9-81ED-4DB2-BD59-A6C34878D82A}">
                    <a16:rowId xmlns:a16="http://schemas.microsoft.com/office/drawing/2014/main" val="859259931"/>
                  </a:ext>
                </a:extLst>
              </a:tr>
              <a:tr h="0">
                <a:tc>
                  <a:txBody>
                    <a:bodyPr/>
                    <a:lstStyle/>
                    <a:p>
                      <a:r>
                        <a:rPr lang="nl-BE"/>
                        <a:t>Faire face à la </a:t>
                      </a:r>
                      <a:r>
                        <a:rPr lang="nl-BE" err="1"/>
                        <a:t>pression</a:t>
                      </a:r>
                      <a:r>
                        <a:rPr lang="nl-BE"/>
                        <a:t>/</a:t>
                      </a:r>
                      <a:r>
                        <a:rPr lang="nl-BE" err="1"/>
                        <a:t>aux</a:t>
                      </a:r>
                      <a:r>
                        <a:rPr lang="nl-BE"/>
                        <a:t> </a:t>
                      </a:r>
                      <a:r>
                        <a:rPr lang="nl-BE" err="1"/>
                        <a:t>exigences</a:t>
                      </a:r>
                      <a:r>
                        <a:rPr lang="nl-BE"/>
                        <a:t>/</a:t>
                      </a:r>
                      <a:r>
                        <a:rPr lang="nl-BE" err="1"/>
                        <a:t>aux</a:t>
                      </a:r>
                      <a:r>
                        <a:rPr lang="nl-BE"/>
                        <a:t> </a:t>
                      </a:r>
                      <a:r>
                        <a:rPr lang="nl-BE" err="1"/>
                        <a:t>questions</a:t>
                      </a:r>
                      <a:r>
                        <a:rPr lang="nl-BE"/>
                        <a:t> </a:t>
                      </a:r>
                      <a:r>
                        <a:rPr lang="nl-BE" err="1"/>
                        <a:t>contraignantes</a:t>
                      </a:r>
                      <a:endParaRPr lang="nl-BE"/>
                    </a:p>
                  </a:txBody>
                  <a:tcPr/>
                </a:tc>
                <a:tc>
                  <a:txBody>
                    <a:bodyPr/>
                    <a:lstStyle/>
                    <a:p>
                      <a:pPr marL="0" lvl="0" indent="0">
                        <a:buFont typeface="Arial" panose="020B0604020202020204" pitchFamily="34" charset="0"/>
                        <a:buNone/>
                      </a:pPr>
                      <a:r>
                        <a:rPr lang="nl-BE"/>
                        <a:t>Le </a:t>
                      </a:r>
                      <a:r>
                        <a:rPr lang="nl-BE" err="1"/>
                        <a:t>patient</a:t>
                      </a:r>
                      <a:r>
                        <a:rPr lang="nl-BE"/>
                        <a:t> </a:t>
                      </a:r>
                      <a:r>
                        <a:rPr lang="nl-BE" err="1"/>
                        <a:t>convaincu</a:t>
                      </a:r>
                      <a:r>
                        <a:rPr lang="nl-BE"/>
                        <a:t>/</a:t>
                      </a:r>
                      <a:r>
                        <a:rPr lang="nl-BE" err="1"/>
                        <a:t>exigeant</a:t>
                      </a:r>
                      <a:r>
                        <a:rPr lang="nl-BE"/>
                        <a:t> : "</a:t>
                      </a:r>
                      <a:r>
                        <a:rPr lang="fr-BE" noProof="0"/>
                        <a:t>vous savez qu'il ne partira pas sans antibiotiques</a:t>
                      </a:r>
                      <a:r>
                        <a:rPr lang="nl-BE"/>
                        <a:t>"</a:t>
                      </a:r>
                    </a:p>
                  </a:txBody>
                  <a:tcPr/>
                </a:tc>
                <a:tc>
                  <a:txBody>
                    <a:bodyPr/>
                    <a:lstStyle/>
                    <a:p>
                      <a:r>
                        <a:rPr lang="nl-BE" dirty="0"/>
                        <a:t>Le </a:t>
                      </a:r>
                      <a:r>
                        <a:rPr lang="nl-BE" dirty="0" err="1"/>
                        <a:t>patient</a:t>
                      </a:r>
                      <a:r>
                        <a:rPr lang="nl-BE" dirty="0"/>
                        <a:t> </a:t>
                      </a:r>
                      <a:r>
                        <a:rPr lang="nl-BE" dirty="0" err="1"/>
                        <a:t>veut</a:t>
                      </a:r>
                      <a:r>
                        <a:rPr lang="nl-BE" dirty="0"/>
                        <a:t> des </a:t>
                      </a:r>
                      <a:r>
                        <a:rPr lang="nl-BE" dirty="0" err="1"/>
                        <a:t>antibiotiques</a:t>
                      </a:r>
                      <a:endParaRPr lang="nl-BE" dirty="0"/>
                    </a:p>
                  </a:txBody>
                  <a:tcPr/>
                </a:tc>
                <a:extLst>
                  <a:ext uri="{0D108BD9-81ED-4DB2-BD59-A6C34878D82A}">
                    <a16:rowId xmlns:a16="http://schemas.microsoft.com/office/drawing/2014/main" val="2991543379"/>
                  </a:ext>
                </a:extLst>
              </a:tr>
            </a:tbl>
          </a:graphicData>
        </a:graphic>
      </p:graphicFrame>
      <p:sp>
        <p:nvSpPr>
          <p:cNvPr id="2" name="Tekstvak 1">
            <a:extLst>
              <a:ext uri="{FF2B5EF4-FFF2-40B4-BE49-F238E27FC236}">
                <a16:creationId xmlns:a16="http://schemas.microsoft.com/office/drawing/2014/main" id="{CA12C695-3F89-0E45-FD5A-5541908E1D37}"/>
              </a:ext>
            </a:extLst>
          </p:cNvPr>
          <p:cNvSpPr txBox="1"/>
          <p:nvPr/>
        </p:nvSpPr>
        <p:spPr>
          <a:xfrm>
            <a:off x="6443305" y="85310"/>
            <a:ext cx="5527444" cy="646331"/>
          </a:xfrm>
          <a:prstGeom prst="rect">
            <a:avLst/>
          </a:prstGeom>
          <a:noFill/>
        </p:spPr>
        <p:txBody>
          <a:bodyPr wrap="square">
            <a:spAutoFit/>
          </a:bodyPr>
          <a:lstStyle/>
          <a:p>
            <a:pPr algn="ctr">
              <a:defRPr/>
            </a:pPr>
            <a:r>
              <a:rPr lang="nl-BE" dirty="0">
                <a:solidFill>
                  <a:prstClr val="black"/>
                </a:solidFill>
                <a:latin typeface="Calibri" panose="020F0502020204030204"/>
              </a:rPr>
              <a:t>Background – training part 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Determinants</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106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992845"/>
        </p:xfrm>
        <a:graphic>
          <a:graphicData uri="http://schemas.openxmlformats.org/drawingml/2006/table">
            <a:tbl>
              <a:tblPr firstRow="1" bandRow="1">
                <a:tableStyleId>{5C22544A-7EE6-4342-B048-85BDC9FD1C3A}</a:tableStyleId>
              </a:tblPr>
              <a:tblGrid>
                <a:gridCol w="5034444">
                  <a:extLst>
                    <a:ext uri="{9D8B030D-6E8A-4147-A177-3AD203B41FA5}">
                      <a16:colId xmlns:a16="http://schemas.microsoft.com/office/drawing/2014/main" val="1457924835"/>
                    </a:ext>
                  </a:extLst>
                </a:gridCol>
                <a:gridCol w="2964426">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31073">
                <a:tc>
                  <a:txBody>
                    <a:bodyPr/>
                    <a:lstStyle/>
                    <a:p>
                      <a:r>
                        <a:rPr lang="nl-BE" sz="1600"/>
                        <a:t>CONSEILLÉ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NON OPTIMAL</a:t>
                      </a:r>
                    </a:p>
                  </a:txBody>
                  <a:tcPr/>
                </a:tc>
                <a:tc>
                  <a:txBody>
                    <a:bodyPr/>
                    <a:lstStyle/>
                    <a:p>
                      <a:r>
                        <a:rPr lang="nl-BE" sz="1600"/>
                        <a:t>Cible</a:t>
                      </a:r>
                    </a:p>
                  </a:txBody>
                  <a:tcPr/>
                </a:tc>
                <a:extLst>
                  <a:ext uri="{0D108BD9-81ED-4DB2-BD59-A6C34878D82A}">
                    <a16:rowId xmlns:a16="http://schemas.microsoft.com/office/drawing/2014/main" val="2463291762"/>
                  </a:ext>
                </a:extLst>
              </a:tr>
              <a:tr h="1820899">
                <a:tc>
                  <a:txBody>
                    <a:bodyPr/>
                    <a:lstStyle/>
                    <a:p>
                      <a:r>
                        <a:rPr lang="nl-BE" sz="1600" i="1"/>
                        <a:t>"Vous êtes inquiet. Alors c'est bien que vous veniez."</a:t>
                      </a:r>
                    </a:p>
                    <a:p>
                      <a:endParaRPr lang="nl-BE" sz="1600"/>
                    </a:p>
                    <a:p>
                      <a:r>
                        <a:rPr lang="nl-BE" sz="1600"/>
                        <a:t>Ce faisant, vous renforcez le jugement du parent. Les inquiétudes sont réelles, elles ne peuvent être remises en question.</a:t>
                      </a:r>
                    </a:p>
                  </a:txBody>
                  <a:tcPr/>
                </a:tc>
                <a:tc>
                  <a:txBody>
                    <a:bodyPr/>
                    <a:lstStyle/>
                    <a:p>
                      <a:r>
                        <a:rPr lang="nl-BE" sz="1600" i="1"/>
                        <a:t>"D'accord, je vais jeter un coup d'œil"</a:t>
                      </a:r>
                    </a:p>
                  </a:txBody>
                  <a:tcPr/>
                </a:tc>
                <a:tc>
                  <a:txBody>
                    <a:bodyPr/>
                    <a:lstStyle/>
                    <a:p>
                      <a:r>
                        <a:rPr lang="fr-FR" sz="1600"/>
                        <a:t>Le fait de structurer apporte de la sérénité et une certaine direction. </a:t>
                      </a:r>
                      <a:r>
                        <a:rPr lang="nl-BE" sz="1600" err="1"/>
                        <a:t>Toutefois</a:t>
                      </a:r>
                      <a:r>
                        <a:rPr lang="nl-BE" sz="1600"/>
                        <a:t>, </a:t>
                      </a:r>
                      <a:r>
                        <a:rPr lang="nl-BE" sz="1600" err="1"/>
                        <a:t>il</a:t>
                      </a:r>
                      <a:r>
                        <a:rPr lang="nl-BE" sz="1600"/>
                        <a:t> </a:t>
                      </a:r>
                      <a:r>
                        <a:rPr lang="nl-BE" sz="1600" err="1"/>
                        <a:t>est</a:t>
                      </a:r>
                      <a:r>
                        <a:rPr lang="nl-BE" sz="1600"/>
                        <a:t> important </a:t>
                      </a:r>
                      <a:r>
                        <a:rPr lang="nl-BE" sz="1600" err="1"/>
                        <a:t>d'indiquer</a:t>
                      </a:r>
                      <a:r>
                        <a:rPr lang="nl-BE" sz="1600"/>
                        <a:t> dans </a:t>
                      </a:r>
                      <a:r>
                        <a:rPr lang="nl-BE" sz="1600" err="1"/>
                        <a:t>votre</a:t>
                      </a:r>
                      <a:r>
                        <a:rPr lang="nl-BE" sz="1600"/>
                        <a:t> agenda de </a:t>
                      </a:r>
                      <a:r>
                        <a:rPr lang="nl-BE" sz="1600" err="1"/>
                        <a:t>consultation</a:t>
                      </a:r>
                      <a:r>
                        <a:rPr lang="nl-BE" sz="1600"/>
                        <a:t> (</a:t>
                      </a:r>
                      <a:r>
                        <a:rPr lang="nl-BE" sz="1600" err="1"/>
                        <a:t>structuration</a:t>
                      </a:r>
                      <a:r>
                        <a:rPr lang="nl-BE" sz="1600"/>
                        <a:t>) que </a:t>
                      </a:r>
                      <a:r>
                        <a:rPr lang="nl-BE" sz="1600" err="1"/>
                        <a:t>vous</a:t>
                      </a:r>
                      <a:r>
                        <a:rPr lang="nl-BE" sz="1600"/>
                        <a:t> </a:t>
                      </a:r>
                      <a:r>
                        <a:rPr lang="nl-BE" sz="1600" err="1"/>
                        <a:t>tenez</a:t>
                      </a:r>
                      <a:r>
                        <a:rPr lang="nl-BE" sz="1600"/>
                        <a:t> </a:t>
                      </a:r>
                      <a:r>
                        <a:rPr lang="nl-BE" sz="1600" err="1"/>
                        <a:t>compte</a:t>
                      </a:r>
                      <a:r>
                        <a:rPr lang="nl-BE" sz="1600"/>
                        <a:t> du point de vue du </a:t>
                      </a:r>
                      <a:r>
                        <a:rPr lang="nl-BE" sz="1600" err="1"/>
                        <a:t>patient</a:t>
                      </a:r>
                      <a:r>
                        <a:rPr lang="nl-BE" sz="1600"/>
                        <a:t>.</a:t>
                      </a:r>
                    </a:p>
                  </a:txBody>
                  <a:tcPr/>
                </a:tc>
                <a:extLst>
                  <a:ext uri="{0D108BD9-81ED-4DB2-BD59-A6C34878D82A}">
                    <a16:rowId xmlns:a16="http://schemas.microsoft.com/office/drawing/2014/main" val="386418760"/>
                  </a:ext>
                </a:extLst>
              </a:tr>
              <a:tr h="2317508">
                <a:tc>
                  <a:txBody>
                    <a:bodyPr/>
                    <a:lstStyle/>
                    <a:p>
                      <a:r>
                        <a:rPr lang="nl-BE" sz="1600" i="1"/>
                        <a:t>"Je propose ce qui suit : J'écouterai la question exacte que vous posez. Ensuite, j'examinerai votre petit fils, tout en exprimant mon opinion. Vous pourrez certainement me poser des questions si quelque chose n'est pas clair. Et puis nous verrons ensemble quel est le meilleur plan pour votre petit garçon.”</a:t>
                      </a:r>
                    </a:p>
                  </a:txBody>
                  <a:tcPr/>
                </a:tc>
                <a:tc>
                  <a:txBody>
                    <a:bodyPr/>
                    <a:lstStyle/>
                    <a:p>
                      <a:endParaRPr lang="nl-BE"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Ce </a:t>
                      </a:r>
                      <a:r>
                        <a:rPr lang="nl-BE" sz="1600" err="1"/>
                        <a:t>qui</a:t>
                      </a:r>
                      <a:r>
                        <a:rPr lang="nl-BE" sz="1600"/>
                        <a:t> </a:t>
                      </a:r>
                      <a:r>
                        <a:rPr lang="nl-BE" sz="1600" err="1"/>
                        <a:t>est</a:t>
                      </a:r>
                      <a:r>
                        <a:rPr lang="nl-BE" sz="1600"/>
                        <a:t> </a:t>
                      </a:r>
                      <a:r>
                        <a:rPr lang="nl-BE" sz="1600" err="1"/>
                        <a:t>utile</a:t>
                      </a:r>
                      <a:r>
                        <a:rPr lang="nl-BE" sz="1600"/>
                        <a:t>, </a:t>
                      </a:r>
                      <a:r>
                        <a:rPr lang="nl-BE" sz="1600" err="1"/>
                        <a:t>c'est</a:t>
                      </a:r>
                      <a:r>
                        <a:rPr lang="nl-BE" sz="1600"/>
                        <a:t> que </a:t>
                      </a:r>
                      <a:r>
                        <a:rPr lang="nl-BE" sz="1600" err="1"/>
                        <a:t>vous</a:t>
                      </a:r>
                      <a:r>
                        <a:rPr lang="nl-BE" sz="1600"/>
                        <a:t> </a:t>
                      </a:r>
                      <a:r>
                        <a:rPr lang="nl-BE" sz="1600" err="1"/>
                        <a:t>pouvez</a:t>
                      </a:r>
                      <a:r>
                        <a:rPr lang="nl-BE" sz="1600"/>
                        <a:t> </a:t>
                      </a:r>
                      <a:r>
                        <a:rPr lang="nl-BE" sz="1600" err="1"/>
                        <a:t>toujours</a:t>
                      </a:r>
                      <a:r>
                        <a:rPr lang="nl-BE" sz="1600"/>
                        <a:t> </a:t>
                      </a:r>
                      <a:r>
                        <a:rPr lang="nl-BE" sz="1600" err="1"/>
                        <a:t>vous</a:t>
                      </a:r>
                      <a:r>
                        <a:rPr lang="nl-BE" sz="1600"/>
                        <a:t> </a:t>
                      </a:r>
                      <a:r>
                        <a:rPr lang="nl-BE" sz="1600" err="1"/>
                        <a:t>référer</a:t>
                      </a:r>
                      <a:r>
                        <a:rPr lang="nl-BE" sz="1600"/>
                        <a:t> à dans </a:t>
                      </a:r>
                      <a:r>
                        <a:rPr lang="nl-BE" sz="1600" err="1"/>
                        <a:t>votre</a:t>
                      </a:r>
                      <a:r>
                        <a:rPr lang="nl-BE" sz="1600"/>
                        <a:t> agenda de </a:t>
                      </a:r>
                      <a:r>
                        <a:rPr lang="nl-BE" sz="1600" err="1"/>
                        <a:t>consultation</a:t>
                      </a:r>
                      <a:r>
                        <a:rPr lang="nl-BE" sz="1600"/>
                        <a:t> (</a:t>
                      </a:r>
                      <a:r>
                        <a:rPr lang="nl-BE" sz="1600" err="1"/>
                        <a:t>structuration</a:t>
                      </a:r>
                      <a:r>
                        <a:rPr lang="nl-BE" sz="1600"/>
                        <a:t>) pendant la </a:t>
                      </a:r>
                      <a:r>
                        <a:rPr lang="nl-BE" sz="1600" err="1"/>
                        <a:t>consultation</a:t>
                      </a:r>
                      <a:r>
                        <a:rPr lang="nl-BE" sz="1600"/>
                        <a:t>. (Par </a:t>
                      </a:r>
                      <a:r>
                        <a:rPr lang="nl-BE" sz="1600" err="1"/>
                        <a:t>exemple</a:t>
                      </a:r>
                      <a:r>
                        <a:rPr lang="nl-BE" sz="1600"/>
                        <a:t> : "Je </a:t>
                      </a:r>
                      <a:r>
                        <a:rPr lang="nl-BE" sz="1600" err="1"/>
                        <a:t>vois</a:t>
                      </a:r>
                      <a:r>
                        <a:rPr lang="nl-BE" sz="1600"/>
                        <a:t> </a:t>
                      </a:r>
                      <a:r>
                        <a:rPr lang="nl-BE" sz="1600" err="1"/>
                        <a:t>qu'il</a:t>
                      </a:r>
                      <a:r>
                        <a:rPr lang="nl-BE" sz="1600"/>
                        <a:t> </a:t>
                      </a:r>
                      <a:r>
                        <a:rPr lang="nl-BE" sz="1600" err="1"/>
                        <a:t>nous</a:t>
                      </a:r>
                      <a:r>
                        <a:rPr lang="nl-BE" sz="1600"/>
                        <a:t> </a:t>
                      </a:r>
                      <a:r>
                        <a:rPr lang="nl-BE" sz="1600" err="1"/>
                        <a:t>reste</a:t>
                      </a:r>
                      <a:r>
                        <a:rPr lang="nl-BE" sz="1600"/>
                        <a:t> 5 minutes : "Je </a:t>
                      </a:r>
                      <a:r>
                        <a:rPr lang="nl-BE" sz="1600" err="1"/>
                        <a:t>vois</a:t>
                      </a:r>
                      <a:r>
                        <a:rPr lang="nl-BE" sz="1600"/>
                        <a:t> </a:t>
                      </a:r>
                      <a:r>
                        <a:rPr lang="nl-BE" sz="1600" err="1"/>
                        <a:t>qu'il</a:t>
                      </a:r>
                      <a:r>
                        <a:rPr lang="nl-BE" sz="1600"/>
                        <a:t> </a:t>
                      </a:r>
                      <a:r>
                        <a:rPr lang="nl-BE" sz="1600" err="1"/>
                        <a:t>nous</a:t>
                      </a:r>
                      <a:r>
                        <a:rPr lang="nl-BE" sz="1600"/>
                        <a:t> </a:t>
                      </a:r>
                      <a:r>
                        <a:rPr lang="nl-BE" sz="1600" err="1"/>
                        <a:t>reste</a:t>
                      </a:r>
                      <a:r>
                        <a:rPr lang="nl-BE" sz="1600"/>
                        <a:t> 5 minutes. </a:t>
                      </a:r>
                      <a:r>
                        <a:rPr lang="nl-BE" sz="1600" err="1"/>
                        <a:t>Pouvons-nous</a:t>
                      </a:r>
                      <a:r>
                        <a:rPr lang="nl-BE" sz="1600"/>
                        <a:t> </a:t>
                      </a:r>
                      <a:r>
                        <a:rPr lang="nl-BE" sz="1600" err="1"/>
                        <a:t>discuter</a:t>
                      </a:r>
                      <a:r>
                        <a:rPr lang="nl-BE" sz="1600"/>
                        <a:t> </a:t>
                      </a:r>
                      <a:r>
                        <a:rPr lang="nl-BE" sz="1600" err="1"/>
                        <a:t>spécifiquement</a:t>
                      </a:r>
                      <a:r>
                        <a:rPr lang="nl-BE" sz="1600"/>
                        <a:t> de </a:t>
                      </a:r>
                      <a:r>
                        <a:rPr lang="nl-BE" sz="1600" err="1"/>
                        <a:t>ce</a:t>
                      </a:r>
                      <a:r>
                        <a:rPr lang="nl-BE" sz="1600"/>
                        <a:t> </a:t>
                      </a:r>
                      <a:r>
                        <a:rPr lang="nl-BE" sz="1600" err="1"/>
                        <a:t>qui</a:t>
                      </a:r>
                      <a:r>
                        <a:rPr lang="nl-BE" sz="1600"/>
                        <a:t> peut </a:t>
                      </a:r>
                      <a:r>
                        <a:rPr lang="nl-BE" sz="1600" err="1"/>
                        <a:t>vous</a:t>
                      </a:r>
                      <a:r>
                        <a:rPr lang="nl-BE" sz="1600"/>
                        <a:t> </a:t>
                      </a:r>
                      <a:r>
                        <a:rPr lang="nl-BE" sz="1600" err="1"/>
                        <a:t>aider</a:t>
                      </a:r>
                      <a:r>
                        <a:rPr lang="nl-BE" sz="1600"/>
                        <a:t>, </a:t>
                      </a:r>
                      <a:r>
                        <a:rPr lang="nl-BE" sz="1600" err="1"/>
                        <a:t>vous</a:t>
                      </a:r>
                      <a:r>
                        <a:rPr lang="nl-BE" sz="1600"/>
                        <a:t> et </a:t>
                      </a:r>
                      <a:r>
                        <a:rPr lang="nl-BE" sz="1600" err="1"/>
                        <a:t>votre</a:t>
                      </a:r>
                      <a:r>
                        <a:rPr lang="nl-BE" sz="1600"/>
                        <a:t> </a:t>
                      </a:r>
                      <a:r>
                        <a:rPr lang="nl-BE" sz="1600" err="1"/>
                        <a:t>fils</a:t>
                      </a:r>
                      <a:r>
                        <a:rPr lang="nl-BE" sz="1600"/>
                        <a:t> ?)</a:t>
                      </a:r>
                    </a:p>
                  </a:txBody>
                  <a:tcPr/>
                </a:tc>
                <a:extLst>
                  <a:ext uri="{0D108BD9-81ED-4DB2-BD59-A6C34878D82A}">
                    <a16:rowId xmlns:a16="http://schemas.microsoft.com/office/drawing/2014/main" val="1643464583"/>
                  </a:ext>
                </a:extLst>
              </a:tr>
              <a:tr h="1062986">
                <a:tc>
                  <a:txBody>
                    <a:bodyPr/>
                    <a:lstStyle/>
                    <a:p>
                      <a:r>
                        <a:rPr lang="nl-BE" sz="1600" i="1"/>
                        <a:t>"C'est bon pour </a:t>
                      </a:r>
                      <a:r>
                        <a:rPr lang="nl-BE" sz="1600" i="1" err="1"/>
                        <a:t>vous</a:t>
                      </a:r>
                      <a:r>
                        <a:rPr lang="nl-BE" sz="1600" i="1"/>
                        <a:t> ?"</a:t>
                      </a:r>
                    </a:p>
                    <a:p>
                      <a:endParaRPr lang="nl-BE" sz="1600" i="1"/>
                    </a:p>
                    <a:p>
                      <a:r>
                        <a:rPr lang="nl-BE" sz="1600" i="0"/>
                        <a:t>Vérifiez auprès de la personne !</a:t>
                      </a:r>
                    </a:p>
                  </a:txBody>
                  <a:tcPr/>
                </a:tc>
                <a:tc>
                  <a:txBody>
                    <a:bodyPr/>
                    <a:lstStyle/>
                    <a:p>
                      <a:endParaRPr lang="nl-BE" sz="1600"/>
                    </a:p>
                  </a:txBody>
                  <a:tcPr/>
                </a:tc>
                <a:tc>
                  <a:txBody>
                    <a:bodyPr/>
                    <a:lstStyle/>
                    <a:p>
                      <a:endParaRPr lang="nl-BE" sz="160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6443305" y="85310"/>
            <a:ext cx="6098458" cy="646331"/>
          </a:xfrm>
          <a:prstGeom prst="rect">
            <a:avLst/>
          </a:prstGeom>
          <a:noFill/>
        </p:spPr>
        <p:txBody>
          <a:bodyPr wrap="square">
            <a:spAutoFit/>
          </a:bodyPr>
          <a:lstStyle/>
          <a:p>
            <a:pPr algn="ctr">
              <a:defRPr/>
            </a:pPr>
            <a:r>
              <a:rPr lang="nl-BE" dirty="0">
                <a:solidFill>
                  <a:prstClr val="black"/>
                </a:solidFill>
                <a:latin typeface="Calibri" panose="020F0502020204030204"/>
              </a:rPr>
              <a:t>Background – training part 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Établissement</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l'ordre</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du jour</a:t>
            </a:r>
          </a:p>
        </p:txBody>
      </p:sp>
    </p:spTree>
    <p:extLst>
      <p:ext uri="{BB962C8B-B14F-4D97-AF65-F5344CB8AC3E}">
        <p14:creationId xmlns:p14="http://schemas.microsoft.com/office/powerpoint/2010/main" val="2856530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85724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463500">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70840">
                <a:tc>
                  <a:txBody>
                    <a:bodyPr/>
                    <a:lstStyle/>
                    <a:p>
                      <a:r>
                        <a:rPr lang="nl-BE" sz="1800"/>
                        <a:t>CONSEILLÉ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a:t>NON OPTIMAL</a:t>
                      </a:r>
                    </a:p>
                  </a:txBody>
                  <a:tcPr/>
                </a:tc>
                <a:tc>
                  <a:txBody>
                    <a:bodyPr/>
                    <a:lstStyle/>
                    <a:p>
                      <a:r>
                        <a:rPr lang="nl-BE"/>
                        <a:t>Cible</a:t>
                      </a:r>
                    </a:p>
                  </a:txBody>
                  <a:tcPr/>
                </a:tc>
                <a:extLst>
                  <a:ext uri="{0D108BD9-81ED-4DB2-BD59-A6C34878D82A}">
                    <a16:rowId xmlns:a16="http://schemas.microsoft.com/office/drawing/2014/main" val="2463291762"/>
                  </a:ext>
                </a:extLst>
              </a:tr>
              <a:tr h="370840">
                <a:tc>
                  <a:txBody>
                    <a:bodyPr/>
                    <a:lstStyle/>
                    <a:p>
                      <a:r>
                        <a:rPr lang="nl-BE" i="1"/>
                        <a:t>"Quelle est votre expérience de la maladie et des antibiotiques ?</a:t>
                      </a:r>
                    </a:p>
                    <a:p>
                      <a:r>
                        <a:rPr lang="nl-BE"/>
                        <a:t>Demander : quelles sont les connaissances préalables de la personne ?</a:t>
                      </a:r>
                    </a:p>
                  </a:txBody>
                  <a:tcPr/>
                </a:tc>
                <a:tc>
                  <a:txBody>
                    <a:bodyPr/>
                    <a:lstStyle/>
                    <a:p>
                      <a:r>
                        <a:rPr lang="nl-BE" sz="1800" i="1">
                          <a:effectLst/>
                          <a:latin typeface="+mn-lt"/>
                          <a:ea typeface="Calibri" panose="020F0502020204030204" pitchFamily="34" charset="0"/>
                          <a:cs typeface="Times New Roman" panose="02020603050405020304" pitchFamily="18" charset="0"/>
                        </a:rPr>
                        <a:t>"</a:t>
                      </a:r>
                      <a:r>
                        <a:rPr lang="fr-FR" sz="1800">
                          <a:effectLst/>
                          <a:latin typeface="Times New Roman" panose="02020603050405020304" pitchFamily="18" charset="0"/>
                          <a:ea typeface="Calibri" panose="020F0502020204030204" pitchFamily="34" charset="0"/>
                          <a:cs typeface="Times New Roman" panose="02020603050405020304" pitchFamily="18" charset="0"/>
                        </a:rPr>
                        <a:t>L’état de l’enfant ne signifie pas qu'il faut prescrire des antibiotiques immédiatement </a:t>
                      </a:r>
                      <a:r>
                        <a:rPr lang="nl-BE" sz="1800">
                          <a:effectLst/>
                          <a:latin typeface="+mn-lt"/>
                          <a:ea typeface="Calibri" panose="020F0502020204030204" pitchFamily="34" charset="0"/>
                          <a:cs typeface="Times New Roman" panose="02020603050405020304" pitchFamily="18" charset="0"/>
                        </a:rPr>
                        <a:t>"</a:t>
                      </a:r>
                      <a:endParaRPr lang="nl-BE" i="1">
                        <a:latin typeface="+mn-lt"/>
                      </a:endParaRPr>
                    </a:p>
                  </a:txBody>
                  <a:tcPr/>
                </a:tc>
                <a:tc>
                  <a:txBody>
                    <a:bodyPr/>
                    <a:lstStyle/>
                    <a:p>
                      <a:r>
                        <a:rPr lang="nl-BE"/>
                        <a:t>L'information doit être adaptée aux besoins et aux préoccupations de la personne. </a:t>
                      </a:r>
                    </a:p>
                  </a:txBody>
                  <a:tcPr/>
                </a:tc>
                <a:extLst>
                  <a:ext uri="{0D108BD9-81ED-4DB2-BD59-A6C34878D82A}">
                    <a16:rowId xmlns:a16="http://schemas.microsoft.com/office/drawing/2014/main" val="386418760"/>
                  </a:ext>
                </a:extLst>
              </a:tr>
              <a:tr h="370840">
                <a:tc>
                  <a:txBody>
                    <a:bodyPr/>
                    <a:lstStyle/>
                    <a:p>
                      <a:r>
                        <a:rPr lang="nl-BE" i="1"/>
                        <a:t>"J'ai remarqué que vous avez déjà fait quelques recherches, notamment sur l'action des antibiotiques. Est-ce que je peux vous donner plus d'informations sur la résistance aux antibiotiques ?"</a:t>
                      </a:r>
                    </a:p>
                    <a:p>
                      <a:r>
                        <a:rPr lang="nl-BE"/>
                        <a:t>Demande d'autorisation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C'est peut-être vrai. Mais vous ne savez pas si la personne a réellement besoin de ces informations. Peut-être ne faites-vous que répéter ce qu'elle sait déjà elle-même. </a:t>
                      </a:r>
                    </a:p>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Les informations que vous donnez sont ciblées, encourageantes et modérées. </a:t>
                      </a:r>
                    </a:p>
                  </a:txBody>
                  <a:tcPr/>
                </a:tc>
                <a:extLst>
                  <a:ext uri="{0D108BD9-81ED-4DB2-BD59-A6C34878D82A}">
                    <a16:rowId xmlns:a16="http://schemas.microsoft.com/office/drawing/2014/main" val="1643464583"/>
                  </a:ext>
                </a:extLst>
              </a:tr>
              <a:tr h="370840">
                <a:tc>
                  <a:txBody>
                    <a:bodyPr/>
                    <a:lstStyle/>
                    <a:p>
                      <a:r>
                        <a:rPr lang="nl-BE" i="1"/>
                        <a:t>"(</a:t>
                      </a:r>
                      <a:r>
                        <a:rPr lang="fr-FR" i="1"/>
                        <a:t>Donner des informations oralement</a:t>
                      </a:r>
                      <a:r>
                        <a:rPr lang="nl-BE" i="1"/>
                        <a:t>). Quand vous entendez cela maintenant, qu'est-ce que cela vous fait ?"</a:t>
                      </a:r>
                    </a:p>
                    <a:p>
                      <a:r>
                        <a:rPr lang="nl-BE"/>
                        <a:t>Fournir des informations appropriées et susciter une réaction en retour. </a:t>
                      </a:r>
                    </a:p>
                  </a:txBody>
                  <a:tcPr/>
                </a:tc>
                <a:tc>
                  <a:txBody>
                    <a:bodyPr/>
                    <a:lstStyle/>
                    <a:p>
                      <a:r>
                        <a:rPr lang="nl-BE"/>
                        <a:t>Vous risquez même de donner trop d'informations à la fois. Cela n'aidera pas non plus la personne. </a:t>
                      </a:r>
                    </a:p>
                  </a:txBody>
                  <a:tcPr/>
                </a:tc>
                <a:tc>
                  <a:txBody>
                    <a:bodyPr/>
                    <a:lstStyle/>
                    <a:p>
                      <a:endParaRPr lang="nl-BE"/>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6058050" y="61217"/>
            <a:ext cx="60984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dirty="0">
                <a:solidFill>
                  <a:prstClr val="black"/>
                </a:solidFill>
                <a:latin typeface="Calibri" panose="020F0502020204030204"/>
              </a:rPr>
              <a:t>Background – training part 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Donner des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informations</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038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E47192-9010-409F-B140-5516BE396F58}"/>
              </a:ext>
            </a:extLst>
          </p:cNvPr>
          <p:cNvSpPr>
            <a:spLocks noGrp="1"/>
          </p:cNvSpPr>
          <p:nvPr>
            <p:ph type="body" sz="quarter" idx="10"/>
          </p:nvPr>
        </p:nvSpPr>
        <p:spPr>
          <a:xfrm>
            <a:off x="996950" y="1166813"/>
            <a:ext cx="10488612" cy="5313362"/>
          </a:xfrm>
        </p:spPr>
        <p:txBody>
          <a:bodyPr/>
          <a:lstStyle/>
          <a:p>
            <a:pPr>
              <a:lnSpc>
                <a:spcPct val="150000"/>
              </a:lnSpc>
            </a:pPr>
            <a:r>
              <a:rPr lang="fr-FR" sz="2000" dirty="0"/>
              <a:t>Avez-vous atteint votre objectif comportemental prédéterminé ou avez-vous pu prendre des mesures pour atteindre votre objectif ?</a:t>
            </a:r>
          </a:p>
          <a:p>
            <a:pPr>
              <a:lnSpc>
                <a:spcPct val="150000"/>
              </a:lnSpc>
            </a:pPr>
            <a:r>
              <a:rPr lang="fr-FR" sz="2000" dirty="0"/>
              <a:t>Quelles interventions de la boîte à outils avez-vous appliquées ? </a:t>
            </a:r>
          </a:p>
          <a:p>
            <a:pPr>
              <a:lnSpc>
                <a:spcPct val="150000"/>
              </a:lnSpc>
            </a:pPr>
            <a:r>
              <a:rPr lang="fr-FR" sz="2000" dirty="0"/>
              <a:t>Les avez-vous appliquées dans l'ensemble de votre pratique ? </a:t>
            </a:r>
          </a:p>
          <a:p>
            <a:pPr>
              <a:lnSpc>
                <a:spcPct val="150000"/>
              </a:lnSpc>
            </a:pPr>
            <a:r>
              <a:rPr lang="fr-FR" sz="2000" dirty="0"/>
              <a:t>Y a-t-il un cas particulier que vous aimeriez discuter à partir de votre expérience pratique des trois derniers mois ? </a:t>
            </a:r>
          </a:p>
          <a:p>
            <a:pPr>
              <a:lnSpc>
                <a:spcPct val="150000"/>
              </a:lnSpc>
            </a:pPr>
            <a:r>
              <a:rPr lang="fr-FR" sz="2000" dirty="0"/>
              <a:t>Que pouvez-vous faire pour mettre en œuvre (encore plus) au niveau de la pratique l'objectif comportemental du plan d'action ?</a:t>
            </a:r>
            <a:endParaRPr lang="nl-NL" sz="2000" dirty="0"/>
          </a:p>
          <a:p>
            <a:endParaRPr lang="nl-NL" dirty="0"/>
          </a:p>
          <a:p>
            <a:endParaRPr lang="en-US" dirty="0"/>
          </a:p>
        </p:txBody>
      </p:sp>
      <p:sp>
        <p:nvSpPr>
          <p:cNvPr id="3" name="Date Placeholder 2">
            <a:extLst>
              <a:ext uri="{FF2B5EF4-FFF2-40B4-BE49-F238E27FC236}">
                <a16:creationId xmlns:a16="http://schemas.microsoft.com/office/drawing/2014/main" id="{5C7F4773-8052-4D50-8995-9B0A713FAB3C}"/>
              </a:ext>
            </a:extLst>
          </p:cNvPr>
          <p:cNvSpPr>
            <a:spLocks noGrp="1"/>
          </p:cNvSpPr>
          <p:nvPr>
            <p:ph type="dt" sz="half" idx="2"/>
          </p:nvPr>
        </p:nvSpPr>
        <p:spPr/>
        <p:txBody>
          <a:bodyPr/>
          <a:lstStyle/>
          <a:p>
            <a:fld id="{293CCC74-3DDC-4BCF-A87C-E6C5B4E53365}" type="datetime1">
              <a:rPr lang="nl-BE" smtClean="0"/>
              <a:t>9/07/2024</a:t>
            </a:fld>
            <a:endParaRPr lang="nl-BE"/>
          </a:p>
        </p:txBody>
      </p:sp>
      <p:sp>
        <p:nvSpPr>
          <p:cNvPr id="4" name="Slide Number Placeholder 3">
            <a:extLst>
              <a:ext uri="{FF2B5EF4-FFF2-40B4-BE49-F238E27FC236}">
                <a16:creationId xmlns:a16="http://schemas.microsoft.com/office/drawing/2014/main" id="{CD61BB70-7C6A-44E4-865B-E6F69C3810D1}"/>
              </a:ext>
            </a:extLst>
          </p:cNvPr>
          <p:cNvSpPr>
            <a:spLocks noGrp="1"/>
          </p:cNvSpPr>
          <p:nvPr>
            <p:ph type="sldNum" sz="quarter" idx="4"/>
          </p:nvPr>
        </p:nvSpPr>
        <p:spPr/>
        <p:txBody>
          <a:bodyPr/>
          <a:lstStyle/>
          <a:p>
            <a:fld id="{237A5C56-B9E8-4E46-B944-E20B96CB342D}" type="slidenum">
              <a:rPr lang="nl-BE" smtClean="0"/>
              <a:pPr/>
              <a:t>28</a:t>
            </a:fld>
            <a:endParaRPr lang="nl-BE">
              <a:solidFill>
                <a:schemeClr val="bg1"/>
              </a:solidFill>
            </a:endParaRPr>
          </a:p>
        </p:txBody>
      </p:sp>
      <p:sp>
        <p:nvSpPr>
          <p:cNvPr id="5" name="Title 4">
            <a:extLst>
              <a:ext uri="{FF2B5EF4-FFF2-40B4-BE49-F238E27FC236}">
                <a16:creationId xmlns:a16="http://schemas.microsoft.com/office/drawing/2014/main" id="{F273840C-ED9C-4F21-9458-FA39D7458794}"/>
              </a:ext>
            </a:extLst>
          </p:cNvPr>
          <p:cNvSpPr>
            <a:spLocks noGrp="1"/>
          </p:cNvSpPr>
          <p:nvPr>
            <p:ph type="ctrTitle"/>
          </p:nvPr>
        </p:nvSpPr>
        <p:spPr/>
        <p:txBody>
          <a:bodyPr>
            <a:noAutofit/>
          </a:bodyPr>
          <a:lstStyle/>
          <a:p>
            <a:r>
              <a:rPr lang="nl-NL" dirty="0"/>
              <a:t>D</a:t>
            </a:r>
            <a:r>
              <a:rPr lang="nl-NL" dirty="0">
                <a:solidFill>
                  <a:srgbClr val="012169"/>
                </a:solidFill>
              </a:rPr>
              <a:t>es </a:t>
            </a:r>
            <a:r>
              <a:rPr lang="nl-NL" dirty="0" err="1">
                <a:solidFill>
                  <a:srgbClr val="012169"/>
                </a:solidFill>
              </a:rPr>
              <a:t>objectifs</a:t>
            </a:r>
            <a:r>
              <a:rPr lang="nl-NL" dirty="0">
                <a:solidFill>
                  <a:srgbClr val="012169"/>
                </a:solidFill>
              </a:rPr>
              <a:t> de </a:t>
            </a:r>
            <a:r>
              <a:rPr lang="nl-NL" dirty="0" err="1">
                <a:solidFill>
                  <a:srgbClr val="012169"/>
                </a:solidFill>
              </a:rPr>
              <a:t>comportement</a:t>
            </a:r>
            <a:r>
              <a:rPr lang="nl-NL" dirty="0">
                <a:solidFill>
                  <a:srgbClr val="012169"/>
                </a:solidFill>
              </a:rPr>
              <a:t> </a:t>
            </a:r>
            <a:r>
              <a:rPr lang="nl-NL" dirty="0" err="1">
                <a:solidFill>
                  <a:srgbClr val="012169"/>
                </a:solidFill>
              </a:rPr>
              <a:t>définis</a:t>
            </a:r>
            <a:r>
              <a:rPr lang="nl-NL" dirty="0">
                <a:solidFill>
                  <a:srgbClr val="012169"/>
                </a:solidFill>
              </a:rPr>
              <a:t> dan </a:t>
            </a:r>
            <a:r>
              <a:rPr lang="nl-NL" dirty="0" err="1">
                <a:solidFill>
                  <a:srgbClr val="012169"/>
                </a:solidFill>
              </a:rPr>
              <a:t>le</a:t>
            </a:r>
            <a:r>
              <a:rPr lang="nl-NL" dirty="0">
                <a:solidFill>
                  <a:srgbClr val="012169"/>
                </a:solidFill>
              </a:rPr>
              <a:t> plan </a:t>
            </a:r>
            <a:r>
              <a:rPr lang="nl-NL" dirty="0" err="1">
                <a:solidFill>
                  <a:srgbClr val="012169"/>
                </a:solidFill>
              </a:rPr>
              <a:t>d’action</a:t>
            </a:r>
            <a:endParaRPr lang="nl-NL" dirty="0"/>
          </a:p>
        </p:txBody>
      </p:sp>
    </p:spTree>
    <p:extLst>
      <p:ext uri="{BB962C8B-B14F-4D97-AF65-F5344CB8AC3E}">
        <p14:creationId xmlns:p14="http://schemas.microsoft.com/office/powerpoint/2010/main" val="3956403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146D-0285-436C-B2FA-C27286FBDA94}"/>
              </a:ext>
            </a:extLst>
          </p:cNvPr>
          <p:cNvSpPr>
            <a:spLocks noGrp="1"/>
          </p:cNvSpPr>
          <p:nvPr>
            <p:ph type="dt" sz="half" idx="2"/>
          </p:nvPr>
        </p:nvSpPr>
        <p:spPr/>
        <p:txBody>
          <a:bodyPr/>
          <a:lstStyle/>
          <a:p>
            <a:fld id="{69BD619D-B95D-44AD-BF39-75FC86714D40}" type="datetime1">
              <a:rPr lang="nl-BE" smtClean="0"/>
              <a:t>9/07/2024</a:t>
            </a:fld>
            <a:endParaRPr lang="nl-BE"/>
          </a:p>
        </p:txBody>
      </p:sp>
      <p:sp>
        <p:nvSpPr>
          <p:cNvPr id="3" name="Slide Number Placeholder 2">
            <a:extLst>
              <a:ext uri="{FF2B5EF4-FFF2-40B4-BE49-F238E27FC236}">
                <a16:creationId xmlns:a16="http://schemas.microsoft.com/office/drawing/2014/main" id="{8B120C92-A943-429E-9464-9EB5CC9952E4}"/>
              </a:ext>
            </a:extLst>
          </p:cNvPr>
          <p:cNvSpPr>
            <a:spLocks noGrp="1"/>
          </p:cNvSpPr>
          <p:nvPr>
            <p:ph type="sldNum" sz="quarter" idx="4"/>
          </p:nvPr>
        </p:nvSpPr>
        <p:spPr/>
        <p:txBody>
          <a:bodyPr/>
          <a:lstStyle/>
          <a:p>
            <a:fld id="{237A5C56-B9E8-4E46-B944-E20B96CB342D}" type="slidenum">
              <a:rPr lang="nl-BE" smtClean="0"/>
              <a:pPr/>
              <a:t>29</a:t>
            </a:fld>
            <a:endParaRPr lang="nl-BE">
              <a:solidFill>
                <a:schemeClr val="bg1"/>
              </a:solidFill>
            </a:endParaRPr>
          </a:p>
        </p:txBody>
      </p:sp>
      <p:sp>
        <p:nvSpPr>
          <p:cNvPr id="4" name="Title 3">
            <a:extLst>
              <a:ext uri="{FF2B5EF4-FFF2-40B4-BE49-F238E27FC236}">
                <a16:creationId xmlns:a16="http://schemas.microsoft.com/office/drawing/2014/main" id="{50D98C27-F285-4786-AA8F-6A61F7E3EDE1}"/>
              </a:ext>
            </a:extLst>
          </p:cNvPr>
          <p:cNvSpPr>
            <a:spLocks noGrp="1"/>
          </p:cNvSpPr>
          <p:nvPr>
            <p:ph type="ctrTitle"/>
          </p:nvPr>
        </p:nvSpPr>
        <p:spPr>
          <a:xfrm>
            <a:off x="253999" y="2830475"/>
            <a:ext cx="8528050" cy="581026"/>
          </a:xfrm>
        </p:spPr>
        <p:txBody>
          <a:bodyPr lIns="91440" tIns="45720" rIns="91440" bIns="45720" anchor="b">
            <a:normAutofit fontScale="90000"/>
          </a:bodyPr>
          <a:lstStyle/>
          <a:p>
            <a:r>
              <a:rPr lang="nl-NL" dirty="0">
                <a:latin typeface="Arial"/>
                <a:cs typeface="Arial"/>
              </a:rPr>
              <a:t>ETAPE 3a: </a:t>
            </a:r>
            <a:r>
              <a:rPr lang="nl-NL" dirty="0" err="1">
                <a:latin typeface="Arial"/>
                <a:cs typeface="Arial"/>
              </a:rPr>
              <a:t>moyen</a:t>
            </a:r>
            <a:r>
              <a:rPr lang="nl-NL" dirty="0">
                <a:latin typeface="Arial"/>
                <a:cs typeface="Arial"/>
              </a:rPr>
              <a:t> et </a:t>
            </a:r>
            <a:r>
              <a:rPr lang="nl-NL" dirty="0" err="1">
                <a:latin typeface="Arial"/>
                <a:cs typeface="Arial"/>
              </a:rPr>
              <a:t>objectifs</a:t>
            </a:r>
            <a:br>
              <a:rPr lang="nl-NL" dirty="0"/>
            </a:br>
            <a:br>
              <a:rPr lang="nl-NL" dirty="0"/>
            </a:br>
            <a:r>
              <a:rPr lang="nl-NL" b="0" dirty="0" err="1">
                <a:latin typeface="Arial"/>
                <a:cs typeface="Arial"/>
              </a:rPr>
              <a:t>discussion</a:t>
            </a:r>
            <a:r>
              <a:rPr lang="nl-NL" b="0" dirty="0">
                <a:latin typeface="Arial"/>
                <a:cs typeface="Arial"/>
              </a:rPr>
              <a:t> de la </a:t>
            </a:r>
            <a:r>
              <a:rPr lang="nl-NL" b="0" dirty="0" err="1">
                <a:latin typeface="Arial"/>
                <a:cs typeface="Arial"/>
              </a:rPr>
              <a:t>boîte</a:t>
            </a:r>
            <a:r>
              <a:rPr lang="nl-NL" b="0" dirty="0">
                <a:latin typeface="Arial"/>
                <a:cs typeface="Arial"/>
              </a:rPr>
              <a:t> à </a:t>
            </a:r>
            <a:r>
              <a:rPr lang="nl-NL" b="0" dirty="0" err="1">
                <a:latin typeface="Arial"/>
                <a:cs typeface="Arial"/>
              </a:rPr>
              <a:t>outils</a:t>
            </a:r>
            <a:r>
              <a:rPr lang="nl-NL" b="0" dirty="0">
                <a:latin typeface="Arial"/>
                <a:cs typeface="Arial"/>
              </a:rPr>
              <a:t> et </a:t>
            </a:r>
            <a:r>
              <a:rPr lang="nl-NL" b="0" dirty="0" err="1">
                <a:latin typeface="Arial"/>
                <a:cs typeface="Arial"/>
              </a:rPr>
              <a:t>sélection</a:t>
            </a:r>
            <a:r>
              <a:rPr lang="nl-NL" b="0" dirty="0">
                <a:latin typeface="Arial"/>
                <a:cs typeface="Arial"/>
              </a:rPr>
              <a:t> </a:t>
            </a:r>
            <a:r>
              <a:rPr lang="nl-NL" b="0" dirty="0" err="1">
                <a:latin typeface="Arial"/>
                <a:cs typeface="Arial"/>
              </a:rPr>
              <a:t>d’interventions</a:t>
            </a:r>
            <a:endParaRPr lang="en-US" b="0" dirty="0"/>
          </a:p>
        </p:txBody>
      </p:sp>
      <p:sp>
        <p:nvSpPr>
          <p:cNvPr id="6" name="Text Placeholder 5">
            <a:extLst>
              <a:ext uri="{FF2B5EF4-FFF2-40B4-BE49-F238E27FC236}">
                <a16:creationId xmlns:a16="http://schemas.microsoft.com/office/drawing/2014/main" id="{A84A0AFA-30F1-4863-9028-A3584470BD4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30493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642169033"/>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10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Introduction</a:t>
                      </a:r>
                      <a:r>
                        <a:rPr lang="fr-BE" sz="1600" b="0" i="0" dirty="0">
                          <a:solidFill>
                            <a:srgbClr val="012169"/>
                          </a:solidFill>
                          <a:effectLst/>
                          <a:latin typeface="Arial" panose="020B0604020202020204" pitchFamily="34" charset="0"/>
                        </a:rPr>
                        <a:t>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i="0" dirty="0">
                          <a:solidFill>
                            <a:schemeClr val="bg1">
                              <a:lumMod val="50000"/>
                            </a:schemeClr>
                          </a:solidFill>
                          <a:effectLst/>
                          <a:latin typeface="Arial" panose="020B0604020202020204" pitchFamily="34" charset="0"/>
                        </a:rPr>
                        <a:t>3</a:t>
                      </a:r>
                      <a:r>
                        <a:rPr lang="fr-BE" sz="1600" b="0" i="0" dirty="0">
                          <a:solidFill>
                            <a:schemeClr val="bg1">
                              <a:lumMod val="50000"/>
                            </a:schemeClr>
                          </a:solidFill>
                          <a:effectLst/>
                          <a:latin typeface="Arial" panose="020B0604020202020204" pitchFamily="34" charset="0"/>
                        </a:rPr>
                        <a:t>0 min</a:t>
                      </a:r>
                    </a:p>
                    <a:p>
                      <a:pPr algn="ctr" fontAlgn="base"/>
                      <a:r>
                        <a:rPr lang="fr-BE" sz="1600" b="1"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465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30</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74162368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1"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20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ÉTAPE n°3 : objectif de comportement + moyen </a:t>
                      </a:r>
                    </a:p>
                    <a:p>
                      <a:pPr algn="ctr" fontAlgn="base"/>
                      <a:r>
                        <a:rPr lang="fr-BE" sz="1600" b="1" i="0" dirty="0">
                          <a:solidFill>
                            <a:srgbClr val="012169"/>
                          </a:solidFill>
                          <a:effectLst/>
                          <a:latin typeface="Arial" panose="020B0604020202020204" pitchFamily="34" charset="0"/>
                        </a:rPr>
                        <a:t>Discussion (boîte à outils + </a:t>
                      </a:r>
                      <a:br>
                        <a:rPr lang="fr-BE" sz="1600" b="1" i="0" dirty="0">
                          <a:solidFill>
                            <a:srgbClr val="012169"/>
                          </a:solidFill>
                          <a:effectLst/>
                          <a:latin typeface="Arial" panose="020B0604020202020204" pitchFamily="34" charset="0"/>
                        </a:rPr>
                      </a:br>
                      <a:r>
                        <a:rPr lang="fr-BE" sz="1600" b="1" i="0" dirty="0">
                          <a:solidFill>
                            <a:srgbClr val="012169"/>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12482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FBBA86-B566-4C95-926E-DF0AB9AC3EE2}"/>
              </a:ext>
            </a:extLst>
          </p:cNvPr>
          <p:cNvSpPr>
            <a:spLocks noGrp="1"/>
          </p:cNvSpPr>
          <p:nvPr>
            <p:ph type="body" sz="quarter" idx="10"/>
          </p:nvPr>
        </p:nvSpPr>
        <p:spPr/>
        <p:txBody>
          <a:bodyPr/>
          <a:lstStyle/>
          <a:p>
            <a:pPr>
              <a:lnSpc>
                <a:spcPct val="200000"/>
              </a:lnSpc>
            </a:pPr>
            <a:r>
              <a:rPr lang="fr-FR" dirty="0"/>
              <a:t>Quelles sont les solutions possibles pour agir sur le(s) déterminant(s) ?</a:t>
            </a:r>
          </a:p>
          <a:p>
            <a:pPr>
              <a:lnSpc>
                <a:spcPct val="200000"/>
              </a:lnSpc>
            </a:pPr>
            <a:r>
              <a:rPr lang="fr-FR" dirty="0"/>
              <a:t>Quelles sont celles que vous avez appliquées au cours des trois derniers mois ? En quoi cela vous a-t-il aidé ?</a:t>
            </a:r>
          </a:p>
          <a:p>
            <a:pPr>
              <a:lnSpc>
                <a:spcPct val="200000"/>
              </a:lnSpc>
            </a:pPr>
            <a:r>
              <a:rPr lang="fr-FR" dirty="0"/>
              <a:t>Idées du groupe ? </a:t>
            </a:r>
          </a:p>
          <a:p>
            <a:pPr>
              <a:lnSpc>
                <a:spcPct val="200000"/>
              </a:lnSpc>
            </a:pPr>
            <a:r>
              <a:rPr lang="fr-FR" dirty="0"/>
              <a:t>Interventions de la boîte à outils qui pourraient être utiles ?</a:t>
            </a:r>
            <a:endParaRPr lang="en-US" dirty="0"/>
          </a:p>
        </p:txBody>
      </p:sp>
      <p:sp>
        <p:nvSpPr>
          <p:cNvPr id="3" name="Tijdelijke aanduiding voor datum 2">
            <a:extLst>
              <a:ext uri="{FF2B5EF4-FFF2-40B4-BE49-F238E27FC236}">
                <a16:creationId xmlns:a16="http://schemas.microsoft.com/office/drawing/2014/main" id="{3CD7EC27-DDA9-4FA6-A38E-14A9BEFD13FC}"/>
              </a:ext>
            </a:extLst>
          </p:cNvPr>
          <p:cNvSpPr>
            <a:spLocks noGrp="1"/>
          </p:cNvSpPr>
          <p:nvPr>
            <p:ph type="dt" sz="half" idx="2"/>
          </p:nvPr>
        </p:nvSpPr>
        <p:spPr/>
        <p:txBody>
          <a:bodyPr/>
          <a:lstStyle/>
          <a:p>
            <a:fld id="{4C34B1C9-BAFA-44D1-B02D-D61E211B191E}" type="datetime1">
              <a:rPr lang="nl-BE" smtClean="0"/>
              <a:t>9/07/2024</a:t>
            </a:fld>
            <a:endParaRPr lang="nl-BE"/>
          </a:p>
        </p:txBody>
      </p:sp>
      <p:sp>
        <p:nvSpPr>
          <p:cNvPr id="4" name="Tijdelijke aanduiding voor dianummer 3">
            <a:extLst>
              <a:ext uri="{FF2B5EF4-FFF2-40B4-BE49-F238E27FC236}">
                <a16:creationId xmlns:a16="http://schemas.microsoft.com/office/drawing/2014/main" id="{93EB996B-A851-40B9-BADE-DFF14765DAD3}"/>
              </a:ext>
            </a:extLst>
          </p:cNvPr>
          <p:cNvSpPr>
            <a:spLocks noGrp="1"/>
          </p:cNvSpPr>
          <p:nvPr>
            <p:ph type="sldNum" sz="quarter" idx="4"/>
          </p:nvPr>
        </p:nvSpPr>
        <p:spPr/>
        <p:txBody>
          <a:bodyPr/>
          <a:lstStyle/>
          <a:p>
            <a:fld id="{237A5C56-B9E8-4E46-B944-E20B96CB342D}" type="slidenum">
              <a:rPr lang="nl-BE" smtClean="0"/>
              <a:pPr/>
              <a:t>31</a:t>
            </a:fld>
            <a:endParaRPr lang="nl-BE">
              <a:solidFill>
                <a:schemeClr val="bg1"/>
              </a:solidFill>
            </a:endParaRPr>
          </a:p>
        </p:txBody>
      </p:sp>
      <p:sp>
        <p:nvSpPr>
          <p:cNvPr id="5" name="Titel 4">
            <a:extLst>
              <a:ext uri="{FF2B5EF4-FFF2-40B4-BE49-F238E27FC236}">
                <a16:creationId xmlns:a16="http://schemas.microsoft.com/office/drawing/2014/main" id="{EA24E219-9A9B-4848-B8E7-DCA82DCB0386}"/>
              </a:ext>
            </a:extLst>
          </p:cNvPr>
          <p:cNvSpPr>
            <a:spLocks noGrp="1"/>
          </p:cNvSpPr>
          <p:nvPr>
            <p:ph type="ctrTitle"/>
          </p:nvPr>
        </p:nvSpPr>
        <p:spPr/>
        <p:txBody>
          <a:bodyPr/>
          <a:lstStyle/>
          <a:p>
            <a:r>
              <a:rPr lang="fr-FR" dirty="0"/>
              <a:t>Définir l'objectif et les solutions possibles</a:t>
            </a:r>
            <a:endParaRPr lang="en-US" dirty="0"/>
          </a:p>
        </p:txBody>
      </p:sp>
    </p:spTree>
    <p:extLst>
      <p:ext uri="{BB962C8B-B14F-4D97-AF65-F5344CB8AC3E}">
        <p14:creationId xmlns:p14="http://schemas.microsoft.com/office/powerpoint/2010/main" val="1846897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63C1030-B1B2-4BC8-9A8B-30586EDF379A}"/>
              </a:ext>
            </a:extLst>
          </p:cNvPr>
          <p:cNvSpPr>
            <a:spLocks noGrp="1"/>
          </p:cNvSpPr>
          <p:nvPr>
            <p:ph type="dt" sz="half" idx="2"/>
          </p:nvPr>
        </p:nvSpPr>
        <p:spPr/>
        <p:txBody>
          <a:bodyPr/>
          <a:lstStyle/>
          <a:p>
            <a:fld id="{1CF1175B-1852-4107-BB64-A009AEE68C98}" type="datetime1">
              <a:rPr lang="nl-BE" smtClean="0"/>
              <a:t>9/07/2024</a:t>
            </a:fld>
            <a:endParaRPr lang="nl-BE"/>
          </a:p>
        </p:txBody>
      </p:sp>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p:txBody>
          <a:bodyPr/>
          <a:lstStyle/>
          <a:p>
            <a:fld id="{237A5C56-B9E8-4E46-B944-E20B96CB342D}" type="slidenum">
              <a:rPr lang="nl-BE" smtClean="0"/>
              <a:pPr/>
              <a:t>32</a:t>
            </a:fld>
            <a:endParaRPr lang="nl-BE"/>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fr-BE"/>
              <a:t>BOÎTE À OUTILS </a:t>
            </a:r>
            <a:r>
              <a:rPr lang="fr-BE">
                <a:sym typeface="Wingdings" panose="05000000000000000000" pitchFamily="2" charset="2"/>
              </a:rPr>
              <a:t></a:t>
            </a:r>
            <a:r>
              <a:rPr lang="fr-BE"/>
              <a:t> en cours de révision </a:t>
            </a:r>
          </a:p>
        </p:txBody>
      </p:sp>
      <p:graphicFrame>
        <p:nvGraphicFramePr>
          <p:cNvPr id="7" name="Tabel 8">
            <a:extLst>
              <a:ext uri="{FF2B5EF4-FFF2-40B4-BE49-F238E27FC236}">
                <a16:creationId xmlns:a16="http://schemas.microsoft.com/office/drawing/2014/main" id="{FE214D09-14D7-EA61-3B29-3D78130B189E}"/>
              </a:ext>
            </a:extLst>
          </p:cNvPr>
          <p:cNvGraphicFramePr>
            <a:graphicFrameLocks noGrp="1"/>
          </p:cNvGraphicFramePr>
          <p:nvPr/>
        </p:nvGraphicFramePr>
        <p:xfrm>
          <a:off x="190286" y="3168679"/>
          <a:ext cx="11811427" cy="2661920"/>
        </p:xfrm>
        <a:graphic>
          <a:graphicData uri="http://schemas.openxmlformats.org/drawingml/2006/table">
            <a:tbl>
              <a:tblPr firstRow="1" bandRow="1">
                <a:tableStyleId>{5C22544A-7EE6-4342-B048-85BDC9FD1C3A}</a:tableStyleId>
              </a:tblPr>
              <a:tblGrid>
                <a:gridCol w="2952857">
                  <a:extLst>
                    <a:ext uri="{9D8B030D-6E8A-4147-A177-3AD203B41FA5}">
                      <a16:colId xmlns:a16="http://schemas.microsoft.com/office/drawing/2014/main" val="1137263618"/>
                    </a:ext>
                  </a:extLst>
                </a:gridCol>
                <a:gridCol w="2952857">
                  <a:extLst>
                    <a:ext uri="{9D8B030D-6E8A-4147-A177-3AD203B41FA5}">
                      <a16:colId xmlns:a16="http://schemas.microsoft.com/office/drawing/2014/main" val="4024997107"/>
                    </a:ext>
                  </a:extLst>
                </a:gridCol>
                <a:gridCol w="3138660">
                  <a:extLst>
                    <a:ext uri="{9D8B030D-6E8A-4147-A177-3AD203B41FA5}">
                      <a16:colId xmlns:a16="http://schemas.microsoft.com/office/drawing/2014/main" val="3501630781"/>
                    </a:ext>
                  </a:extLst>
                </a:gridCol>
                <a:gridCol w="2767053">
                  <a:extLst>
                    <a:ext uri="{9D8B030D-6E8A-4147-A177-3AD203B41FA5}">
                      <a16:colId xmlns:a16="http://schemas.microsoft.com/office/drawing/2014/main" val="3761890306"/>
                    </a:ext>
                  </a:extLst>
                </a:gridCol>
              </a:tblGrid>
              <a:tr h="370840">
                <a:tc>
                  <a:txBody>
                    <a:bodyPr/>
                    <a:lstStyle/>
                    <a:p>
                      <a:pPr algn="ctr"/>
                      <a:r>
                        <a:rPr lang="fr-BE">
                          <a:latin typeface="Arial"/>
                          <a:cs typeface="Arial"/>
                        </a:rPr>
                        <a:t>Connaissances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fr-BE">
                          <a:latin typeface="Arial"/>
                          <a:cs typeface="Arial"/>
                        </a:rPr>
                        <a:t>Compétences en communication</a:t>
                      </a:r>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fr-BE">
                          <a:latin typeface="Arial"/>
                          <a:cs typeface="Arial"/>
                        </a:rPr>
                        <a:t>Incertitude du médecin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fr-BE">
                          <a:latin typeface="Arial"/>
                          <a:cs typeface="Arial"/>
                        </a:rPr>
                        <a:t>Attentes des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850716632"/>
                  </a:ext>
                </a:extLst>
              </a:tr>
              <a:tr h="370840">
                <a:tc>
                  <a:txBody>
                    <a:bodyPr/>
                    <a:lstStyle/>
                    <a:p>
                      <a:pPr algn="ctr"/>
                      <a:r>
                        <a:rPr lang="fr-BE">
                          <a:latin typeface="Arial"/>
                          <a:cs typeface="Arial"/>
                        </a:rPr>
                        <a:t>Guide des antibiotiques de la BAPCOC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Résumé GRACE INTRO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Aide à la décision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108399"/>
                  </a:ext>
                </a:extLst>
              </a:tr>
              <a:tr h="370840">
                <a:tc>
                  <a:txBody>
                    <a:bodyPr/>
                    <a:lstStyle/>
                    <a:p>
                      <a:pPr algn="ctr"/>
                      <a:r>
                        <a:rPr lang="fr-BE">
                          <a:latin typeface="Arial"/>
                          <a:cs typeface="Arial"/>
                        </a:rPr>
                        <a:t>E-learning CBIP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Filets de sécurité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Brochure pour les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21662"/>
                  </a:ext>
                </a:extLst>
              </a:tr>
              <a:tr h="370840">
                <a:tc>
                  <a:txBody>
                    <a:bodyPr/>
                    <a:lstStyle/>
                    <a:p>
                      <a:pPr algn="ctr"/>
                      <a:r>
                        <a:rPr lang="fr-BE">
                          <a:latin typeface="Arial"/>
                          <a:cs typeface="Arial"/>
                        </a:rPr>
                        <a:t>CMP – Antibiotiques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03394"/>
                  </a:ext>
                </a:extLst>
              </a:tr>
              <a:tr h="370840">
                <a:tc>
                  <a:txBody>
                    <a:bodyPr/>
                    <a:lstStyle/>
                    <a:p>
                      <a:pPr algn="ctr"/>
                      <a:r>
                        <a:rPr lang="fr-BE">
                          <a:latin typeface="Arial"/>
                          <a:cs typeface="Arial"/>
                        </a:rPr>
                        <a:t>Littérature 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687543"/>
                  </a:ext>
                </a:extLst>
              </a:tr>
            </a:tbl>
          </a:graphicData>
        </a:graphic>
      </p:graphicFrame>
      <p:pic>
        <p:nvPicPr>
          <p:cNvPr id="9" name="Afbeelding 8" descr="Afbeelding met Lettertype, Graphics, cirkel, logo&#10;&#10;Automatisch gegenereerde beschrijving">
            <a:extLst>
              <a:ext uri="{FF2B5EF4-FFF2-40B4-BE49-F238E27FC236}">
                <a16:creationId xmlns:a16="http://schemas.microsoft.com/office/drawing/2014/main" id="{7428019B-F717-0864-ECF6-FE18FCE2F3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4110" y="2014266"/>
            <a:ext cx="1409201" cy="1035077"/>
          </a:xfrm>
          <a:prstGeom prst="rect">
            <a:avLst/>
          </a:prstGeom>
        </p:spPr>
      </p:pic>
      <p:sp>
        <p:nvSpPr>
          <p:cNvPr id="2" name="Tekstvak 1">
            <a:extLst>
              <a:ext uri="{FF2B5EF4-FFF2-40B4-BE49-F238E27FC236}">
                <a16:creationId xmlns:a16="http://schemas.microsoft.com/office/drawing/2014/main" id="{DA5EA950-724B-D516-82C8-9EF07AD3F45C}"/>
              </a:ext>
            </a:extLst>
          </p:cNvPr>
          <p:cNvSpPr txBox="1"/>
          <p:nvPr/>
        </p:nvSpPr>
        <p:spPr>
          <a:xfrm>
            <a:off x="190286" y="1926390"/>
            <a:ext cx="11811427" cy="1200329"/>
          </a:xfrm>
          <a:prstGeom prst="rect">
            <a:avLst/>
          </a:prstGeom>
          <a:noFill/>
          <a:ln w="76200">
            <a:solidFill>
              <a:schemeClr val="accent4"/>
            </a:solidFill>
          </a:ln>
        </p:spPr>
        <p:txBody>
          <a:bodyPr wrap="square" lIns="91440" tIns="45720" rIns="91440" bIns="45720" rtlCol="0" anchor="t">
            <a:spAutoFit/>
          </a:bodyPr>
          <a:lstStyle/>
          <a:p>
            <a:pPr algn="ctr"/>
            <a:r>
              <a:rPr lang="fr-BE" b="1">
                <a:latin typeface="Arial"/>
                <a:cs typeface="Arial"/>
              </a:rPr>
              <a:t>E-learning TRACE </a:t>
            </a:r>
            <a:endParaRPr lang="fr-BE" b="1">
              <a:latin typeface="Arial" panose="020B0604020202020204" pitchFamily="34" charset="0"/>
              <a:cs typeface="Arial" panose="020B0604020202020204" pitchFamily="34" charset="0"/>
            </a:endParaRPr>
          </a:p>
          <a:p>
            <a:pPr algn="ctr"/>
            <a:r>
              <a:rPr lang="fr-BE"/>
              <a:t>↓</a:t>
            </a:r>
            <a:endParaRPr lang="fr-BE">
              <a:cs typeface="Calibri"/>
            </a:endParaRPr>
          </a:p>
          <a:p>
            <a:pPr algn="ctr"/>
            <a:r>
              <a:rPr lang="fr-BE">
                <a:latin typeface="Arial"/>
                <a:cs typeface="Arial"/>
              </a:rPr>
              <a:t>E-learning </a:t>
            </a:r>
            <a:r>
              <a:rPr lang="fr-BE" b="1">
                <a:latin typeface="Arial"/>
                <a:cs typeface="Arial"/>
              </a:rPr>
              <a:t>GRACE INTRO </a:t>
            </a:r>
            <a:endParaRPr lang="fr-BE" b="1">
              <a:latin typeface="Arial" panose="020B0604020202020204" pitchFamily="34" charset="0"/>
              <a:cs typeface="Arial" panose="020B0604020202020204" pitchFamily="34" charset="0"/>
            </a:endParaRPr>
          </a:p>
          <a:p>
            <a:pPr algn="ctr"/>
            <a:r>
              <a:rPr lang="fr-BE"/>
              <a:t>↓</a:t>
            </a:r>
            <a:endParaRPr lang="fr-BE">
              <a:cs typeface="Calibri"/>
            </a:endParaRPr>
          </a:p>
        </p:txBody>
      </p:sp>
      <p:sp>
        <p:nvSpPr>
          <p:cNvPr id="5" name="ZoneTexte 4">
            <a:extLst>
              <a:ext uri="{FF2B5EF4-FFF2-40B4-BE49-F238E27FC236}">
                <a16:creationId xmlns:a16="http://schemas.microsoft.com/office/drawing/2014/main" id="{59AB8143-1951-FCC4-3909-86A9928515ED}"/>
              </a:ext>
            </a:extLst>
          </p:cNvPr>
          <p:cNvSpPr txBox="1"/>
          <p:nvPr/>
        </p:nvSpPr>
        <p:spPr>
          <a:xfrm>
            <a:off x="194235" y="944958"/>
            <a:ext cx="994625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cs typeface="Calibri"/>
              </a:rPr>
              <a:t>A faire avant le début du projet </a:t>
            </a:r>
            <a:endParaRPr lang="fr-FR"/>
          </a:p>
          <a:p>
            <a:r>
              <a:rPr lang="fr-FR">
                <a:cs typeface="Calibri"/>
              </a:rPr>
              <a:t>TRACE e-learning </a:t>
            </a:r>
            <a:endParaRPr lang="fr-FR"/>
          </a:p>
          <a:p>
            <a:r>
              <a:rPr lang="fr-FR">
                <a:cs typeface="Calibri"/>
              </a:rPr>
              <a:t>Bientôt disponible : GRACE-INTRO (un mail vous sera envoyé) et sera accrédité </a:t>
            </a:r>
            <a:endParaRPr lang="fr-FR">
              <a:ea typeface="Calibri" panose="020F0502020204030204"/>
              <a:cs typeface="Calibri"/>
            </a:endParaRPr>
          </a:p>
        </p:txBody>
      </p:sp>
      <p:sp>
        <p:nvSpPr>
          <p:cNvPr id="10" name="ZoneTexte 9">
            <a:extLst>
              <a:ext uri="{FF2B5EF4-FFF2-40B4-BE49-F238E27FC236}">
                <a16:creationId xmlns:a16="http://schemas.microsoft.com/office/drawing/2014/main" id="{4D0DDF07-0B2A-9DC5-6A0F-46B489F97B87}"/>
              </a:ext>
            </a:extLst>
          </p:cNvPr>
          <p:cNvSpPr txBox="1"/>
          <p:nvPr/>
        </p:nvSpPr>
        <p:spPr>
          <a:xfrm>
            <a:off x="271153" y="5921829"/>
            <a:ext cx="916577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https://www.domusmedica.be/richtlijnen/themadossiers/gestion-des-antibiotiques-locale-pour-les-infections-des-voies-respiratoires-projet-dimplementation</a:t>
            </a:r>
          </a:p>
        </p:txBody>
      </p:sp>
    </p:spTree>
    <p:extLst>
      <p:ext uri="{BB962C8B-B14F-4D97-AF65-F5344CB8AC3E}">
        <p14:creationId xmlns:p14="http://schemas.microsoft.com/office/powerpoint/2010/main" val="865959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1724D37-1C58-4143-BA83-7DE97A3EAA25}"/>
              </a:ext>
            </a:extLst>
          </p:cNvPr>
          <p:cNvSpPr>
            <a:spLocks noGrp="1"/>
          </p:cNvSpPr>
          <p:nvPr>
            <p:ph type="body" sz="quarter" idx="10"/>
          </p:nvPr>
        </p:nvSpPr>
        <p:spPr/>
        <p:txBody>
          <a:bodyPr/>
          <a:lstStyle/>
          <a:p>
            <a:pPr>
              <a:lnSpc>
                <a:spcPct val="150000"/>
              </a:lnSpc>
              <a:spcBef>
                <a:spcPts val="0"/>
              </a:spcBef>
            </a:pPr>
            <a:r>
              <a:rPr lang="fr-FR" dirty="0"/>
              <a:t>Il est recommandé à ceux qui ne l'ont pas encore fait de suivre la formation en ligne d'introduction à </a:t>
            </a:r>
            <a:r>
              <a:rPr lang="fr-FR" b="1" dirty="0"/>
              <a:t>TRACE</a:t>
            </a:r>
            <a:r>
              <a:rPr lang="fr-FR" dirty="0"/>
              <a:t> et </a:t>
            </a:r>
            <a:r>
              <a:rPr lang="fr-FR" b="1" dirty="0"/>
              <a:t>GRACE</a:t>
            </a:r>
            <a:r>
              <a:rPr lang="fr-FR" dirty="0"/>
              <a:t>.</a:t>
            </a:r>
          </a:p>
          <a:p>
            <a:pPr>
              <a:lnSpc>
                <a:spcPct val="150000"/>
              </a:lnSpc>
              <a:spcBef>
                <a:spcPts val="0"/>
              </a:spcBef>
            </a:pPr>
            <a:r>
              <a:rPr lang="fr-FR" dirty="0"/>
              <a:t>Sur le site  </a:t>
            </a:r>
            <a:r>
              <a:rPr lang="fr-FR" dirty="0">
                <a:hlinkClick r:id="rId2"/>
              </a:rPr>
              <a:t>https://parlonsantibiotiques.be/pour-les-professionnels-de-la-sante/</a:t>
            </a:r>
            <a:r>
              <a:rPr lang="fr-FR" dirty="0"/>
              <a:t>, vous pouvez télécharger ou commander du </a:t>
            </a:r>
            <a:r>
              <a:rPr lang="fr-FR" b="1" dirty="0"/>
              <a:t>matériel de campagne gratuit</a:t>
            </a:r>
            <a:r>
              <a:rPr lang="fr-FR" dirty="0"/>
              <a:t>, notamment une brochure destinée aux patients et une affiche à accrocher dans la salle d'attente.</a:t>
            </a:r>
          </a:p>
          <a:p>
            <a:endParaRPr lang="en-US" dirty="0"/>
          </a:p>
        </p:txBody>
      </p:sp>
      <p:sp>
        <p:nvSpPr>
          <p:cNvPr id="3" name="Tijdelijke aanduiding voor datum 2">
            <a:extLst>
              <a:ext uri="{FF2B5EF4-FFF2-40B4-BE49-F238E27FC236}">
                <a16:creationId xmlns:a16="http://schemas.microsoft.com/office/drawing/2014/main" id="{87B75104-DA5E-4DAB-A01B-9D3538CD8F20}"/>
              </a:ext>
            </a:extLst>
          </p:cNvPr>
          <p:cNvSpPr>
            <a:spLocks noGrp="1"/>
          </p:cNvSpPr>
          <p:nvPr>
            <p:ph type="dt" sz="half" idx="2"/>
          </p:nvPr>
        </p:nvSpPr>
        <p:spPr/>
        <p:txBody>
          <a:bodyPr/>
          <a:lstStyle/>
          <a:p>
            <a:fld id="{BB16E795-6CDE-47F0-957F-97FB494EBF11}" type="datetime1">
              <a:rPr lang="nl-BE" smtClean="0"/>
              <a:t>9/07/2024</a:t>
            </a:fld>
            <a:endParaRPr lang="nl-BE"/>
          </a:p>
        </p:txBody>
      </p:sp>
      <p:sp>
        <p:nvSpPr>
          <p:cNvPr id="4" name="Tijdelijke aanduiding voor dianummer 3">
            <a:extLst>
              <a:ext uri="{FF2B5EF4-FFF2-40B4-BE49-F238E27FC236}">
                <a16:creationId xmlns:a16="http://schemas.microsoft.com/office/drawing/2014/main" id="{8E2F2D41-D1F4-4498-B54F-599D44750CEF}"/>
              </a:ext>
            </a:extLst>
          </p:cNvPr>
          <p:cNvSpPr>
            <a:spLocks noGrp="1"/>
          </p:cNvSpPr>
          <p:nvPr>
            <p:ph type="sldNum" sz="quarter" idx="4"/>
          </p:nvPr>
        </p:nvSpPr>
        <p:spPr/>
        <p:txBody>
          <a:bodyPr/>
          <a:lstStyle/>
          <a:p>
            <a:fld id="{237A5C56-B9E8-4E46-B944-E20B96CB342D}" type="slidenum">
              <a:rPr lang="nl-BE" smtClean="0"/>
              <a:pPr/>
              <a:t>33</a:t>
            </a:fld>
            <a:endParaRPr lang="nl-BE">
              <a:solidFill>
                <a:schemeClr val="bg1"/>
              </a:solidFill>
            </a:endParaRPr>
          </a:p>
        </p:txBody>
      </p:sp>
      <p:sp>
        <p:nvSpPr>
          <p:cNvPr id="5" name="Titel 4">
            <a:extLst>
              <a:ext uri="{FF2B5EF4-FFF2-40B4-BE49-F238E27FC236}">
                <a16:creationId xmlns:a16="http://schemas.microsoft.com/office/drawing/2014/main" id="{CC5D7FB2-9BD1-4F2D-B049-5FBC262D02D0}"/>
              </a:ext>
            </a:extLst>
          </p:cNvPr>
          <p:cNvSpPr>
            <a:spLocks noGrp="1"/>
          </p:cNvSpPr>
          <p:nvPr>
            <p:ph type="ctrTitle"/>
          </p:nvPr>
        </p:nvSpPr>
        <p:spPr/>
        <p:txBody>
          <a:bodyPr/>
          <a:lstStyle/>
          <a:p>
            <a:r>
              <a:rPr lang="en-US" dirty="0"/>
              <a:t>Points </a:t>
            </a:r>
            <a:r>
              <a:rPr lang="en-US" dirty="0" err="1"/>
              <a:t>d'attention</a:t>
            </a:r>
            <a:endParaRPr lang="en-US" dirty="0"/>
          </a:p>
        </p:txBody>
      </p:sp>
    </p:spTree>
    <p:extLst>
      <p:ext uri="{BB962C8B-B14F-4D97-AF65-F5344CB8AC3E}">
        <p14:creationId xmlns:p14="http://schemas.microsoft.com/office/powerpoint/2010/main" val="2405037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9/07/2024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34</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ETAPE 3b: </a:t>
            </a:r>
            <a:r>
              <a:rPr lang="nl-NL" dirty="0" err="1">
                <a:latin typeface="Arial"/>
                <a:cs typeface="Arial"/>
              </a:rPr>
              <a:t>Moyen</a:t>
            </a:r>
            <a:r>
              <a:rPr lang="nl-NL" dirty="0">
                <a:latin typeface="Arial"/>
                <a:cs typeface="Arial"/>
              </a:rPr>
              <a:t> + </a:t>
            </a:r>
            <a:r>
              <a:rPr lang="nl-NL" dirty="0" err="1">
                <a:latin typeface="Arial"/>
                <a:cs typeface="Arial"/>
              </a:rPr>
              <a:t>objectifs</a:t>
            </a:r>
            <a:br>
              <a:rPr lang="nl-NL" dirty="0">
                <a:latin typeface="Arial"/>
                <a:cs typeface="Arial"/>
              </a:rPr>
            </a:br>
            <a:br>
              <a:rPr lang="nl-NL" dirty="0"/>
            </a:br>
            <a:r>
              <a:rPr lang="nl-NL" b="0" dirty="0" err="1">
                <a:latin typeface="Arial"/>
                <a:cs typeface="Arial"/>
              </a:rPr>
              <a:t>Elaboration</a:t>
            </a:r>
            <a:r>
              <a:rPr lang="nl-NL" b="0" dirty="0">
                <a:latin typeface="Arial"/>
                <a:cs typeface="Arial"/>
              </a:rPr>
              <a:t> </a:t>
            </a:r>
            <a:r>
              <a:rPr lang="nl-NL" b="0" dirty="0" err="1">
                <a:latin typeface="Arial"/>
                <a:cs typeface="Arial"/>
              </a:rPr>
              <a:t>d’un</a:t>
            </a:r>
            <a:r>
              <a:rPr lang="nl-NL" b="0" dirty="0">
                <a:latin typeface="Arial"/>
                <a:cs typeface="Arial"/>
              </a:rPr>
              <a:t> plan </a:t>
            </a:r>
            <a:r>
              <a:rPr lang="nl-NL" b="0" dirty="0" err="1">
                <a:latin typeface="Arial"/>
                <a:cs typeface="Arial"/>
              </a:rPr>
              <a:t>d’action</a:t>
            </a:r>
            <a:r>
              <a:rPr lang="nl-NL" b="0" dirty="0">
                <a:latin typeface="Arial"/>
                <a:cs typeface="Arial"/>
              </a:rPr>
              <a:t> (</a:t>
            </a:r>
            <a:r>
              <a:rPr lang="nl-NL" b="0" dirty="0" err="1">
                <a:latin typeface="Arial"/>
                <a:cs typeface="Arial"/>
              </a:rPr>
              <a:t>objectif</a:t>
            </a:r>
            <a:r>
              <a:rPr lang="nl-NL" b="0" dirty="0">
                <a:latin typeface="Arial"/>
                <a:cs typeface="Arial"/>
              </a:rPr>
              <a:t> de </a:t>
            </a:r>
            <a:r>
              <a:rPr lang="nl-NL" b="0" dirty="0" err="1">
                <a:latin typeface="Arial"/>
                <a:cs typeface="Arial"/>
              </a:rPr>
              <a:t>baromètre</a:t>
            </a:r>
            <a:r>
              <a:rPr lang="nl-NL" b="0" dirty="0">
                <a:latin typeface="Arial"/>
                <a:cs typeface="Arial"/>
              </a:rPr>
              <a:t> et de </a:t>
            </a:r>
            <a:r>
              <a:rPr lang="nl-NL" b="0" dirty="0" err="1">
                <a:latin typeface="Arial"/>
                <a:cs typeface="Arial"/>
              </a:rPr>
              <a:t>comportement</a:t>
            </a:r>
            <a:r>
              <a:rPr lang="nl-NL" b="0" dirty="0">
                <a:latin typeface="Arial"/>
                <a:cs typeface="Arial"/>
              </a:rPr>
              <a:t>)</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69121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35</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55147177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1" i="0">
                          <a:solidFill>
                            <a:srgbClr val="012169"/>
                          </a:solidFill>
                          <a:effectLst/>
                          <a:latin typeface="Arial" panose="020B0604020202020204" pitchFamily="34" charset="0"/>
                        </a:rPr>
                        <a:t>​</a:t>
                      </a:r>
                    </a:p>
                    <a:p>
                      <a:pPr algn="ctr" fontAlgn="base"/>
                      <a:r>
                        <a:rPr lang="fr-BE" sz="1600" b="1" i="0">
                          <a:solidFill>
                            <a:srgbClr val="012169"/>
                          </a:solidFill>
                          <a:effectLst/>
                          <a:latin typeface="Arial" panose="020B0604020202020204" pitchFamily="34" charset="0"/>
                        </a:rPr>
                        <a:t>30 min</a:t>
                      </a:r>
                    </a:p>
                    <a:p>
                      <a:pPr algn="ctr" fontAlgn="base"/>
                      <a:r>
                        <a:rPr lang="fr-BE" sz="1600" b="1" i="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1" i="0" dirty="0">
                          <a:solidFill>
                            <a:srgbClr val="012169"/>
                          </a:solidFill>
                          <a:effectLst/>
                          <a:latin typeface="Arial" panose="020B0604020202020204" pitchFamily="34" charset="0"/>
                        </a:rPr>
                        <a:t>ÉTAPE n°3 : objectif de comportement + moyen </a:t>
                      </a:r>
                    </a:p>
                    <a:p>
                      <a:pPr algn="ctr" fontAlgn="base"/>
                      <a:r>
                        <a:rPr lang="fr-BE" sz="1600" b="1" i="0" dirty="0">
                          <a:solidFill>
                            <a:srgbClr val="012169"/>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88388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E2B9743-ABDF-4E4F-9035-439F00A80E30}"/>
              </a:ext>
            </a:extLst>
          </p:cNvPr>
          <p:cNvSpPr>
            <a:spLocks noGrp="1"/>
          </p:cNvSpPr>
          <p:nvPr>
            <p:ph type="dt" sz="half" idx="2"/>
          </p:nvPr>
        </p:nvSpPr>
        <p:spPr/>
        <p:txBody>
          <a:bodyPr/>
          <a:lstStyle/>
          <a:p>
            <a:fld id="{11DA9DF4-FA9D-42C4-9211-9001790FC191}" type="datetime1">
              <a:rPr lang="nl-BE" smtClean="0"/>
              <a:t>9/07/2024</a:t>
            </a:fld>
            <a:endParaRPr lang="nl-BE"/>
          </a:p>
        </p:txBody>
      </p:sp>
      <p:sp>
        <p:nvSpPr>
          <p:cNvPr id="4" name="Slide Number Placeholder 3">
            <a:extLst>
              <a:ext uri="{FF2B5EF4-FFF2-40B4-BE49-F238E27FC236}">
                <a16:creationId xmlns:a16="http://schemas.microsoft.com/office/drawing/2014/main" id="{58AC22CE-38E5-4A8E-AF65-7371916D4CA3}"/>
              </a:ext>
            </a:extLst>
          </p:cNvPr>
          <p:cNvSpPr>
            <a:spLocks noGrp="1"/>
          </p:cNvSpPr>
          <p:nvPr>
            <p:ph type="sldNum" sz="quarter" idx="4"/>
          </p:nvPr>
        </p:nvSpPr>
        <p:spPr/>
        <p:txBody>
          <a:bodyPr/>
          <a:lstStyle/>
          <a:p>
            <a:fld id="{237A5C56-B9E8-4E46-B944-E20B96CB342D}" type="slidenum">
              <a:rPr lang="nl-BE" smtClean="0"/>
              <a:pPr/>
              <a:t>36</a:t>
            </a:fld>
            <a:endParaRPr lang="nl-BE">
              <a:solidFill>
                <a:schemeClr val="bg1"/>
              </a:solidFill>
            </a:endParaRPr>
          </a:p>
        </p:txBody>
      </p:sp>
      <p:sp>
        <p:nvSpPr>
          <p:cNvPr id="5" name="Title 4">
            <a:extLst>
              <a:ext uri="{FF2B5EF4-FFF2-40B4-BE49-F238E27FC236}">
                <a16:creationId xmlns:a16="http://schemas.microsoft.com/office/drawing/2014/main" id="{BAA1776F-B6C6-472B-9142-DE91E26B2E05}"/>
              </a:ext>
            </a:extLst>
          </p:cNvPr>
          <p:cNvSpPr>
            <a:spLocks noGrp="1"/>
          </p:cNvSpPr>
          <p:nvPr>
            <p:ph type="ctrTitle"/>
          </p:nvPr>
        </p:nvSpPr>
        <p:spPr/>
        <p:txBody>
          <a:bodyPr>
            <a:noAutofit/>
          </a:bodyPr>
          <a:lstStyle/>
          <a:p>
            <a:r>
              <a:rPr lang="nl-NL" sz="2400" dirty="0"/>
              <a:t>Plan </a:t>
            </a:r>
            <a:r>
              <a:rPr lang="nl-NL" sz="2400" dirty="0" err="1"/>
              <a:t>d’action</a:t>
            </a:r>
            <a:r>
              <a:rPr lang="nl-NL" sz="2400" dirty="0"/>
              <a:t> comme </a:t>
            </a:r>
            <a:r>
              <a:rPr lang="nl-NL" sz="2400" dirty="0" err="1"/>
              <a:t>manuel</a:t>
            </a:r>
            <a:r>
              <a:rPr lang="nl-NL" sz="2400" dirty="0"/>
              <a:t> </a:t>
            </a:r>
            <a:br>
              <a:rPr lang="nl-NL" sz="2400" dirty="0"/>
            </a:br>
            <a:r>
              <a:rPr lang="nl-NL" sz="2400" dirty="0"/>
              <a:t>pour passer de </a:t>
            </a:r>
            <a:r>
              <a:rPr lang="nl-NL" sz="2400" dirty="0" err="1"/>
              <a:t>l’intervision</a:t>
            </a:r>
            <a:r>
              <a:rPr lang="nl-NL" sz="2400" dirty="0"/>
              <a:t> au </a:t>
            </a:r>
            <a:r>
              <a:rPr lang="nl-NL" sz="2400" dirty="0" err="1"/>
              <a:t>comportement</a:t>
            </a:r>
            <a:endParaRPr lang="en-US" sz="2400" dirty="0"/>
          </a:p>
        </p:txBody>
      </p:sp>
      <p:grpSp>
        <p:nvGrpSpPr>
          <p:cNvPr id="6" name="Group 5">
            <a:extLst>
              <a:ext uri="{FF2B5EF4-FFF2-40B4-BE49-F238E27FC236}">
                <a16:creationId xmlns:a16="http://schemas.microsoft.com/office/drawing/2014/main" id="{E2FC7C44-A63A-4518-AC45-1C72B0A728E6}"/>
              </a:ext>
            </a:extLst>
          </p:cNvPr>
          <p:cNvGrpSpPr/>
          <p:nvPr/>
        </p:nvGrpSpPr>
        <p:grpSpPr>
          <a:xfrm>
            <a:off x="48824" y="1233894"/>
            <a:ext cx="11517788" cy="5218416"/>
            <a:chOff x="48824" y="1233894"/>
            <a:chExt cx="11517788" cy="5218416"/>
          </a:xfrm>
        </p:grpSpPr>
        <p:pic>
          <p:nvPicPr>
            <p:cNvPr id="7" name="Picture 2" descr="Image result for crocodile disney">
              <a:extLst>
                <a:ext uri="{FF2B5EF4-FFF2-40B4-BE49-F238E27FC236}">
                  <a16:creationId xmlns:a16="http://schemas.microsoft.com/office/drawing/2014/main" id="{0E36F942-E374-46C0-BA4F-823256469F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80" r="21638" b="2128"/>
            <a:stretch/>
          </p:blipFill>
          <p:spPr bwMode="auto">
            <a:xfrm>
              <a:off x="5175446" y="4092752"/>
              <a:ext cx="1796333" cy="235955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82497C37-0566-484C-B2E4-26059D780D39}"/>
                </a:ext>
              </a:extLst>
            </p:cNvPr>
            <p:cNvGrpSpPr/>
            <p:nvPr/>
          </p:nvGrpSpPr>
          <p:grpSpPr>
            <a:xfrm>
              <a:off x="48824" y="1233894"/>
              <a:ext cx="11517788" cy="3228785"/>
              <a:chOff x="48824" y="1233894"/>
              <a:chExt cx="11517788" cy="3228785"/>
            </a:xfrm>
          </p:grpSpPr>
          <p:sp>
            <p:nvSpPr>
              <p:cNvPr id="9" name="Afgeronde rechthoek 6">
                <a:extLst>
                  <a:ext uri="{FF2B5EF4-FFF2-40B4-BE49-F238E27FC236}">
                    <a16:creationId xmlns:a16="http://schemas.microsoft.com/office/drawing/2014/main" id="{E015E936-5A26-486D-A3F5-D9B9D3E0A910}"/>
                  </a:ext>
                </a:extLst>
              </p:cNvPr>
              <p:cNvSpPr/>
              <p:nvPr/>
            </p:nvSpPr>
            <p:spPr>
              <a:xfrm>
                <a:off x="3785515" y="320291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Action planning</a:t>
                </a:r>
              </a:p>
            </p:txBody>
          </p:sp>
          <p:sp>
            <p:nvSpPr>
              <p:cNvPr id="10" name="Afgeronde rechthoek 7">
                <a:extLst>
                  <a:ext uri="{FF2B5EF4-FFF2-40B4-BE49-F238E27FC236}">
                    <a16:creationId xmlns:a16="http://schemas.microsoft.com/office/drawing/2014/main" id="{C12386DD-6D65-436B-B0E7-84F0839E7C6E}"/>
                  </a:ext>
                </a:extLst>
              </p:cNvPr>
              <p:cNvSpPr/>
              <p:nvPr/>
            </p:nvSpPr>
            <p:spPr>
              <a:xfrm>
                <a:off x="6073613"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Coping planning</a:t>
                </a:r>
              </a:p>
            </p:txBody>
          </p:sp>
          <p:sp>
            <p:nvSpPr>
              <p:cNvPr id="11" name="Afgeronde rechthoek 8">
                <a:extLst>
                  <a:ext uri="{FF2B5EF4-FFF2-40B4-BE49-F238E27FC236}">
                    <a16:creationId xmlns:a16="http://schemas.microsoft.com/office/drawing/2014/main" id="{F31BA628-AC8F-43A1-9D7D-34889E2DE0FD}"/>
                  </a:ext>
                </a:extLst>
              </p:cNvPr>
              <p:cNvSpPr/>
              <p:nvPr/>
            </p:nvSpPr>
            <p:spPr>
              <a:xfrm>
                <a:off x="8194547"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Monitoring</a:t>
                </a:r>
              </a:p>
            </p:txBody>
          </p:sp>
          <p:sp>
            <p:nvSpPr>
              <p:cNvPr id="12" name="Afgeronde rechthoek 9">
                <a:extLst>
                  <a:ext uri="{FF2B5EF4-FFF2-40B4-BE49-F238E27FC236}">
                    <a16:creationId xmlns:a16="http://schemas.microsoft.com/office/drawing/2014/main" id="{0B0EBC86-39CD-4814-83D6-A535B4F9864F}"/>
                  </a:ext>
                </a:extLst>
              </p:cNvPr>
              <p:cNvSpPr/>
              <p:nvPr/>
            </p:nvSpPr>
            <p:spPr>
              <a:xfrm>
                <a:off x="1636164" y="317603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Goal setting</a:t>
                </a:r>
              </a:p>
            </p:txBody>
          </p:sp>
          <p:sp>
            <p:nvSpPr>
              <p:cNvPr id="13" name="Trapezium 10">
                <a:extLst>
                  <a:ext uri="{FF2B5EF4-FFF2-40B4-BE49-F238E27FC236}">
                    <a16:creationId xmlns:a16="http://schemas.microsoft.com/office/drawing/2014/main" id="{4C12F127-BCAB-4416-9AE5-A3F2B9F83490}"/>
                  </a:ext>
                </a:extLst>
              </p:cNvPr>
              <p:cNvSpPr/>
              <p:nvPr/>
            </p:nvSpPr>
            <p:spPr>
              <a:xfrm>
                <a:off x="144966" y="3176038"/>
                <a:ext cx="1463025"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err="1">
                    <a:solidFill>
                      <a:schemeClr val="tx1"/>
                    </a:solidFill>
                  </a:rPr>
                  <a:t>Intention</a:t>
                </a:r>
                <a:endParaRPr lang="nl-BE" sz="1600" b="1" dirty="0"/>
              </a:p>
            </p:txBody>
          </p:sp>
          <p:sp>
            <p:nvSpPr>
              <p:cNvPr id="14" name="Trapezium 11">
                <a:extLst>
                  <a:ext uri="{FF2B5EF4-FFF2-40B4-BE49-F238E27FC236}">
                    <a16:creationId xmlns:a16="http://schemas.microsoft.com/office/drawing/2014/main" id="{08F76EC3-2942-4FEC-B3D3-4765F0A825CF}"/>
                  </a:ext>
                </a:extLst>
              </p:cNvPr>
              <p:cNvSpPr/>
              <p:nvPr/>
            </p:nvSpPr>
            <p:spPr>
              <a:xfrm>
                <a:off x="10211483" y="3175616"/>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err="1">
                    <a:solidFill>
                      <a:schemeClr val="tx1"/>
                    </a:solidFill>
                  </a:rPr>
                  <a:t>Compor</a:t>
                </a:r>
                <a:r>
                  <a:rPr lang="nl-BE" sz="1600" b="1" dirty="0">
                    <a:solidFill>
                      <a:schemeClr val="tx1"/>
                    </a:solidFill>
                  </a:rPr>
                  <a:t> -</a:t>
                </a:r>
                <a:r>
                  <a:rPr lang="nl-BE" sz="1600" b="1" dirty="0" err="1">
                    <a:solidFill>
                      <a:schemeClr val="tx1"/>
                    </a:solidFill>
                  </a:rPr>
                  <a:t>tement</a:t>
                </a:r>
                <a:endParaRPr lang="nl-BE" sz="1600" b="1" dirty="0"/>
              </a:p>
            </p:txBody>
          </p:sp>
          <p:pic>
            <p:nvPicPr>
              <p:cNvPr id="15" name="Afbeelding 13">
                <a:extLst>
                  <a:ext uri="{FF2B5EF4-FFF2-40B4-BE49-F238E27FC236}">
                    <a16:creationId xmlns:a16="http://schemas.microsoft.com/office/drawing/2014/main" id="{4F1654F9-5A8B-4270-BD48-9D45CF510E88}"/>
                  </a:ext>
                </a:extLst>
              </p:cNvPr>
              <p:cNvPicPr>
                <a:picLocks noChangeAspect="1"/>
              </p:cNvPicPr>
              <p:nvPr/>
            </p:nvPicPr>
            <p:blipFill rotWithShape="1">
              <a:blip r:embed="rId3">
                <a:extLst>
                  <a:ext uri="{28A0092B-C50C-407E-A947-70E740481C1C}">
                    <a14:useLocalDpi xmlns:a14="http://schemas.microsoft.com/office/drawing/2010/main" val="0"/>
                  </a:ext>
                </a:extLst>
              </a:blip>
              <a:srcRect t="34695" b="5150"/>
              <a:stretch/>
            </p:blipFill>
            <p:spPr>
              <a:xfrm>
                <a:off x="48824" y="1233894"/>
                <a:ext cx="1763205" cy="1853482"/>
              </a:xfrm>
              <a:prstGeom prst="rect">
                <a:avLst/>
              </a:prstGeom>
            </p:spPr>
          </p:pic>
          <p:sp>
            <p:nvSpPr>
              <p:cNvPr id="16" name="Arrow: Curved Down 15">
                <a:extLst>
                  <a:ext uri="{FF2B5EF4-FFF2-40B4-BE49-F238E27FC236}">
                    <a16:creationId xmlns:a16="http://schemas.microsoft.com/office/drawing/2014/main" id="{DF39C60A-0242-4371-B795-0581512DB15C}"/>
                  </a:ext>
                </a:extLst>
              </p:cNvPr>
              <p:cNvSpPr/>
              <p:nvPr/>
            </p:nvSpPr>
            <p:spPr>
              <a:xfrm>
                <a:off x="1319981" y="1437968"/>
                <a:ext cx="9866671" cy="1585451"/>
              </a:xfrm>
              <a:prstGeom prst="curvedDown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1260894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37</a:t>
            </a:fld>
            <a:endParaRPr lang="nl-BE">
              <a:solidFill>
                <a:schemeClr val="bg1"/>
              </a:solidFill>
            </a:endParaRPr>
          </a:p>
        </p:txBody>
      </p:sp>
      <p:sp>
        <p:nvSpPr>
          <p:cNvPr id="8" name="Tekstvak 7">
            <a:extLst>
              <a:ext uri="{FF2B5EF4-FFF2-40B4-BE49-F238E27FC236}">
                <a16:creationId xmlns:a16="http://schemas.microsoft.com/office/drawing/2014/main" id="{F0BCA52C-A00C-1798-E8E9-C4970EBF1685}"/>
              </a:ext>
            </a:extLst>
          </p:cNvPr>
          <p:cNvSpPr txBox="1"/>
          <p:nvPr/>
        </p:nvSpPr>
        <p:spPr>
          <a:xfrm>
            <a:off x="237510" y="852170"/>
            <a:ext cx="11716980" cy="5788572"/>
          </a:xfrm>
          <a:prstGeom prst="rect">
            <a:avLst/>
          </a:prstGeom>
          <a:noFill/>
        </p:spPr>
        <p:txBody>
          <a:bodyPr wrap="square" rtlCol="0">
            <a:spAutoFit/>
          </a:bodyPr>
          <a:lstStyle/>
          <a:p>
            <a:pPr>
              <a:lnSpc>
                <a:spcPct val="140000"/>
              </a:lnSpc>
            </a:pPr>
            <a:r>
              <a:rPr lang="fr-FR" sz="1400" dirty="0">
                <a:latin typeface="Arial" panose="020B0604020202020204" pitchFamily="34" charset="0"/>
                <a:cs typeface="Arial" panose="020B0604020202020204" pitchFamily="34" charset="0"/>
              </a:rPr>
              <a:t>Le plan d'action est destiné à soutenir l’implémentation/l'application</a:t>
            </a:r>
          </a:p>
          <a:p>
            <a:pPr>
              <a:lnSpc>
                <a:spcPct val="140000"/>
              </a:lnSpc>
            </a:pPr>
            <a:r>
              <a:rPr lang="fr-FR" sz="1400" dirty="0">
                <a:latin typeface="Arial" panose="020B0604020202020204" pitchFamily="34" charset="0"/>
                <a:cs typeface="Arial" panose="020B0604020202020204" pitchFamily="34" charset="0"/>
              </a:rPr>
              <a:t>de l'intervention choisie dans la pratique quotidienne.</a:t>
            </a:r>
          </a:p>
          <a:p>
            <a:pPr>
              <a:lnSpc>
                <a:spcPct val="140000"/>
              </a:lnSpc>
            </a:pPr>
            <a:r>
              <a:rPr lang="fr-FR" sz="1400" b="1" dirty="0">
                <a:latin typeface="Arial" panose="020B0604020202020204" pitchFamily="34" charset="0"/>
                <a:cs typeface="Arial" panose="020B0604020202020204" pitchFamily="34" charset="0"/>
              </a:rPr>
              <a:t>Ce qui est important ici, c'est :</a:t>
            </a:r>
          </a:p>
          <a:p>
            <a:pPr marL="285750" indent="-285750">
              <a:lnSpc>
                <a:spcPct val="140000"/>
              </a:lnSpc>
              <a:buFont typeface="Arial" panose="020B0604020202020204" pitchFamily="34" charset="0"/>
              <a:buChar char="•"/>
            </a:pPr>
            <a:r>
              <a:rPr lang="fr-FR" sz="1400" dirty="0">
                <a:latin typeface="Arial" panose="020B0604020202020204" pitchFamily="34" charset="0"/>
                <a:cs typeface="Arial" panose="020B0604020202020204" pitchFamily="34" charset="0"/>
              </a:rPr>
              <a:t>fixer des objectifs concrets</a:t>
            </a:r>
          </a:p>
          <a:p>
            <a:pPr marL="285750" indent="-285750">
              <a:lnSpc>
                <a:spcPct val="140000"/>
              </a:lnSpc>
              <a:buFont typeface="Arial" panose="020B0604020202020204" pitchFamily="34" charset="0"/>
              <a:buChar char="•"/>
            </a:pPr>
            <a:r>
              <a:rPr lang="fr-FR" sz="1400" dirty="0">
                <a:latin typeface="Arial" panose="020B0604020202020204" pitchFamily="34" charset="0"/>
                <a:cs typeface="Arial" panose="020B0604020202020204" pitchFamily="34" charset="0"/>
              </a:rPr>
              <a:t>faire de petits pas</a:t>
            </a:r>
          </a:p>
          <a:p>
            <a:pPr>
              <a:lnSpc>
                <a:spcPct val="140000"/>
              </a:lnSpc>
            </a:pPr>
            <a:endParaRPr lang="fr-FR" sz="1400" dirty="0">
              <a:latin typeface="Arial" panose="020B0604020202020204" pitchFamily="34" charset="0"/>
              <a:cs typeface="Arial" panose="020B0604020202020204" pitchFamily="34" charset="0"/>
            </a:endParaRPr>
          </a:p>
          <a:p>
            <a:pPr>
              <a:lnSpc>
                <a:spcPct val="140000"/>
              </a:lnSpc>
            </a:pPr>
            <a:r>
              <a:rPr lang="fr-FR" sz="1400" b="1" dirty="0">
                <a:latin typeface="Arial" panose="020B0604020202020204" pitchFamily="34" charset="0"/>
                <a:cs typeface="Arial" panose="020B0604020202020204" pitchFamily="34" charset="0"/>
              </a:rPr>
              <a:t>L'utilisation du plan d'action comprend les étapes suivantes :</a:t>
            </a:r>
          </a:p>
          <a:p>
            <a:pPr>
              <a:lnSpc>
                <a:spcPct val="140000"/>
              </a:lnSpc>
            </a:pPr>
            <a:r>
              <a:rPr lang="fr-FR" sz="1400" dirty="0">
                <a:latin typeface="Arial" panose="020B0604020202020204" pitchFamily="34" charset="0"/>
                <a:cs typeface="Arial" panose="020B0604020202020204" pitchFamily="34" charset="0"/>
              </a:rPr>
              <a:t>Étape 1 : formuler un objectif concret à l’aide de l’intervention</a:t>
            </a:r>
          </a:p>
          <a:p>
            <a:pPr>
              <a:lnSpc>
                <a:spcPct val="140000"/>
              </a:lnSpc>
            </a:pPr>
            <a:r>
              <a:rPr lang="fr-FR" sz="1400" dirty="0">
                <a:latin typeface="Arial" panose="020B0604020202020204" pitchFamily="34" charset="0"/>
                <a:cs typeface="Arial" panose="020B0604020202020204" pitchFamily="34" charset="0"/>
              </a:rPr>
              <a:t>Étape 2 : appliquer/implémenter l’intervention dans la pratique (essai)</a:t>
            </a:r>
          </a:p>
          <a:p>
            <a:pPr>
              <a:lnSpc>
                <a:spcPct val="140000"/>
              </a:lnSpc>
            </a:pPr>
            <a:r>
              <a:rPr lang="fr-FR" sz="1400" dirty="0">
                <a:latin typeface="Arial" panose="020B0604020202020204" pitchFamily="34" charset="0"/>
                <a:cs typeface="Arial" panose="020B0604020202020204" pitchFamily="34" charset="0"/>
              </a:rPr>
              <a:t>Étape 3 : observer/réfléchir quand cela réussit/ne réussit pas</a:t>
            </a:r>
          </a:p>
          <a:p>
            <a:pPr>
              <a:lnSpc>
                <a:spcPct val="140000"/>
              </a:lnSpc>
            </a:pPr>
            <a:r>
              <a:rPr lang="fr-FR" sz="1400" dirty="0">
                <a:latin typeface="Arial" panose="020B0604020202020204" pitchFamily="34" charset="0"/>
                <a:cs typeface="Arial" panose="020B0604020202020204" pitchFamily="34" charset="0"/>
              </a:rPr>
              <a:t>Étape 4 : ajuster le plan d'action et ajuster pour atteindre l'objectif</a:t>
            </a:r>
          </a:p>
          <a:p>
            <a:pPr>
              <a:lnSpc>
                <a:spcPct val="140000"/>
              </a:lnSpc>
            </a:pPr>
            <a:endParaRPr lang="fr-FR" sz="1400" dirty="0">
              <a:latin typeface="Arial" panose="020B0604020202020204" pitchFamily="34" charset="0"/>
              <a:cs typeface="Arial" panose="020B0604020202020204" pitchFamily="34" charset="0"/>
            </a:endParaRPr>
          </a:p>
          <a:p>
            <a:pPr>
              <a:lnSpc>
                <a:spcPct val="140000"/>
              </a:lnSpc>
            </a:pPr>
            <a:r>
              <a:rPr lang="fr-FR" sz="1400" dirty="0">
                <a:latin typeface="Arial" panose="020B0604020202020204" pitchFamily="34" charset="0"/>
                <a:cs typeface="Arial" panose="020B0604020202020204" pitchFamily="34" charset="0"/>
              </a:rPr>
              <a:t>Exemple:</a:t>
            </a:r>
          </a:p>
          <a:p>
            <a:pPr>
              <a:lnSpc>
                <a:spcPct val="140000"/>
              </a:lnSpc>
            </a:pPr>
            <a:r>
              <a:rPr lang="fr-FR" sz="1400" dirty="0">
                <a:latin typeface="Arial" panose="020B0604020202020204" pitchFamily="34" charset="0"/>
                <a:cs typeface="Arial" panose="020B0604020202020204" pitchFamily="34" charset="0"/>
              </a:rPr>
              <a:t>Étape 1 : créer un contexte sécurisant face à la peur des complications chez un enfant gravement malade qui vient consulter un vendredi soir sur la base de conseils filet de sécurité</a:t>
            </a:r>
          </a:p>
          <a:p>
            <a:pPr>
              <a:lnSpc>
                <a:spcPct val="140000"/>
              </a:lnSpc>
            </a:pPr>
            <a:r>
              <a:rPr lang="fr-FR" sz="1400" dirty="0">
                <a:latin typeface="Arial" panose="020B0604020202020204" pitchFamily="34" charset="0"/>
                <a:cs typeface="Arial" panose="020B0604020202020204" pitchFamily="34" charset="0"/>
              </a:rPr>
              <a:t>Étape 2 : utilisation de conseils filet de sécurité spécifiquement choisis (brochure patient) lors de la consultation</a:t>
            </a:r>
          </a:p>
          <a:p>
            <a:pPr>
              <a:lnSpc>
                <a:spcPct val="140000"/>
              </a:lnSpc>
            </a:pPr>
            <a:r>
              <a:rPr lang="fr-FR" sz="1400" dirty="0">
                <a:latin typeface="Arial" panose="020B0604020202020204" pitchFamily="34" charset="0"/>
                <a:cs typeface="Arial" panose="020B0604020202020204" pitchFamily="34" charset="0"/>
              </a:rPr>
              <a:t>Étape 3 : La brochure destinée aux patients a-t-elle été utilisée ? Quand et pourquoi/pourquoi pas ?</a:t>
            </a:r>
          </a:p>
          <a:p>
            <a:pPr>
              <a:lnSpc>
                <a:spcPct val="140000"/>
              </a:lnSpc>
            </a:pPr>
            <a:r>
              <a:rPr lang="fr-FR" sz="1400" dirty="0">
                <a:latin typeface="Arial" panose="020B0604020202020204" pitchFamily="34" charset="0"/>
                <a:cs typeface="Arial" panose="020B0604020202020204" pitchFamily="34" charset="0"/>
              </a:rPr>
              <a:t>Étape 4 : qu'est-ce qui peut contribuer à réaliser de nouveaux progrès à cet égard ou à rendre l'utilisation des conseils en matière de filet de sécurité plus durable ?</a:t>
            </a:r>
            <a:endParaRPr lang="nl-NL" sz="1400" dirty="0">
              <a:latin typeface="Arial" panose="020B0604020202020204" pitchFamily="34" charset="0"/>
              <a:cs typeface="Arial" panose="020B0604020202020204" pitchFamily="34" charset="0"/>
            </a:endParaRPr>
          </a:p>
        </p:txBody>
      </p:sp>
      <p:sp>
        <p:nvSpPr>
          <p:cNvPr id="7" name="Titel 6">
            <a:extLst>
              <a:ext uri="{FF2B5EF4-FFF2-40B4-BE49-F238E27FC236}">
                <a16:creationId xmlns:a16="http://schemas.microsoft.com/office/drawing/2014/main" id="{03F910A2-5C59-2FAE-0888-D50BC8850199}"/>
              </a:ext>
            </a:extLst>
          </p:cNvPr>
          <p:cNvSpPr>
            <a:spLocks noGrp="1"/>
          </p:cNvSpPr>
          <p:nvPr>
            <p:ph type="ctrTitle"/>
          </p:nvPr>
        </p:nvSpPr>
        <p:spPr/>
        <p:txBody>
          <a:bodyPr/>
          <a:lstStyle/>
          <a:p>
            <a:r>
              <a:rPr lang="nl-NL" dirty="0"/>
              <a:t>PLAN D’ACTION </a:t>
            </a:r>
            <a:endParaRPr lang="nl-BE" dirty="0"/>
          </a:p>
        </p:txBody>
      </p:sp>
      <p:sp>
        <p:nvSpPr>
          <p:cNvPr id="9" name="Ovaal 8">
            <a:extLst>
              <a:ext uri="{FF2B5EF4-FFF2-40B4-BE49-F238E27FC236}">
                <a16:creationId xmlns:a16="http://schemas.microsoft.com/office/drawing/2014/main" id="{895CE852-6F61-FC1B-2435-6EB6642D0314}"/>
              </a:ext>
            </a:extLst>
          </p:cNvPr>
          <p:cNvSpPr/>
          <p:nvPr/>
        </p:nvSpPr>
        <p:spPr>
          <a:xfrm>
            <a:off x="8264750" y="904540"/>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9C932FC7-0D32-51A0-5A7D-CA7FD90A714E}"/>
              </a:ext>
            </a:extLst>
          </p:cNvPr>
          <p:cNvSpPr txBox="1"/>
          <p:nvPr/>
        </p:nvSpPr>
        <p:spPr>
          <a:xfrm>
            <a:off x="10297367" y="1087373"/>
            <a:ext cx="1298753"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AB-barometer</a:t>
            </a:r>
            <a:endParaRPr lang="nl-BE" sz="1400" dirty="0">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A904F71C-ED3C-3FCF-D76E-7DE4A5DB3425}"/>
              </a:ext>
            </a:extLst>
          </p:cNvPr>
          <p:cNvSpPr txBox="1"/>
          <p:nvPr/>
        </p:nvSpPr>
        <p:spPr>
          <a:xfrm>
            <a:off x="9173264" y="2760609"/>
            <a:ext cx="1043747" cy="738664"/>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TOOLKIT  </a:t>
            </a:r>
          </a:p>
          <a:p>
            <a:pPr algn="ctr"/>
            <a:r>
              <a:rPr lang="nl-NL" sz="1400" dirty="0">
                <a:latin typeface="Arial" panose="020B0604020202020204" pitchFamily="34" charset="0"/>
                <a:cs typeface="Arial" panose="020B0604020202020204" pitchFamily="34" charset="0"/>
              </a:rPr>
              <a:t>↓</a:t>
            </a:r>
          </a:p>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BE44437D-EEA9-BCE1-ADFA-ED78378CCD3A}"/>
              </a:ext>
            </a:extLst>
          </p:cNvPr>
          <p:cNvSpPr txBox="1"/>
          <p:nvPr/>
        </p:nvSpPr>
        <p:spPr>
          <a:xfrm>
            <a:off x="8050611" y="1061457"/>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13" name="Ovaal 12">
            <a:extLst>
              <a:ext uri="{FF2B5EF4-FFF2-40B4-BE49-F238E27FC236}">
                <a16:creationId xmlns:a16="http://schemas.microsoft.com/office/drawing/2014/main" id="{FF6056F8-0D73-6D8E-246D-BB3DDE4E5E28}"/>
              </a:ext>
            </a:extLst>
          </p:cNvPr>
          <p:cNvSpPr/>
          <p:nvPr/>
        </p:nvSpPr>
        <p:spPr>
          <a:xfrm>
            <a:off x="8791518" y="1199055"/>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4" name="Tekstvak 13">
            <a:extLst>
              <a:ext uri="{FF2B5EF4-FFF2-40B4-BE49-F238E27FC236}">
                <a16:creationId xmlns:a16="http://schemas.microsoft.com/office/drawing/2014/main" id="{6CA9D35C-FB74-8856-EA36-2DB77015E6AD}"/>
              </a:ext>
            </a:extLst>
          </p:cNvPr>
          <p:cNvSpPr txBox="1"/>
          <p:nvPr/>
        </p:nvSpPr>
        <p:spPr>
          <a:xfrm>
            <a:off x="8889665" y="1200288"/>
            <a:ext cx="1497526" cy="1169551"/>
          </a:xfrm>
          <a:prstGeom prst="rect">
            <a:avLst/>
          </a:prstGeom>
          <a:noFill/>
        </p:spPr>
        <p:txBody>
          <a:bodyPr wrap="none" rtlCol="0">
            <a:spAutoFit/>
          </a:bodyPr>
          <a:lstStyle/>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400" dirty="0" err="1">
                <a:solidFill>
                  <a:schemeClr val="bg1"/>
                </a:solidFill>
                <a:latin typeface="Arial" panose="020B0604020202020204" pitchFamily="34" charset="0"/>
                <a:cs typeface="Arial" panose="020B0604020202020204" pitchFamily="34" charset="0"/>
              </a:rPr>
              <a:t>Trained</a:t>
            </a:r>
            <a:r>
              <a:rPr lang="nl-NL" sz="1400" dirty="0">
                <a:solidFill>
                  <a:schemeClr val="bg1"/>
                </a:solidFill>
                <a:latin typeface="Arial" panose="020B0604020202020204" pitchFamily="34" charset="0"/>
                <a:cs typeface="Arial" panose="020B0604020202020204" pitchFamily="34" charset="0"/>
              </a:rPr>
              <a:t> </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err="1">
                <a:solidFill>
                  <a:schemeClr val="bg1"/>
                </a:solidFill>
                <a:latin typeface="Arial" panose="020B0604020202020204" pitchFamily="34" charset="0"/>
                <a:cs typeface="Arial" panose="020B0604020202020204" pitchFamily="34" charset="0"/>
              </a:rPr>
              <a:t>intervision</a:t>
            </a:r>
            <a:endParaRPr lang="nl-NL"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866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EAED248-C6FD-9799-C1EE-AEC00C23869C}"/>
              </a:ext>
            </a:extLst>
          </p:cNvPr>
          <p:cNvSpPr>
            <a:spLocks noGrp="1"/>
          </p:cNvSpPr>
          <p:nvPr>
            <p:ph type="dt" sz="half" idx="2"/>
          </p:nvPr>
        </p:nvSpPr>
        <p:spPr/>
        <p:txBody>
          <a:bodyPr/>
          <a:lstStyle/>
          <a:p>
            <a:fld id="{B9F04B01-B494-47DC-85BB-A4AA9E677943}" type="datetime1">
              <a:rPr lang="nl-BE" smtClean="0"/>
              <a:t>9/07/2024</a:t>
            </a:fld>
            <a:endParaRPr lang="nl-BE"/>
          </a:p>
        </p:txBody>
      </p:sp>
      <p:sp>
        <p:nvSpPr>
          <p:cNvPr id="3" name="Tijdelijke aanduiding voor dianummer 2">
            <a:extLst>
              <a:ext uri="{FF2B5EF4-FFF2-40B4-BE49-F238E27FC236}">
                <a16:creationId xmlns:a16="http://schemas.microsoft.com/office/drawing/2014/main" id="{BFCA3C1D-6F01-0DA0-1FCA-3FDE6B994EBA}"/>
              </a:ext>
            </a:extLst>
          </p:cNvPr>
          <p:cNvSpPr>
            <a:spLocks noGrp="1"/>
          </p:cNvSpPr>
          <p:nvPr>
            <p:ph type="sldNum" sz="quarter" idx="4"/>
          </p:nvPr>
        </p:nvSpPr>
        <p:spPr/>
        <p:txBody>
          <a:bodyPr/>
          <a:lstStyle/>
          <a:p>
            <a:fld id="{237A5C56-B9E8-4E46-B944-E20B96CB342D}" type="slidenum">
              <a:rPr lang="nl-BE" smtClean="0"/>
              <a:pPr/>
              <a:t>38</a:t>
            </a:fld>
            <a:endParaRPr lang="nl-BE">
              <a:solidFill>
                <a:schemeClr val="bg1"/>
              </a:solidFill>
            </a:endParaRPr>
          </a:p>
        </p:txBody>
      </p:sp>
      <p:sp>
        <p:nvSpPr>
          <p:cNvPr id="7" name="Titel 6">
            <a:extLst>
              <a:ext uri="{FF2B5EF4-FFF2-40B4-BE49-F238E27FC236}">
                <a16:creationId xmlns:a16="http://schemas.microsoft.com/office/drawing/2014/main" id="{D5033D05-12AF-704C-661E-3AACE7B3C9F6}"/>
              </a:ext>
            </a:extLst>
          </p:cNvPr>
          <p:cNvSpPr>
            <a:spLocks noGrp="1"/>
          </p:cNvSpPr>
          <p:nvPr>
            <p:ph type="ctrTitle"/>
          </p:nvPr>
        </p:nvSpPr>
        <p:spPr/>
        <p:txBody>
          <a:bodyPr/>
          <a:lstStyle/>
          <a:p>
            <a:r>
              <a:rPr lang="nl-NL" dirty="0"/>
              <a:t>PLAN D’ACTION </a:t>
            </a:r>
            <a:endParaRPr lang="nl-BE" dirty="0"/>
          </a:p>
        </p:txBody>
      </p:sp>
      <p:graphicFrame>
        <p:nvGraphicFramePr>
          <p:cNvPr id="9" name="Tabel 8">
            <a:extLst>
              <a:ext uri="{FF2B5EF4-FFF2-40B4-BE49-F238E27FC236}">
                <a16:creationId xmlns:a16="http://schemas.microsoft.com/office/drawing/2014/main" id="{1BBA33C4-7EE4-7643-75C7-BB452943CE58}"/>
              </a:ext>
            </a:extLst>
          </p:cNvPr>
          <p:cNvGraphicFramePr>
            <a:graphicFrameLocks noGrp="1"/>
          </p:cNvGraphicFramePr>
          <p:nvPr>
            <p:extLst>
              <p:ext uri="{D42A27DB-BD31-4B8C-83A1-F6EECF244321}">
                <p14:modId xmlns:p14="http://schemas.microsoft.com/office/powerpoint/2010/main" val="1406749905"/>
              </p:ext>
            </p:extLst>
          </p:nvPr>
        </p:nvGraphicFramePr>
        <p:xfrm>
          <a:off x="690829" y="1452305"/>
          <a:ext cx="10810342" cy="2743200"/>
        </p:xfrm>
        <a:graphic>
          <a:graphicData uri="http://schemas.openxmlformats.org/drawingml/2006/table">
            <a:tbl>
              <a:tblPr firstRow="1" firstCol="1" bandRow="1">
                <a:tableStyleId>{5C22544A-7EE6-4342-B048-85BDC9FD1C3A}</a:tableStyleId>
              </a:tblPr>
              <a:tblGrid>
                <a:gridCol w="2699603">
                  <a:extLst>
                    <a:ext uri="{9D8B030D-6E8A-4147-A177-3AD203B41FA5}">
                      <a16:colId xmlns:a16="http://schemas.microsoft.com/office/drawing/2014/main" val="2930490270"/>
                    </a:ext>
                  </a:extLst>
                </a:gridCol>
                <a:gridCol w="8110739">
                  <a:extLst>
                    <a:ext uri="{9D8B030D-6E8A-4147-A177-3AD203B41FA5}">
                      <a16:colId xmlns:a16="http://schemas.microsoft.com/office/drawing/2014/main" val="3150312053"/>
                    </a:ext>
                  </a:extLst>
                </a:gridCol>
              </a:tblGrid>
              <a:tr h="0">
                <a:tc>
                  <a:txBody>
                    <a:bodyPr/>
                    <a:lstStyle/>
                    <a:p>
                      <a:pPr marL="0" algn="l" defTabSz="914400" rtl="0" eaLnBrk="1" latinLnBrk="0" hangingPunct="1">
                        <a:lnSpc>
                          <a:spcPct val="100000"/>
                        </a:lnSpc>
                        <a:spcAft>
                          <a:spcPts val="0"/>
                        </a:spcAft>
                      </a:pPr>
                      <a:r>
                        <a:rPr lang="nl-NL" sz="1800" b="1" kern="100" dirty="0">
                          <a:solidFill>
                            <a:schemeClr val="lt1"/>
                          </a:solidFill>
                          <a:effectLst/>
                          <a:latin typeface="+mn-lt"/>
                          <a:ea typeface="+mn-ea"/>
                          <a:cs typeface="+mn-cs"/>
                        </a:rPr>
                        <a:t>PLAN D’ACTION </a:t>
                      </a:r>
                      <a:endParaRPr lang="nl-BE" sz="1800" b="1" kern="100" dirty="0">
                        <a:solidFill>
                          <a:schemeClr val="lt1"/>
                        </a:solidFill>
                        <a:effectLst/>
                        <a:latin typeface="+mn-lt"/>
                        <a:ea typeface="+mn-ea"/>
                        <a:cs typeface="+mn-cs"/>
                      </a:endParaRPr>
                    </a:p>
                  </a:txBody>
                  <a:tcPr marL="68580" marR="68580" marT="0" marB="0"/>
                </a:tc>
                <a:tc>
                  <a:txBody>
                    <a:bodyPr/>
                    <a:lstStyle/>
                    <a:p>
                      <a:pPr marL="0" algn="l" defTabSz="914400" rtl="0" eaLnBrk="1" latinLnBrk="0" hangingPunct="1">
                        <a:lnSpc>
                          <a:spcPct val="100000"/>
                        </a:lnSpc>
                        <a:spcAft>
                          <a:spcPts val="0"/>
                        </a:spcAft>
                      </a:pPr>
                      <a:r>
                        <a:rPr lang="fr-FR" sz="1800" b="1" kern="100" dirty="0">
                          <a:solidFill>
                            <a:schemeClr val="lt1"/>
                          </a:solidFill>
                          <a:effectLst/>
                          <a:latin typeface="+mn-lt"/>
                          <a:ea typeface="+mn-ea"/>
                          <a:cs typeface="+mn-cs"/>
                        </a:rPr>
                        <a:t>Le </a:t>
                      </a:r>
                      <a:r>
                        <a:rPr lang="fr-FR" sz="1800" b="1" kern="100" dirty="0">
                          <a:solidFill>
                            <a:schemeClr val="lt1"/>
                          </a:solidFill>
                          <a:effectLst/>
                          <a:latin typeface="+mn-lt"/>
                          <a:ea typeface="+mn-ea"/>
                          <a:cs typeface="+mn-cs"/>
                          <a:hlinkClick r:id="rId2">
                            <a:extLst>
                              <a:ext uri="{A12FA001-AC4F-418D-AE19-62706E023703}">
                                <ahyp:hlinkClr xmlns:ahyp="http://schemas.microsoft.com/office/drawing/2018/hyperlinkcolor" val="tx"/>
                              </a:ext>
                            </a:extLst>
                          </a:hlinkClick>
                        </a:rPr>
                        <a:t>plan d'action</a:t>
                      </a:r>
                      <a:r>
                        <a:rPr lang="fr-FR" sz="1800" b="1" kern="100" dirty="0">
                          <a:solidFill>
                            <a:schemeClr val="lt1"/>
                          </a:solidFill>
                          <a:effectLst/>
                          <a:latin typeface="+mn-lt"/>
                          <a:ea typeface="+mn-ea"/>
                          <a:cs typeface="+mn-cs"/>
                        </a:rPr>
                        <a:t> est un engagement concret (SMART) visant à modifier les comportements de prescription et non un aperçu général des interventions possibles. </a:t>
                      </a:r>
                      <a:endParaRPr lang="nl-BE" sz="1800" b="1" kern="100" dirty="0">
                        <a:solidFill>
                          <a:schemeClr val="lt1"/>
                        </a:solidFill>
                        <a:effectLst/>
                        <a:latin typeface="+mn-lt"/>
                        <a:ea typeface="+mn-ea"/>
                        <a:cs typeface="+mn-cs"/>
                      </a:endParaRPr>
                    </a:p>
                    <a:p>
                      <a:pPr marL="0" algn="l" defTabSz="914400" rtl="0" eaLnBrk="1" latinLnBrk="0" hangingPunct="1">
                        <a:lnSpc>
                          <a:spcPct val="100000"/>
                        </a:lnSpc>
                        <a:spcAft>
                          <a:spcPts val="0"/>
                        </a:spcAft>
                      </a:pPr>
                      <a:r>
                        <a:rPr lang="fr-FR" sz="1800" b="1" kern="100" dirty="0">
                          <a:solidFill>
                            <a:schemeClr val="lt1"/>
                          </a:solidFill>
                          <a:effectLst/>
                          <a:latin typeface="+mn-lt"/>
                          <a:ea typeface="+mn-ea"/>
                          <a:cs typeface="+mn-cs"/>
                        </a:rPr>
                        <a:t>Spécifique – Mesurable – Acceptable – Relevant  – Temps limité </a:t>
                      </a:r>
                      <a:endParaRPr lang="nl-BE" sz="1800" b="1" kern="100" dirty="0">
                        <a:solidFill>
                          <a:schemeClr val="lt1"/>
                        </a:solidFill>
                        <a:effectLst/>
                        <a:latin typeface="+mn-lt"/>
                        <a:ea typeface="+mn-ea"/>
                        <a:cs typeface="+mn-cs"/>
                      </a:endParaRPr>
                    </a:p>
                  </a:txBody>
                  <a:tcPr marL="68580" marR="68580" marT="0" marB="0"/>
                </a:tc>
                <a:extLst>
                  <a:ext uri="{0D108BD9-81ED-4DB2-BD59-A6C34878D82A}">
                    <a16:rowId xmlns:a16="http://schemas.microsoft.com/office/drawing/2014/main" val="670895332"/>
                  </a:ext>
                </a:extLst>
              </a:tr>
              <a:tr h="0">
                <a:tc>
                  <a:txBody>
                    <a:bodyPr/>
                    <a:lstStyle/>
                    <a:p>
                      <a:pPr>
                        <a:lnSpc>
                          <a:spcPct val="100000"/>
                        </a:lnSpc>
                        <a:spcAft>
                          <a:spcPts val="0"/>
                        </a:spcAft>
                      </a:pPr>
                      <a:r>
                        <a:rPr lang="fr-FR" sz="1800" kern="100" dirty="0">
                          <a:effectLst/>
                        </a:rPr>
                        <a:t>Fixer des objectifs concrets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Cela contribue à rendre le plan d’action applicable.</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6664013"/>
                  </a:ext>
                </a:extLst>
              </a:tr>
              <a:tr h="0">
                <a:tc>
                  <a:txBody>
                    <a:bodyPr/>
                    <a:lstStyle/>
                    <a:p>
                      <a:pPr>
                        <a:lnSpc>
                          <a:spcPct val="100000"/>
                        </a:lnSpc>
                        <a:spcAft>
                          <a:spcPts val="0"/>
                        </a:spcAft>
                      </a:pPr>
                      <a:r>
                        <a:rPr lang="fr-FR" sz="1800" kern="100" dirty="0">
                          <a:effectLst/>
                        </a:rPr>
                        <a:t>Fixer de petits objectifs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a:effectLst/>
                        </a:rPr>
                        <a:t>Cela contribue à rendre le plan d’action réalisable.</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300701"/>
                  </a:ext>
                </a:extLst>
              </a:tr>
              <a:tr h="0">
                <a:tc>
                  <a:txBody>
                    <a:bodyPr/>
                    <a:lstStyle/>
                    <a:p>
                      <a:pPr>
                        <a:lnSpc>
                          <a:spcPct val="100000"/>
                        </a:lnSpc>
                        <a:spcAft>
                          <a:spcPts val="0"/>
                        </a:spcAft>
                      </a:pPr>
                      <a:r>
                        <a:rPr lang="fr-FR" sz="1800" kern="100" dirty="0">
                          <a:effectLst/>
                        </a:rPr>
                        <a:t>Fixer des objectifs mesurables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Cela permet de suivre et d’ajuster le plan d’action.</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9381598"/>
                  </a:ext>
                </a:extLst>
              </a:tr>
              <a:tr h="0">
                <a:tc>
                  <a:txBody>
                    <a:bodyPr/>
                    <a:lstStyle/>
                    <a:p>
                      <a:pPr>
                        <a:lnSpc>
                          <a:spcPct val="100000"/>
                        </a:lnSpc>
                        <a:spcAft>
                          <a:spcPts val="0"/>
                        </a:spcAft>
                      </a:pPr>
                      <a:r>
                        <a:rPr lang="fr-FR" sz="1800" kern="100" dirty="0">
                          <a:effectLst/>
                        </a:rPr>
                        <a:t>S'appuyer sur des objectifs déjà atteints</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Cela favorise une amélioration continue du comportement de prescription.</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968536"/>
                  </a:ext>
                </a:extLst>
              </a:tr>
            </a:tbl>
          </a:graphicData>
        </a:graphic>
      </p:graphicFrame>
    </p:spTree>
    <p:extLst>
      <p:ext uri="{BB962C8B-B14F-4D97-AF65-F5344CB8AC3E}">
        <p14:creationId xmlns:p14="http://schemas.microsoft.com/office/powerpoint/2010/main" val="2870040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19EE0E3-4050-C0A0-6E27-EC815B41BC22}"/>
              </a:ext>
            </a:extLst>
          </p:cNvPr>
          <p:cNvSpPr>
            <a:spLocks noGrp="1"/>
          </p:cNvSpPr>
          <p:nvPr>
            <p:ph type="dt" sz="half" idx="2"/>
          </p:nvPr>
        </p:nvSpPr>
        <p:spPr/>
        <p:txBody>
          <a:bodyPr/>
          <a:lstStyle/>
          <a:p>
            <a:fld id="{6433985D-EE49-47D0-9CD0-D578C6B42B9B}" type="datetime1">
              <a:rPr lang="nl-BE" smtClean="0"/>
              <a:t>9/07/2024</a:t>
            </a:fld>
            <a:endParaRPr lang="nl-BE"/>
          </a:p>
        </p:txBody>
      </p:sp>
      <p:sp>
        <p:nvSpPr>
          <p:cNvPr id="3" name="Tijdelijke aanduiding voor dianummer 2">
            <a:extLst>
              <a:ext uri="{FF2B5EF4-FFF2-40B4-BE49-F238E27FC236}">
                <a16:creationId xmlns:a16="http://schemas.microsoft.com/office/drawing/2014/main" id="{C0355F5D-6317-615C-5B3E-A4F1F45BFEEA}"/>
              </a:ext>
            </a:extLst>
          </p:cNvPr>
          <p:cNvSpPr>
            <a:spLocks noGrp="1"/>
          </p:cNvSpPr>
          <p:nvPr>
            <p:ph type="sldNum" sz="quarter" idx="4"/>
          </p:nvPr>
        </p:nvSpPr>
        <p:spPr/>
        <p:txBody>
          <a:bodyPr/>
          <a:lstStyle/>
          <a:p>
            <a:fld id="{237A5C56-B9E8-4E46-B944-E20B96CB342D}" type="slidenum">
              <a:rPr lang="nl-BE" smtClean="0"/>
              <a:pPr/>
              <a:t>39</a:t>
            </a:fld>
            <a:endParaRPr lang="nl-BE">
              <a:solidFill>
                <a:schemeClr val="bg1"/>
              </a:solidFill>
            </a:endParaRPr>
          </a:p>
        </p:txBody>
      </p:sp>
      <p:sp>
        <p:nvSpPr>
          <p:cNvPr id="7" name="Titel 6">
            <a:extLst>
              <a:ext uri="{FF2B5EF4-FFF2-40B4-BE49-F238E27FC236}">
                <a16:creationId xmlns:a16="http://schemas.microsoft.com/office/drawing/2014/main" id="{C4AD24A2-4866-ECE0-5BB0-692A747016D9}"/>
              </a:ext>
            </a:extLst>
          </p:cNvPr>
          <p:cNvSpPr>
            <a:spLocks noGrp="1"/>
          </p:cNvSpPr>
          <p:nvPr>
            <p:ph type="ctrTitle"/>
          </p:nvPr>
        </p:nvSpPr>
        <p:spPr/>
        <p:txBody>
          <a:bodyPr/>
          <a:lstStyle/>
          <a:p>
            <a:r>
              <a:rPr lang="nl-NL" dirty="0"/>
              <a:t>PLAN D’ACTION </a:t>
            </a:r>
            <a:endParaRPr lang="nl-BE" dirty="0"/>
          </a:p>
        </p:txBody>
      </p:sp>
      <p:graphicFrame>
        <p:nvGraphicFramePr>
          <p:cNvPr id="9" name="Tabel 8">
            <a:extLst>
              <a:ext uri="{FF2B5EF4-FFF2-40B4-BE49-F238E27FC236}">
                <a16:creationId xmlns:a16="http://schemas.microsoft.com/office/drawing/2014/main" id="{F7318B22-4FCA-BFD5-B2E4-4CBDC3503164}"/>
              </a:ext>
            </a:extLst>
          </p:cNvPr>
          <p:cNvGraphicFramePr>
            <a:graphicFrameLocks noGrp="1"/>
          </p:cNvGraphicFramePr>
          <p:nvPr>
            <p:extLst>
              <p:ext uri="{D42A27DB-BD31-4B8C-83A1-F6EECF244321}">
                <p14:modId xmlns:p14="http://schemas.microsoft.com/office/powerpoint/2010/main" val="2465900964"/>
              </p:ext>
            </p:extLst>
          </p:nvPr>
        </p:nvGraphicFramePr>
        <p:xfrm>
          <a:off x="482730" y="1120767"/>
          <a:ext cx="10991366" cy="3500502"/>
        </p:xfrm>
        <a:graphic>
          <a:graphicData uri="http://schemas.openxmlformats.org/drawingml/2006/table">
            <a:tbl>
              <a:tblPr firstRow="1" firstCol="1" bandRow="1">
                <a:tableStyleId>{5C22544A-7EE6-4342-B048-85BDC9FD1C3A}</a:tableStyleId>
              </a:tblPr>
              <a:tblGrid>
                <a:gridCol w="10991366">
                  <a:extLst>
                    <a:ext uri="{9D8B030D-6E8A-4147-A177-3AD203B41FA5}">
                      <a16:colId xmlns:a16="http://schemas.microsoft.com/office/drawing/2014/main" val="734882603"/>
                    </a:ext>
                  </a:extLst>
                </a:gridCol>
              </a:tblGrid>
              <a:tr h="0">
                <a:tc>
                  <a:txBody>
                    <a:bodyPr/>
                    <a:lstStyle/>
                    <a:p>
                      <a:pPr>
                        <a:lnSpc>
                          <a:spcPct val="107000"/>
                        </a:lnSpc>
                        <a:spcAft>
                          <a:spcPts val="800"/>
                        </a:spcAft>
                      </a:pPr>
                      <a:r>
                        <a:rPr lang="fr-FR" sz="1800" kern="100" dirty="0">
                          <a:effectLst/>
                          <a:highlight>
                            <a:srgbClr val="002060"/>
                          </a:highlight>
                        </a:rPr>
                        <a:t>EXEMPLES d'objectifs concrets pour élaborer un plan d'action</a:t>
                      </a:r>
                      <a:endParaRPr lang="nl-BE" sz="1800" kern="100" dirty="0">
                        <a:effectLst/>
                        <a:highlight>
                          <a:srgbClr val="00206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808054"/>
                  </a:ext>
                </a:extLst>
              </a:tr>
              <a:tr h="0">
                <a:tc>
                  <a:txBody>
                    <a:bodyPr/>
                    <a:lstStyle/>
                    <a:p>
                      <a:pPr marL="342900" lvl="0" indent="-342900">
                        <a:lnSpc>
                          <a:spcPct val="107000"/>
                        </a:lnSpc>
                        <a:buFont typeface="Aptos" panose="020B0004020202020204" pitchFamily="34" charset="0"/>
                        <a:buChar char="-"/>
                      </a:pPr>
                      <a:r>
                        <a:rPr lang="fr-FR" sz="1800" b="0" kern="100" dirty="0">
                          <a:solidFill>
                            <a:srgbClr val="012169"/>
                          </a:solidFill>
                          <a:effectLst/>
                        </a:rPr>
                        <a:t>Je demande à l'ICE (</a:t>
                      </a:r>
                      <a:r>
                        <a:rPr lang="fr-FR" sz="1800" b="0" kern="100" dirty="0" err="1">
                          <a:solidFill>
                            <a:srgbClr val="012169"/>
                          </a:solidFill>
                          <a:effectLst/>
                        </a:rPr>
                        <a:t>Ideas</a:t>
                      </a:r>
                      <a:r>
                        <a:rPr lang="fr-FR" sz="1800" b="0" kern="100" dirty="0">
                          <a:solidFill>
                            <a:srgbClr val="012169"/>
                          </a:solidFill>
                          <a:effectLst/>
                        </a:rPr>
                        <a:t>, </a:t>
                      </a:r>
                      <a:r>
                        <a:rPr lang="fr-FR" sz="1800" b="0" kern="100" dirty="0" err="1">
                          <a:solidFill>
                            <a:srgbClr val="012169"/>
                          </a:solidFill>
                          <a:effectLst/>
                        </a:rPr>
                        <a:t>Concern</a:t>
                      </a:r>
                      <a:r>
                        <a:rPr lang="fr-FR" sz="1800" b="0" kern="100" dirty="0">
                          <a:solidFill>
                            <a:srgbClr val="012169"/>
                          </a:solidFill>
                          <a:effectLst/>
                        </a:rPr>
                        <a:t> and Expectation) pour tous les patients de plus de 65 ans atteints de bronchite au cours de la prochaine semaine de travail. </a:t>
                      </a:r>
                      <a:endParaRPr lang="nl-BE" sz="1800" b="0" kern="100" dirty="0">
                        <a:solidFill>
                          <a:srgbClr val="012169"/>
                        </a:solidFill>
                        <a:effectLst/>
                      </a:endParaRPr>
                    </a:p>
                    <a:p>
                      <a:pPr marL="342900" lvl="0" indent="-342900">
                        <a:lnSpc>
                          <a:spcPct val="107000"/>
                        </a:lnSpc>
                        <a:buFont typeface="Aptos" panose="020B0004020202020204" pitchFamily="34" charset="0"/>
                        <a:buChar char="-"/>
                      </a:pPr>
                      <a:r>
                        <a:rPr lang="fr-FR" sz="1800" b="0" kern="100" dirty="0">
                          <a:solidFill>
                            <a:srgbClr val="012169"/>
                          </a:solidFill>
                          <a:effectLst/>
                        </a:rPr>
                        <a:t>Je mets à disposition la brochure patient GRACE-INTRO pour tous les patients adultes qui demandent des conseils explicites sur l'autogestion. </a:t>
                      </a:r>
                      <a:endParaRPr lang="nl-BE" sz="1800" b="0" kern="100" dirty="0">
                        <a:solidFill>
                          <a:srgbClr val="012169"/>
                        </a:solidFill>
                        <a:effectLst/>
                      </a:endParaRPr>
                    </a:p>
                    <a:p>
                      <a:pPr marL="342900" lvl="0" indent="-342900">
                        <a:lnSpc>
                          <a:spcPct val="107000"/>
                        </a:lnSpc>
                        <a:buFont typeface="Aptos" panose="020B0004020202020204" pitchFamily="34" charset="0"/>
                        <a:buChar char="-"/>
                      </a:pPr>
                      <a:r>
                        <a:rPr lang="fr-FR" sz="1800" b="0" kern="100" dirty="0">
                          <a:solidFill>
                            <a:srgbClr val="012169"/>
                          </a:solidFill>
                          <a:effectLst/>
                        </a:rPr>
                        <a:t>Je prescris l'antibiotique de premier choix lors du prochain diagnostic d'otite chez l'enfant.</a:t>
                      </a:r>
                      <a:endParaRPr lang="nl-BE" sz="1800" b="0" kern="100" dirty="0">
                        <a:solidFill>
                          <a:srgbClr val="012169"/>
                        </a:solidFill>
                        <a:effectLst/>
                      </a:endParaRPr>
                    </a:p>
                    <a:p>
                      <a:pPr marL="342900" lvl="0" indent="-342900">
                        <a:lnSpc>
                          <a:spcPct val="107000"/>
                        </a:lnSpc>
                        <a:buFont typeface="Aptos" panose="020B0004020202020204" pitchFamily="34" charset="0"/>
                        <a:buChar char="-"/>
                      </a:pPr>
                      <a:r>
                        <a:rPr lang="fr-FR" sz="1800" b="0" kern="100" dirty="0">
                          <a:solidFill>
                            <a:srgbClr val="012169"/>
                          </a:solidFill>
                          <a:effectLst/>
                        </a:rPr>
                        <a:t>Je discute des conseils d'</a:t>
                      </a:r>
                      <a:r>
                        <a:rPr lang="fr-FR" sz="1800" b="0" kern="100" dirty="0" err="1">
                          <a:solidFill>
                            <a:srgbClr val="012169"/>
                          </a:solidFill>
                          <a:effectLst/>
                        </a:rPr>
                        <a:t>auto-prise</a:t>
                      </a:r>
                      <a:r>
                        <a:rPr lang="fr-FR" sz="1800" b="0" kern="100" dirty="0">
                          <a:solidFill>
                            <a:srgbClr val="012169"/>
                          </a:solidFill>
                          <a:effectLst/>
                        </a:rPr>
                        <a:t> en charge pour les patients adultes souffrant de maux de gorge aigus s'ils ont de la fièvre (programme et durée du traitement). </a:t>
                      </a:r>
                      <a:endParaRPr lang="nl-BE" sz="1800" b="0" kern="100" dirty="0">
                        <a:solidFill>
                          <a:srgbClr val="012169"/>
                        </a:solidFill>
                        <a:effectLst/>
                      </a:endParaRPr>
                    </a:p>
                    <a:p>
                      <a:pPr marL="342900" lvl="0" indent="-342900">
                        <a:lnSpc>
                          <a:spcPct val="107000"/>
                        </a:lnSpc>
                        <a:buFont typeface="Aptos" panose="020B0004020202020204" pitchFamily="34" charset="0"/>
                        <a:buChar char="-"/>
                      </a:pPr>
                      <a:r>
                        <a:rPr lang="fr-FR" sz="1800" b="0" kern="100" dirty="0">
                          <a:solidFill>
                            <a:srgbClr val="012169"/>
                          </a:solidFill>
                          <a:effectLst/>
                        </a:rPr>
                        <a:t>Le week-end prochain, je sélectionnerai dans la boîte à outils une brochure patient que je pourrai utiliser lors de la consultation d'un enfant malade avec un parent concerné.</a:t>
                      </a:r>
                      <a:endParaRPr lang="nl-BE" sz="1800" b="0" kern="100" dirty="0">
                        <a:solidFill>
                          <a:srgbClr val="012169"/>
                        </a:solidFill>
                        <a:effectLst/>
                      </a:endParaRPr>
                    </a:p>
                    <a:p>
                      <a:pPr marL="342900" lvl="0" indent="-342900">
                        <a:lnSpc>
                          <a:spcPct val="107000"/>
                        </a:lnSpc>
                        <a:spcAft>
                          <a:spcPts val="800"/>
                        </a:spcAft>
                        <a:buFont typeface="Aptos" panose="020B0004020202020204" pitchFamily="34" charset="0"/>
                        <a:buChar char="-"/>
                      </a:pPr>
                      <a:r>
                        <a:rPr lang="fr-FR" sz="1800" b="0" kern="100" dirty="0">
                          <a:solidFill>
                            <a:srgbClr val="012169"/>
                          </a:solidFill>
                          <a:effectLst/>
                        </a:rPr>
                        <a:t>J'utilise le guide antibiotique BAPCOC lors de la consultation lorsque je suis dans les délais pour réaliser les consultations. </a:t>
                      </a:r>
                      <a:endParaRPr lang="nl-BE" sz="1800" b="0" kern="100" dirty="0">
                        <a:solidFill>
                          <a:srgbClr val="012169"/>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295507418"/>
                  </a:ext>
                </a:extLst>
              </a:tr>
            </a:tbl>
          </a:graphicData>
        </a:graphic>
      </p:graphicFrame>
    </p:spTree>
    <p:extLst>
      <p:ext uri="{BB962C8B-B14F-4D97-AF65-F5344CB8AC3E}">
        <p14:creationId xmlns:p14="http://schemas.microsoft.com/office/powerpoint/2010/main" val="1848973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1C0107B-8479-CFC6-E37B-CDB7154C7355}"/>
              </a:ext>
            </a:extLst>
          </p:cNvPr>
          <p:cNvSpPr>
            <a:spLocks noGrp="1"/>
          </p:cNvSpPr>
          <p:nvPr>
            <p:ph type="dt" sz="half" idx="2"/>
          </p:nvPr>
        </p:nvSpPr>
        <p:spPr/>
        <p:txBody>
          <a:bodyPr/>
          <a:lstStyle/>
          <a:p>
            <a:fld id="{EC90BF23-115F-4F88-8330-51F80730E18C}" type="datetime1">
              <a:rPr lang="nl-BE" smtClean="0"/>
              <a:t>9/07/2024</a:t>
            </a:fld>
            <a:endParaRPr lang="nl-BE"/>
          </a:p>
        </p:txBody>
      </p:sp>
      <p:sp>
        <p:nvSpPr>
          <p:cNvPr id="3" name="Tijdelijke aanduiding voor dianummer 2">
            <a:extLst>
              <a:ext uri="{FF2B5EF4-FFF2-40B4-BE49-F238E27FC236}">
                <a16:creationId xmlns:a16="http://schemas.microsoft.com/office/drawing/2014/main" id="{47AF16FD-FE9B-D4F3-9F49-A9FA25A628C4}"/>
              </a:ext>
            </a:extLst>
          </p:cNvPr>
          <p:cNvSpPr>
            <a:spLocks noGrp="1"/>
          </p:cNvSpPr>
          <p:nvPr>
            <p:ph type="sldNum" sz="quarter" idx="4"/>
          </p:nvPr>
        </p:nvSpPr>
        <p:spPr/>
        <p:txBody>
          <a:bodyPr/>
          <a:lstStyle/>
          <a:p>
            <a:fld id="{237A5C56-B9E8-4E46-B944-E20B96CB342D}" type="slidenum">
              <a:rPr lang="nl-BE" smtClean="0"/>
              <a:pPr/>
              <a:t>4</a:t>
            </a:fld>
            <a:endParaRPr lang="nl-BE">
              <a:solidFill>
                <a:schemeClr val="bg1"/>
              </a:solidFill>
            </a:endParaRPr>
          </a:p>
        </p:txBody>
      </p:sp>
      <p:sp>
        <p:nvSpPr>
          <p:cNvPr id="7" name="Titel 6">
            <a:extLst>
              <a:ext uri="{FF2B5EF4-FFF2-40B4-BE49-F238E27FC236}">
                <a16:creationId xmlns:a16="http://schemas.microsoft.com/office/drawing/2014/main" id="{A4CF6996-F358-9077-A40E-429D9081B1BF}"/>
              </a:ext>
            </a:extLst>
          </p:cNvPr>
          <p:cNvSpPr>
            <a:spLocks noGrp="1"/>
          </p:cNvSpPr>
          <p:nvPr>
            <p:ph type="ctrTitle"/>
          </p:nvPr>
        </p:nvSpPr>
        <p:spPr/>
        <p:txBody>
          <a:bodyPr/>
          <a:lstStyle/>
          <a:p>
            <a:r>
              <a:rPr lang="nl-NL" dirty="0"/>
              <a:t>INTERVISION (tips &amp; </a:t>
            </a:r>
            <a:r>
              <a:rPr lang="nl-NL" dirty="0" err="1"/>
              <a:t>trics</a:t>
            </a:r>
            <a:r>
              <a:rPr lang="nl-NL" dirty="0"/>
              <a:t>) </a:t>
            </a:r>
            <a:endParaRPr lang="nl-BE" dirty="0"/>
          </a:p>
        </p:txBody>
      </p:sp>
      <p:graphicFrame>
        <p:nvGraphicFramePr>
          <p:cNvPr id="9" name="Tabel 8">
            <a:extLst>
              <a:ext uri="{FF2B5EF4-FFF2-40B4-BE49-F238E27FC236}">
                <a16:creationId xmlns:a16="http://schemas.microsoft.com/office/drawing/2014/main" id="{1314CD34-9A57-234D-8CAE-D082C620F58A}"/>
              </a:ext>
            </a:extLst>
          </p:cNvPr>
          <p:cNvGraphicFramePr>
            <a:graphicFrameLocks noGrp="1"/>
          </p:cNvGraphicFramePr>
          <p:nvPr/>
        </p:nvGraphicFramePr>
        <p:xfrm>
          <a:off x="598769" y="960833"/>
          <a:ext cx="10791777" cy="5760720"/>
        </p:xfrm>
        <a:graphic>
          <a:graphicData uri="http://schemas.openxmlformats.org/drawingml/2006/table">
            <a:tbl>
              <a:tblPr firstRow="1" firstCol="1" bandRow="1">
                <a:tableStyleId>{5C22544A-7EE6-4342-B048-85BDC9FD1C3A}</a:tableStyleId>
              </a:tblPr>
              <a:tblGrid>
                <a:gridCol w="2694967">
                  <a:extLst>
                    <a:ext uri="{9D8B030D-6E8A-4147-A177-3AD203B41FA5}">
                      <a16:colId xmlns:a16="http://schemas.microsoft.com/office/drawing/2014/main" val="2246701735"/>
                    </a:ext>
                  </a:extLst>
                </a:gridCol>
                <a:gridCol w="8096810">
                  <a:extLst>
                    <a:ext uri="{9D8B030D-6E8A-4147-A177-3AD203B41FA5}">
                      <a16:colId xmlns:a16="http://schemas.microsoft.com/office/drawing/2014/main" val="696834220"/>
                    </a:ext>
                  </a:extLst>
                </a:gridCol>
              </a:tblGrid>
              <a:tr h="0">
                <a:tc>
                  <a:txBody>
                    <a:bodyPr/>
                    <a:lstStyle/>
                    <a:p>
                      <a:pPr marL="0" algn="l" defTabSz="914400" rtl="0" eaLnBrk="1" latinLnBrk="0" hangingPunct="1">
                        <a:lnSpc>
                          <a:spcPct val="100000"/>
                        </a:lnSpc>
                        <a:spcAft>
                          <a:spcPts val="0"/>
                        </a:spcAft>
                      </a:pPr>
                      <a:r>
                        <a:rPr lang="nl-NL" sz="1800" b="1" kern="100" dirty="0">
                          <a:solidFill>
                            <a:schemeClr val="lt1"/>
                          </a:solidFill>
                          <a:effectLst/>
                          <a:latin typeface="+mn-lt"/>
                          <a:ea typeface="+mn-ea"/>
                          <a:cs typeface="+mn-cs"/>
                        </a:rPr>
                        <a:t>INTERVISION</a:t>
                      </a:r>
                      <a:endParaRPr lang="nl-BE" sz="1800" b="1" kern="100" dirty="0">
                        <a:solidFill>
                          <a:schemeClr val="lt1"/>
                        </a:solidFill>
                        <a:effectLst/>
                        <a:latin typeface="+mn-lt"/>
                        <a:ea typeface="+mn-ea"/>
                        <a:cs typeface="+mn-cs"/>
                      </a:endParaRPr>
                    </a:p>
                  </a:txBody>
                  <a:tcPr marL="68580" marR="68580" marT="0" marB="0"/>
                </a:tc>
                <a:tc>
                  <a:txBody>
                    <a:bodyPr/>
                    <a:lstStyle/>
                    <a:p>
                      <a:pPr marL="0" algn="l" defTabSz="914400" rtl="0" eaLnBrk="1" latinLnBrk="0" hangingPunct="1">
                        <a:lnSpc>
                          <a:spcPct val="100000"/>
                        </a:lnSpc>
                        <a:spcAft>
                          <a:spcPts val="0"/>
                        </a:spcAft>
                      </a:pPr>
                      <a:r>
                        <a:rPr lang="fr-FR" sz="1800" b="1" kern="100" dirty="0">
                          <a:solidFill>
                            <a:schemeClr val="lt1"/>
                          </a:solidFill>
                          <a:effectLst/>
                          <a:latin typeface="+mn-lt"/>
                          <a:ea typeface="+mn-ea"/>
                          <a:cs typeface="+mn-cs"/>
                        </a:rPr>
                        <a:t>L'intervision a pour but d'échanger des expériences (succès et échecs), de chercher ensemble des solutions et d'apprendre les uns des autres. Vous trouverez ci-dessous un certain nombre d’outils d’assistance possibles.</a:t>
                      </a:r>
                      <a:endParaRPr lang="nl-BE" sz="1800" b="1" kern="100" dirty="0">
                        <a:solidFill>
                          <a:schemeClr val="lt1"/>
                        </a:solidFill>
                        <a:effectLst/>
                        <a:latin typeface="+mn-lt"/>
                        <a:ea typeface="+mn-ea"/>
                        <a:cs typeface="+mn-cs"/>
                      </a:endParaRPr>
                    </a:p>
                  </a:txBody>
                  <a:tcPr marL="68580" marR="68580" marT="0" marB="0"/>
                </a:tc>
                <a:extLst>
                  <a:ext uri="{0D108BD9-81ED-4DB2-BD59-A6C34878D82A}">
                    <a16:rowId xmlns:a16="http://schemas.microsoft.com/office/drawing/2014/main" val="3256169017"/>
                  </a:ext>
                </a:extLst>
              </a:tr>
              <a:tr h="0">
                <a:tc>
                  <a:txBody>
                    <a:bodyPr/>
                    <a:lstStyle/>
                    <a:p>
                      <a:pPr>
                        <a:lnSpc>
                          <a:spcPct val="100000"/>
                        </a:lnSpc>
                        <a:spcAft>
                          <a:spcPts val="0"/>
                        </a:spcAft>
                      </a:pPr>
                      <a:r>
                        <a:rPr lang="en-US" sz="1800" kern="100" dirty="0">
                          <a:effectLst/>
                        </a:rPr>
                        <a:t>Presentation pour </a:t>
                      </a:r>
                      <a:r>
                        <a:rPr lang="en-US" sz="1800" kern="100" dirty="0" err="1">
                          <a:effectLst/>
                        </a:rPr>
                        <a:t>intervision</a:t>
                      </a:r>
                      <a:r>
                        <a:rPr lang="en-US" sz="1800" kern="100" dirty="0">
                          <a:effectLst/>
                        </a:rPr>
                        <a:t> 4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La présentation peut être adaptée en fonction du groupe d'intervision.</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376725"/>
                  </a:ext>
                </a:extLst>
              </a:tr>
              <a:tr h="0">
                <a:tc>
                  <a:txBody>
                    <a:bodyPr/>
                    <a:lstStyle/>
                    <a:p>
                      <a:pPr>
                        <a:lnSpc>
                          <a:spcPct val="100000"/>
                        </a:lnSpc>
                        <a:spcAft>
                          <a:spcPts val="0"/>
                        </a:spcAft>
                      </a:pPr>
                      <a:r>
                        <a:rPr lang="en-US" sz="1800" kern="100">
                          <a:effectLst/>
                        </a:rPr>
                        <a:t>Introduction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a:effectLst/>
                        </a:rPr>
                        <a:t>Faites attention à la charge de travail quotidienne et faites preuve de compréhension.</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2874183"/>
                  </a:ext>
                </a:extLst>
              </a:tr>
              <a:tr h="0">
                <a:tc>
                  <a:txBody>
                    <a:bodyPr/>
                    <a:lstStyle/>
                    <a:p>
                      <a:pPr>
                        <a:lnSpc>
                          <a:spcPct val="100000"/>
                        </a:lnSpc>
                        <a:spcAft>
                          <a:spcPts val="0"/>
                        </a:spcAft>
                      </a:pPr>
                      <a:r>
                        <a:rPr lang="en-US" sz="1800" kern="100">
                          <a:effectLst/>
                        </a:rPr>
                        <a:t>Post-its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Invitez tous les participants à écrire une succès ou un échec sur un post-it pour en discuter.</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6032560"/>
                  </a:ext>
                </a:extLst>
              </a:tr>
              <a:tr h="0">
                <a:tc>
                  <a:txBody>
                    <a:bodyPr/>
                    <a:lstStyle/>
                    <a:p>
                      <a:pPr>
                        <a:lnSpc>
                          <a:spcPct val="100000"/>
                        </a:lnSpc>
                        <a:spcAft>
                          <a:spcPts val="0"/>
                        </a:spcAft>
                      </a:pPr>
                      <a:r>
                        <a:rPr lang="en-US" sz="1800" kern="100">
                          <a:effectLst/>
                        </a:rPr>
                        <a:t>Cas</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a:effectLst/>
                        </a:rPr>
                        <a:t>Organisez un jeu de rôle.</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8559628"/>
                  </a:ext>
                </a:extLst>
              </a:tr>
              <a:tr h="0">
                <a:tc>
                  <a:txBody>
                    <a:bodyPr/>
                    <a:lstStyle/>
                    <a:p>
                      <a:pPr>
                        <a:lnSpc>
                          <a:spcPct val="100000"/>
                        </a:lnSpc>
                        <a:spcAft>
                          <a:spcPts val="0"/>
                        </a:spcAft>
                      </a:pPr>
                      <a:r>
                        <a:rPr lang="en-US" sz="1800" kern="100">
                          <a:effectLst/>
                        </a:rPr>
                        <a:t>Pause</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Offrez une pause avec un espace de contact informel.</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4793480"/>
                  </a:ext>
                </a:extLst>
              </a:tr>
              <a:tr h="0">
                <a:tc>
                  <a:txBody>
                    <a:bodyPr/>
                    <a:lstStyle/>
                    <a:p>
                      <a:pPr>
                        <a:lnSpc>
                          <a:spcPct val="100000"/>
                        </a:lnSpc>
                        <a:spcAft>
                          <a:spcPts val="0"/>
                        </a:spcAft>
                      </a:pPr>
                      <a:r>
                        <a:rPr lang="en-US" sz="1800" kern="100">
                          <a:effectLst/>
                        </a:rPr>
                        <a:t>Répartition des tâches</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Invitez tous les participants à assumer une tâche pendant l'intervision, par exemple :</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Quelqu'un qui garde la trace du temps</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Quelqu'un qui recherche des informations</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Quelqu'un qui fait un rapport </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Quelqu'un qui présente un cas </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Quelqu'un qui partage une expérience sur l’implémentation du plan d'action élaboré</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5739984"/>
                  </a:ext>
                </a:extLst>
              </a:tr>
              <a:tr h="190500">
                <a:tc>
                  <a:txBody>
                    <a:bodyPr/>
                    <a:lstStyle/>
                    <a:p>
                      <a:pPr>
                        <a:lnSpc>
                          <a:spcPct val="100000"/>
                        </a:lnSpc>
                        <a:spcAft>
                          <a:spcPts val="0"/>
                        </a:spcAft>
                      </a:pPr>
                      <a:r>
                        <a:rPr lang="en-US" sz="1800" kern="100">
                          <a:effectLst/>
                        </a:rPr>
                        <a:t>Notes de l'intervision</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Les notes peuvent être utilisées pour le suivi entre les intervisions. </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7934270"/>
                  </a:ext>
                </a:extLst>
              </a:tr>
              <a:tr h="190500">
                <a:tc>
                  <a:txBody>
                    <a:bodyPr/>
                    <a:lstStyle/>
                    <a:p>
                      <a:pPr>
                        <a:lnSpc>
                          <a:spcPct val="100000"/>
                        </a:lnSpc>
                        <a:spcAft>
                          <a:spcPts val="0"/>
                        </a:spcAft>
                      </a:pPr>
                      <a:r>
                        <a:rPr lang="en-US" sz="1800" kern="100">
                          <a:effectLst/>
                        </a:rPr>
                        <a:t>Tour final </a:t>
                      </a:r>
                      <a:endParaRPr lang="nl-B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fr-FR" sz="1800" kern="100" dirty="0">
                          <a:effectLst/>
                        </a:rPr>
                        <a:t>Formuler des « </a:t>
                      </a:r>
                      <a:r>
                        <a:rPr lang="fr-FR" sz="1800" kern="100" dirty="0" err="1">
                          <a:effectLst/>
                        </a:rPr>
                        <a:t>take</a:t>
                      </a:r>
                      <a:r>
                        <a:rPr lang="fr-FR" sz="1800" kern="100" dirty="0">
                          <a:effectLst/>
                        </a:rPr>
                        <a:t> home messages » basés sur un tour final: </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point d'action pour la prochaine intervision</a:t>
                      </a:r>
                      <a:endParaRPr lang="nl-BE" sz="1800" kern="100" dirty="0">
                        <a:effectLst/>
                      </a:endParaRPr>
                    </a:p>
                    <a:p>
                      <a:pPr marL="342900" lvl="0" indent="-342900">
                        <a:lnSpc>
                          <a:spcPct val="100000"/>
                        </a:lnSpc>
                        <a:spcAft>
                          <a:spcPts val="0"/>
                        </a:spcAft>
                        <a:buFont typeface="Aptos" panose="020B0004020202020204" pitchFamily="34" charset="0"/>
                        <a:buChar char="-"/>
                      </a:pPr>
                      <a:r>
                        <a:rPr lang="fr-FR" sz="1800" kern="100" dirty="0">
                          <a:effectLst/>
                        </a:rPr>
                        <a:t>décision la plus importante de l'intervision</a:t>
                      </a:r>
                      <a:endParaRPr lang="nl-B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9365968"/>
                  </a:ext>
                </a:extLst>
              </a:tr>
            </a:tbl>
          </a:graphicData>
        </a:graphic>
      </p:graphicFrame>
    </p:spTree>
    <p:extLst>
      <p:ext uri="{BB962C8B-B14F-4D97-AF65-F5344CB8AC3E}">
        <p14:creationId xmlns:p14="http://schemas.microsoft.com/office/powerpoint/2010/main" val="490544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9/07/2024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40</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CONCLUSION </a:t>
            </a:r>
            <a:br>
              <a:rPr lang="nl-NL" dirty="0">
                <a:latin typeface="Arial"/>
                <a:cs typeface="Arial"/>
              </a:rPr>
            </a:br>
            <a:r>
              <a:rPr lang="nl-NL" dirty="0">
                <a:latin typeface="Arial"/>
                <a:cs typeface="Arial"/>
              </a:rPr>
              <a:t>(</a:t>
            </a:r>
            <a:r>
              <a:rPr lang="nl-NL" dirty="0" err="1">
                <a:latin typeface="Arial"/>
                <a:cs typeface="Arial"/>
              </a:rPr>
              <a:t>ajout</a:t>
            </a:r>
            <a:r>
              <a:rPr lang="nl-NL" dirty="0">
                <a:latin typeface="Arial"/>
                <a:cs typeface="Arial"/>
              </a:rPr>
              <a:t>, question, </a:t>
            </a:r>
            <a:r>
              <a:rPr lang="nl-NL" dirty="0" err="1">
                <a:latin typeface="Arial"/>
                <a:cs typeface="Arial"/>
              </a:rPr>
              <a:t>commentaire</a:t>
            </a:r>
            <a:r>
              <a:rPr lang="nl-NL" dirty="0">
                <a:latin typeface="Arial"/>
                <a:cs typeface="Arial"/>
              </a:rPr>
              <a:t>) </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8937086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9/07/2024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41</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917375555"/>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30 min</a:t>
                      </a:r>
                    </a:p>
                    <a:p>
                      <a:pPr algn="ctr" fontAlgn="base"/>
                      <a:r>
                        <a:rPr lang="fr-BE" sz="1600" b="0"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1" i="0">
                          <a:solidFill>
                            <a:srgbClr val="012169"/>
                          </a:solidFill>
                          <a:effectLst/>
                          <a:latin typeface="Arial" panose="020B0604020202020204" pitchFamily="34" charset="0"/>
                        </a:rPr>
                        <a:t>​</a:t>
                      </a:r>
                    </a:p>
                    <a:p>
                      <a:pPr algn="ctr" fontAlgn="base"/>
                      <a:r>
                        <a:rPr lang="fr-BE" sz="1600" b="1" i="0">
                          <a:solidFill>
                            <a:srgbClr val="012169"/>
                          </a:solidFill>
                          <a:effectLst/>
                          <a:latin typeface="Arial" panose="020B0604020202020204" pitchFamily="34" charset="0"/>
                        </a:rPr>
                        <a:t>10 min</a:t>
                      </a:r>
                    </a:p>
                    <a:p>
                      <a:pPr algn="ctr" fontAlgn="base"/>
                      <a:r>
                        <a:rPr lang="fr-BE" sz="1600" b="1" i="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0858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4150377-95D9-D0E5-05BC-DAA26AB96DBB}"/>
              </a:ext>
            </a:extLst>
          </p:cNvPr>
          <p:cNvSpPr>
            <a:spLocks noGrp="1"/>
          </p:cNvSpPr>
          <p:nvPr>
            <p:ph type="dt" sz="half" idx="2"/>
          </p:nvPr>
        </p:nvSpPr>
        <p:spPr/>
        <p:txBody>
          <a:bodyPr/>
          <a:lstStyle/>
          <a:p>
            <a:fld id="{76D9B82A-0F5D-4C10-99CD-E9268EE8E6B2}" type="datetime1">
              <a:rPr lang="nl-BE" smtClean="0"/>
              <a:t>9/07/2024</a:t>
            </a:fld>
            <a:endParaRPr lang="nl-BE"/>
          </a:p>
        </p:txBody>
      </p:sp>
      <p:sp>
        <p:nvSpPr>
          <p:cNvPr id="3" name="Tijdelijke aanduiding voor dianummer 2">
            <a:extLst>
              <a:ext uri="{FF2B5EF4-FFF2-40B4-BE49-F238E27FC236}">
                <a16:creationId xmlns:a16="http://schemas.microsoft.com/office/drawing/2014/main" id="{03988720-B352-D2B6-B493-8F179DD182FE}"/>
              </a:ext>
            </a:extLst>
          </p:cNvPr>
          <p:cNvSpPr>
            <a:spLocks noGrp="1"/>
          </p:cNvSpPr>
          <p:nvPr>
            <p:ph type="sldNum" sz="quarter" idx="4"/>
          </p:nvPr>
        </p:nvSpPr>
        <p:spPr/>
        <p:txBody>
          <a:bodyPr/>
          <a:lstStyle/>
          <a:p>
            <a:fld id="{237A5C56-B9E8-4E46-B944-E20B96CB342D}" type="slidenum">
              <a:rPr lang="nl-BE" smtClean="0"/>
              <a:pPr/>
              <a:t>42</a:t>
            </a:fld>
            <a:endParaRPr lang="nl-BE">
              <a:solidFill>
                <a:schemeClr val="bg1"/>
              </a:solidFill>
            </a:endParaRPr>
          </a:p>
        </p:txBody>
      </p:sp>
      <p:sp>
        <p:nvSpPr>
          <p:cNvPr id="7" name="Titel 6">
            <a:extLst>
              <a:ext uri="{FF2B5EF4-FFF2-40B4-BE49-F238E27FC236}">
                <a16:creationId xmlns:a16="http://schemas.microsoft.com/office/drawing/2014/main" id="{53CA6936-8DE9-684F-CC22-E233BD8578F5}"/>
              </a:ext>
            </a:extLst>
          </p:cNvPr>
          <p:cNvSpPr>
            <a:spLocks noGrp="1"/>
          </p:cNvSpPr>
          <p:nvPr>
            <p:ph type="ctrTitle"/>
          </p:nvPr>
        </p:nvSpPr>
        <p:spPr/>
        <p:txBody>
          <a:bodyPr/>
          <a:lstStyle/>
          <a:p>
            <a:r>
              <a:rPr lang="nl-NL" dirty="0"/>
              <a:t>FUTURE </a:t>
            </a:r>
            <a:endParaRPr lang="nl-BE" dirty="0"/>
          </a:p>
        </p:txBody>
      </p:sp>
      <p:graphicFrame>
        <p:nvGraphicFramePr>
          <p:cNvPr id="9" name="Tabel 8">
            <a:extLst>
              <a:ext uri="{FF2B5EF4-FFF2-40B4-BE49-F238E27FC236}">
                <a16:creationId xmlns:a16="http://schemas.microsoft.com/office/drawing/2014/main" id="{24A1DBF8-63EC-C290-2460-A88C8C50AB92}"/>
              </a:ext>
            </a:extLst>
          </p:cNvPr>
          <p:cNvGraphicFramePr>
            <a:graphicFrameLocks noGrp="1"/>
          </p:cNvGraphicFramePr>
          <p:nvPr>
            <p:extLst>
              <p:ext uri="{D42A27DB-BD31-4B8C-83A1-F6EECF244321}">
                <p14:modId xmlns:p14="http://schemas.microsoft.com/office/powerpoint/2010/main" val="3592392808"/>
              </p:ext>
            </p:extLst>
          </p:nvPr>
        </p:nvGraphicFramePr>
        <p:xfrm>
          <a:off x="1160407" y="1639998"/>
          <a:ext cx="8017010" cy="2468880"/>
        </p:xfrm>
        <a:graphic>
          <a:graphicData uri="http://schemas.openxmlformats.org/drawingml/2006/table">
            <a:tbl>
              <a:tblPr firstRow="1" firstCol="1" bandRow="1">
                <a:tableStyleId>{5C22544A-7EE6-4342-B048-85BDC9FD1C3A}</a:tableStyleId>
              </a:tblPr>
              <a:tblGrid>
                <a:gridCol w="8017010">
                  <a:extLst>
                    <a:ext uri="{9D8B030D-6E8A-4147-A177-3AD203B41FA5}">
                      <a16:colId xmlns:a16="http://schemas.microsoft.com/office/drawing/2014/main" val="1969286169"/>
                    </a:ext>
                  </a:extLst>
                </a:gridCol>
              </a:tblGrid>
              <a:tr h="0">
                <a:tc>
                  <a:txBody>
                    <a:bodyPr/>
                    <a:lstStyle/>
                    <a:p>
                      <a:pPr>
                        <a:lnSpc>
                          <a:spcPct val="100000"/>
                        </a:lnSpc>
                        <a:spcAft>
                          <a:spcPts val="0"/>
                        </a:spcAft>
                      </a:pPr>
                      <a:r>
                        <a:rPr lang="fr-FR" sz="1800" kern="100" dirty="0">
                          <a:effectLst/>
                          <a:highlight>
                            <a:srgbClr val="002060"/>
                          </a:highlight>
                        </a:rPr>
                        <a:t>EXEMPLES d'actions de suivi après ce projet d’implémentation</a:t>
                      </a:r>
                      <a:endParaRPr lang="nl-BE" sz="1800" kern="100" dirty="0">
                        <a:effectLst/>
                        <a:highlight>
                          <a:srgbClr val="00206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30033"/>
                  </a:ext>
                </a:extLst>
              </a:tr>
              <a:tr h="0">
                <a:tc>
                  <a:txBody>
                    <a:bodyPr/>
                    <a:lstStyle/>
                    <a:p>
                      <a:pPr>
                        <a:lnSpc>
                          <a:spcPct val="100000"/>
                        </a:lnSpc>
                        <a:spcAft>
                          <a:spcPts val="0"/>
                        </a:spcAft>
                      </a:pPr>
                      <a:r>
                        <a:rPr lang="fr-FR" sz="1800" b="0" kern="100" dirty="0">
                          <a:solidFill>
                            <a:srgbClr val="012169"/>
                          </a:solidFill>
                          <a:effectLst/>
                        </a:rPr>
                        <a:t>Au sein du groupe d'intervision : </a:t>
                      </a:r>
                      <a:endParaRPr lang="nl-BE" sz="1800" b="0" kern="100" dirty="0">
                        <a:solidFill>
                          <a:srgbClr val="012169"/>
                        </a:solidFill>
                        <a:effectLst/>
                      </a:endParaRPr>
                    </a:p>
                    <a:p>
                      <a:pPr marL="342900" lvl="0" indent="-342900">
                        <a:lnSpc>
                          <a:spcPct val="100000"/>
                        </a:lnSpc>
                        <a:spcAft>
                          <a:spcPts val="0"/>
                        </a:spcAft>
                        <a:buFont typeface="Aptos" panose="020B0004020202020204" pitchFamily="34" charset="0"/>
                        <a:buChar char="-"/>
                      </a:pPr>
                      <a:r>
                        <a:rPr lang="fr-FR" sz="1800" b="0" kern="100" dirty="0">
                          <a:solidFill>
                            <a:srgbClr val="012169"/>
                          </a:solidFill>
                          <a:effectLst/>
                        </a:rPr>
                        <a:t>Quels sont les besoins, souhaits et attentes des participants ? </a:t>
                      </a:r>
                      <a:endParaRPr lang="nl-BE" sz="1800" b="0" kern="100" dirty="0">
                        <a:solidFill>
                          <a:srgbClr val="012169"/>
                        </a:solidFill>
                        <a:effectLst/>
                      </a:endParaRPr>
                    </a:p>
                    <a:p>
                      <a:pPr marL="342900" lvl="0" indent="-342900">
                        <a:lnSpc>
                          <a:spcPct val="100000"/>
                        </a:lnSpc>
                        <a:spcAft>
                          <a:spcPts val="0"/>
                        </a:spcAft>
                        <a:buFont typeface="Aptos" panose="020B0004020202020204" pitchFamily="34" charset="0"/>
                        <a:buChar char="-"/>
                      </a:pPr>
                      <a:r>
                        <a:rPr lang="fr-FR" sz="1800" b="0" kern="100" dirty="0">
                          <a:solidFill>
                            <a:srgbClr val="012169"/>
                          </a:solidFill>
                          <a:effectLst/>
                        </a:rPr>
                        <a:t>Quelles sont les opportunités possibles au sein du groupe GLEM ? </a:t>
                      </a:r>
                      <a:endParaRPr lang="nl-BE" sz="1800" b="0" kern="100" dirty="0">
                        <a:solidFill>
                          <a:srgbClr val="012169"/>
                        </a:solidFill>
                        <a:effectLst/>
                      </a:endParaRPr>
                    </a:p>
                    <a:p>
                      <a:pPr>
                        <a:lnSpc>
                          <a:spcPct val="100000"/>
                        </a:lnSpc>
                        <a:spcAft>
                          <a:spcPts val="0"/>
                        </a:spcAft>
                      </a:pPr>
                      <a:r>
                        <a:rPr lang="fr-FR" sz="1800" b="0" kern="100" dirty="0">
                          <a:solidFill>
                            <a:srgbClr val="012169"/>
                          </a:solidFill>
                          <a:effectLst/>
                        </a:rPr>
                        <a:t>National: </a:t>
                      </a:r>
                      <a:endParaRPr lang="nl-BE" sz="1800" b="0" kern="100" dirty="0">
                        <a:solidFill>
                          <a:srgbClr val="012169"/>
                        </a:solidFill>
                        <a:effectLst/>
                      </a:endParaRPr>
                    </a:p>
                    <a:p>
                      <a:pPr marL="342900" lvl="0" indent="-342900">
                        <a:lnSpc>
                          <a:spcPct val="100000"/>
                        </a:lnSpc>
                        <a:spcAft>
                          <a:spcPts val="0"/>
                        </a:spcAft>
                        <a:buFont typeface="Aptos" panose="020B0004020202020204" pitchFamily="34" charset="0"/>
                        <a:buChar char="-"/>
                      </a:pPr>
                      <a:r>
                        <a:rPr lang="fr-FR" sz="1800" b="0" kern="100" dirty="0">
                          <a:solidFill>
                            <a:srgbClr val="012169"/>
                          </a:solidFill>
                          <a:effectLst/>
                        </a:rPr>
                        <a:t>Un rapport d’évaluation de ce projet d’implémentation et des «</a:t>
                      </a:r>
                      <a:r>
                        <a:rPr lang="fr-FR" sz="1800" b="0" kern="100" dirty="0" err="1">
                          <a:solidFill>
                            <a:srgbClr val="012169"/>
                          </a:solidFill>
                          <a:effectLst/>
                        </a:rPr>
                        <a:t>lessons</a:t>
                      </a:r>
                      <a:r>
                        <a:rPr lang="fr-FR" sz="1800" b="0" kern="100" dirty="0">
                          <a:solidFill>
                            <a:srgbClr val="012169"/>
                          </a:solidFill>
                          <a:effectLst/>
                        </a:rPr>
                        <a:t> </a:t>
                      </a:r>
                      <a:r>
                        <a:rPr lang="fr-FR" sz="1800" b="0" kern="100" dirty="0" err="1">
                          <a:solidFill>
                            <a:srgbClr val="012169"/>
                          </a:solidFill>
                          <a:effectLst/>
                        </a:rPr>
                        <a:t>learned</a:t>
                      </a:r>
                      <a:r>
                        <a:rPr lang="fr-FR" sz="1800" b="0" kern="100" dirty="0">
                          <a:solidFill>
                            <a:srgbClr val="012169"/>
                          </a:solidFill>
                          <a:effectLst/>
                        </a:rPr>
                        <a:t> » sera établi fin 2024/début 2025.  </a:t>
                      </a:r>
                      <a:endParaRPr lang="nl-BE" sz="1800" b="0" kern="100" dirty="0">
                        <a:solidFill>
                          <a:srgbClr val="012169"/>
                        </a:solidFill>
                        <a:effectLst/>
                      </a:endParaRPr>
                    </a:p>
                    <a:p>
                      <a:pPr marL="342900" lvl="0" indent="-342900">
                        <a:lnSpc>
                          <a:spcPct val="100000"/>
                        </a:lnSpc>
                        <a:spcAft>
                          <a:spcPts val="0"/>
                        </a:spcAft>
                        <a:buFont typeface="Aptos" panose="020B0004020202020204" pitchFamily="34" charset="0"/>
                        <a:buChar char="-"/>
                      </a:pPr>
                      <a:r>
                        <a:rPr lang="fr-FR" sz="1800" b="0" kern="100" dirty="0">
                          <a:solidFill>
                            <a:srgbClr val="012169"/>
                          </a:solidFill>
                          <a:effectLst/>
                        </a:rPr>
                        <a:t>Le NAP -AMR (National </a:t>
                      </a:r>
                      <a:r>
                        <a:rPr lang="fr-FR" sz="1800" b="0" kern="100" dirty="0" err="1">
                          <a:solidFill>
                            <a:srgbClr val="012169"/>
                          </a:solidFill>
                          <a:effectLst/>
                        </a:rPr>
                        <a:t>ActionPlan</a:t>
                      </a:r>
                      <a:r>
                        <a:rPr lang="fr-FR" sz="1800" b="0" kern="100" dirty="0">
                          <a:solidFill>
                            <a:srgbClr val="012169"/>
                          </a:solidFill>
                          <a:effectLst/>
                        </a:rPr>
                        <a:t> – </a:t>
                      </a:r>
                      <a:r>
                        <a:rPr lang="fr-FR" sz="1800" b="0" kern="100" dirty="0" err="1">
                          <a:solidFill>
                            <a:srgbClr val="012169"/>
                          </a:solidFill>
                          <a:effectLst/>
                        </a:rPr>
                        <a:t>AntiMicrobial</a:t>
                      </a:r>
                      <a:r>
                        <a:rPr lang="fr-FR" sz="1800" b="0" kern="100" dirty="0">
                          <a:solidFill>
                            <a:srgbClr val="012169"/>
                          </a:solidFill>
                          <a:effectLst/>
                        </a:rPr>
                        <a:t> Resistance), dans lequel ce projet sera inclus, sera approfondi à l’automne 2024.</a:t>
                      </a:r>
                      <a:endParaRPr lang="nl-BE" sz="1800" b="0" kern="100" dirty="0">
                        <a:solidFill>
                          <a:srgbClr val="012169"/>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793749262"/>
                  </a:ext>
                </a:extLst>
              </a:tr>
            </a:tbl>
          </a:graphicData>
        </a:graphic>
      </p:graphicFrame>
    </p:spTree>
    <p:extLst>
      <p:ext uri="{BB962C8B-B14F-4D97-AF65-F5344CB8AC3E}">
        <p14:creationId xmlns:p14="http://schemas.microsoft.com/office/powerpoint/2010/main" val="1809337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9/07/2024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43</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a:bodyPr>
          <a:lstStyle/>
          <a:p>
            <a:r>
              <a:rPr lang="nl-NL" dirty="0">
                <a:latin typeface="Arial"/>
                <a:cs typeface="Arial"/>
              </a:rPr>
              <a:t>ACCREDITATION</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91905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7F266FF-E7AD-41A5-A61E-46BD537598DD}"/>
              </a:ext>
            </a:extLst>
          </p:cNvPr>
          <p:cNvSpPr>
            <a:spLocks noGrp="1"/>
          </p:cNvSpPr>
          <p:nvPr>
            <p:ph type="dt" sz="half" idx="2"/>
          </p:nvPr>
        </p:nvSpPr>
        <p:spPr/>
        <p:txBody>
          <a:bodyPr/>
          <a:lstStyle/>
          <a:p>
            <a:fld id="{BDBB1AD8-F197-46BB-AB50-E68094428143}" type="datetime1">
              <a:rPr lang="nl-BE" smtClean="0"/>
              <a:t>9/07/2024</a:t>
            </a:fld>
            <a:endParaRPr lang="nl-BE"/>
          </a:p>
        </p:txBody>
      </p:sp>
      <p:sp>
        <p:nvSpPr>
          <p:cNvPr id="4" name="Slide Number Placeholder 3">
            <a:extLst>
              <a:ext uri="{FF2B5EF4-FFF2-40B4-BE49-F238E27FC236}">
                <a16:creationId xmlns:a16="http://schemas.microsoft.com/office/drawing/2014/main" id="{03F443AA-E362-4FA3-B1DC-1F26195E7AC2}"/>
              </a:ext>
            </a:extLst>
          </p:cNvPr>
          <p:cNvSpPr>
            <a:spLocks noGrp="1"/>
          </p:cNvSpPr>
          <p:nvPr>
            <p:ph type="sldNum" sz="quarter" idx="4"/>
          </p:nvPr>
        </p:nvSpPr>
        <p:spPr/>
        <p:txBody>
          <a:bodyPr/>
          <a:lstStyle/>
          <a:p>
            <a:fld id="{237A5C56-B9E8-4E46-B944-E20B96CB342D}" type="slidenum">
              <a:rPr lang="nl-BE" smtClean="0"/>
              <a:pPr/>
              <a:t>44</a:t>
            </a:fld>
            <a:endParaRPr lang="nl-BE">
              <a:solidFill>
                <a:schemeClr val="bg1"/>
              </a:solidFill>
            </a:endParaRPr>
          </a:p>
        </p:txBody>
      </p:sp>
      <p:sp>
        <p:nvSpPr>
          <p:cNvPr id="5" name="Title 4">
            <a:extLst>
              <a:ext uri="{FF2B5EF4-FFF2-40B4-BE49-F238E27FC236}">
                <a16:creationId xmlns:a16="http://schemas.microsoft.com/office/drawing/2014/main" id="{1604441B-AA39-4A91-ABB3-E4EED4D6EDDC}"/>
              </a:ext>
            </a:extLst>
          </p:cNvPr>
          <p:cNvSpPr>
            <a:spLocks noGrp="1"/>
          </p:cNvSpPr>
          <p:nvPr>
            <p:ph type="ctrTitle"/>
          </p:nvPr>
        </p:nvSpPr>
        <p:spPr/>
        <p:txBody>
          <a:bodyPr/>
          <a:lstStyle/>
          <a:p>
            <a:r>
              <a:rPr lang="nl-NL" dirty="0" err="1"/>
              <a:t>Accréditation</a:t>
            </a:r>
            <a:r>
              <a:rPr lang="nl-NL" dirty="0"/>
              <a:t> via QR code</a:t>
            </a:r>
            <a:endParaRPr lang="en-US" dirty="0"/>
          </a:p>
        </p:txBody>
      </p:sp>
      <p:sp>
        <p:nvSpPr>
          <p:cNvPr id="2" name="Tekstvak 1">
            <a:extLst>
              <a:ext uri="{FF2B5EF4-FFF2-40B4-BE49-F238E27FC236}">
                <a16:creationId xmlns:a16="http://schemas.microsoft.com/office/drawing/2014/main" id="{C31FB2EE-7736-B572-E393-D95F02B88C8D}"/>
              </a:ext>
            </a:extLst>
          </p:cNvPr>
          <p:cNvSpPr txBox="1"/>
          <p:nvPr/>
        </p:nvSpPr>
        <p:spPr>
          <a:xfrm>
            <a:off x="1124857" y="1168400"/>
            <a:ext cx="3938899" cy="369332"/>
          </a:xfrm>
          <a:prstGeom prst="rect">
            <a:avLst/>
          </a:prstGeom>
          <a:noFill/>
        </p:spPr>
        <p:txBody>
          <a:bodyPr wrap="none" rtlCol="0">
            <a:spAutoFit/>
          </a:bodyPr>
          <a:lstStyle/>
          <a:p>
            <a:r>
              <a:rPr lang="de-DE" sz="1800" u="sng" dirty="0">
                <a:solidFill>
                  <a:srgbClr val="0563C1"/>
                </a:solidFill>
                <a:effectLst/>
                <a:latin typeface="Aptos" panose="020B0004020202020204" pitchFamily="34" charset="0"/>
                <a:ea typeface="Times New Roman" panose="02020603050405020304" pitchFamily="18" charset="0"/>
                <a:cs typeface="Arial" panose="020B0604020202020204" pitchFamily="34" charset="0"/>
                <a:hlinkClick r:id="rId2"/>
              </a:rPr>
              <a:t>https://questionpro.com/t/AYlAaZ0ci7</a:t>
            </a:r>
            <a:endParaRPr lang="nl-BE" dirty="0"/>
          </a:p>
        </p:txBody>
      </p:sp>
      <p:pic>
        <p:nvPicPr>
          <p:cNvPr id="7" name="Afbeelding 6">
            <a:extLst>
              <a:ext uri="{FF2B5EF4-FFF2-40B4-BE49-F238E27FC236}">
                <a16:creationId xmlns:a16="http://schemas.microsoft.com/office/drawing/2014/main" id="{15D0231D-808D-209F-DBF8-B36C40F7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2052" y="1853962"/>
            <a:ext cx="3404507" cy="3361683"/>
          </a:xfrm>
          <a:prstGeom prst="rect">
            <a:avLst/>
          </a:prstGeom>
          <a:noFill/>
          <a:ln>
            <a:noFill/>
          </a:ln>
        </p:spPr>
      </p:pic>
    </p:spTree>
    <p:extLst>
      <p:ext uri="{BB962C8B-B14F-4D97-AF65-F5344CB8AC3E}">
        <p14:creationId xmlns:p14="http://schemas.microsoft.com/office/powerpoint/2010/main" val="2465441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9/07/2024</a:t>
            </a:fld>
            <a:endParaRPr lang="nl-BE"/>
          </a:p>
        </p:txBody>
      </p:sp>
      <p:sp>
        <p:nvSpPr>
          <p:cNvPr id="3" name="Tijdelijke aanduiding voor dianummer 2">
            <a:extLst>
              <a:ext uri="{FF2B5EF4-FFF2-40B4-BE49-F238E27FC236}">
                <a16:creationId xmlns:a16="http://schemas.microsoft.com/office/drawing/2014/main" id="{6E4CD93C-D5C1-4432-3F93-4E3F243EEBCC}"/>
              </a:ext>
            </a:extLst>
          </p:cNvPr>
          <p:cNvSpPr>
            <a:spLocks noGrp="1"/>
          </p:cNvSpPr>
          <p:nvPr>
            <p:ph type="sldNum" sz="quarter" idx="4"/>
          </p:nvPr>
        </p:nvSpPr>
        <p:spPr/>
        <p:txBody>
          <a:bodyPr/>
          <a:lstStyle/>
          <a:p>
            <a:fld id="{237A5C56-B9E8-4E46-B944-E20B96CB342D}" type="slidenum">
              <a:rPr lang="nl-BE" smtClean="0"/>
              <a:pPr/>
              <a:t>45</a:t>
            </a:fld>
            <a:endParaRPr lang="nl-BE">
              <a:solidFill>
                <a:schemeClr val="bg1"/>
              </a:solidFill>
            </a:endParaRPr>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a:t>PROJET D’IMPLEMENTATION </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a:xfrm>
            <a:off x="253999" y="2690814"/>
            <a:ext cx="11613745" cy="471486"/>
          </a:xfrm>
        </p:spPr>
        <p:txBody>
          <a:bodyPr/>
          <a:lstStyle/>
          <a:p>
            <a:r>
              <a:rPr lang="nl-NL" dirty="0"/>
              <a:t>GESTION LOCAL – INFECTIONS RESPIRAOIRES </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239136" cy="2676004"/>
          </a:xfrm>
        </p:spPr>
        <p:txBody>
          <a:bodyPr/>
          <a:lstStyle/>
          <a:p>
            <a:pPr algn="ctr"/>
            <a:endParaRPr lang="nl-BE" sz="1400" i="0" dirty="0"/>
          </a:p>
          <a:p>
            <a:pPr marL="0" indent="0">
              <a:spcBef>
                <a:spcPct val="0"/>
              </a:spcBef>
            </a:pPr>
            <a:r>
              <a:rPr lang="nl-NL" sz="3200" b="1" i="0" spc="600" dirty="0">
                <a:ea typeface="+mj-ea"/>
              </a:rPr>
              <a:t>MERCI ! </a:t>
            </a:r>
            <a:endParaRPr lang="nl-BE" sz="3200" b="1" i="0" spc="600" dirty="0">
              <a:ea typeface="+mj-ea"/>
            </a:endParaRPr>
          </a:p>
          <a:p>
            <a:endParaRPr lang="nl-BE" sz="1400" i="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178179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9/07/2024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5</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10" name="Tijdelijke aanduiding voor tekst 7">
            <a:extLst>
              <a:ext uri="{FF2B5EF4-FFF2-40B4-BE49-F238E27FC236}">
                <a16:creationId xmlns:a16="http://schemas.microsoft.com/office/drawing/2014/main" id="{15489D14-4DB0-11DD-7B1B-AE3F9EE6990A}"/>
              </a:ext>
            </a:extLst>
          </p:cNvPr>
          <p:cNvSpPr>
            <a:spLocks noGrp="1"/>
          </p:cNvSpPr>
          <p:nvPr>
            <p:ph type="body" sz="quarter" idx="10"/>
          </p:nvPr>
        </p:nvSpPr>
        <p:spPr>
          <a:xfrm>
            <a:off x="1967356" y="1132632"/>
            <a:ext cx="7357595" cy="5313362"/>
          </a:xfrm>
        </p:spPr>
        <p:txBody>
          <a:bodyPr/>
          <a:lstStyle/>
          <a:p>
            <a:pPr marL="0" indent="0">
              <a:buNone/>
            </a:pPr>
            <a:r>
              <a:rPr lang="fr-FR" sz="1600" dirty="0"/>
              <a:t>Ce projet d’implémentation vise à réduire l'écart entre</a:t>
            </a:r>
          </a:p>
          <a:p>
            <a:r>
              <a:rPr lang="fr-FR" sz="1600" dirty="0"/>
              <a:t>connaissances que nous avons et</a:t>
            </a:r>
          </a:p>
          <a:p>
            <a:r>
              <a:rPr lang="fr-FR" sz="1600" dirty="0"/>
              <a:t>le comportement que nous démontrons</a:t>
            </a:r>
            <a:endParaRPr lang="nl-BE" dirty="0"/>
          </a:p>
        </p:txBody>
      </p:sp>
      <p:pic>
        <p:nvPicPr>
          <p:cNvPr id="12" name="Afbeelding 11">
            <a:extLst>
              <a:ext uri="{FF2B5EF4-FFF2-40B4-BE49-F238E27FC236}">
                <a16:creationId xmlns:a16="http://schemas.microsoft.com/office/drawing/2014/main" id="{87A3A1C9-BDAE-04C5-1FE3-FE60853C7BDB}"/>
              </a:ext>
            </a:extLst>
          </p:cNvPr>
          <p:cNvPicPr>
            <a:picLocks noChangeAspect="1"/>
          </p:cNvPicPr>
          <p:nvPr/>
        </p:nvPicPr>
        <p:blipFill rotWithShape="1">
          <a:blip r:embed="rId2"/>
          <a:srcRect l="7757" t="16043" r="70625" b="58554"/>
          <a:stretch/>
        </p:blipFill>
        <p:spPr>
          <a:xfrm>
            <a:off x="1714946" y="2434077"/>
            <a:ext cx="8087785" cy="3563840"/>
          </a:xfrm>
          <a:prstGeom prst="rect">
            <a:avLst/>
          </a:prstGeom>
          <a:ln>
            <a:solidFill>
              <a:schemeClr val="accent1"/>
            </a:solidFill>
          </a:ln>
        </p:spPr>
      </p:pic>
    </p:spTree>
    <p:extLst>
      <p:ext uri="{BB962C8B-B14F-4D97-AF65-F5344CB8AC3E}">
        <p14:creationId xmlns:p14="http://schemas.microsoft.com/office/powerpoint/2010/main" val="3099041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9/07/2024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6</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dirty="0"/>
              <a:t>Les intervisions s'inscrivent dans un projet d’implémentation ayant pour objectif</a:t>
            </a:r>
          </a:p>
          <a:p>
            <a:r>
              <a:rPr lang="fr-FR" dirty="0"/>
              <a:t>Soutenir les médecins généralistes avec</a:t>
            </a:r>
          </a:p>
          <a:p>
            <a:r>
              <a:rPr lang="fr-FR" dirty="0"/>
              <a:t>comportement de prescription d’antibiotiques de qualité​ (il y a toujours place à l’amélioration)</a:t>
            </a:r>
          </a:p>
          <a:p>
            <a:endParaRPr lang="fr-FR" dirty="0"/>
          </a:p>
          <a:p>
            <a:pPr marL="0" indent="0">
              <a:buNone/>
            </a:pPr>
            <a:r>
              <a:rPr lang="fr-FR" dirty="0"/>
              <a:t>Le sujet de l'intervision est :</a:t>
            </a:r>
          </a:p>
          <a:p>
            <a:r>
              <a:rPr lang="fr-FR" dirty="0"/>
              <a:t>optimisation supplémentaire du comportement de prescription d'antibiotiques</a:t>
            </a:r>
          </a:p>
          <a:p>
            <a:r>
              <a:rPr lang="fr-FR" dirty="0"/>
              <a:t>en identifiant conjointement les déterminants qui entravent un comportement optimal en matière de prescription d'antibiotiques </a:t>
            </a:r>
            <a:r>
              <a:rPr lang="fr-FR" dirty="0">
                <a:solidFill>
                  <a:srgbClr val="00B050"/>
                </a:solidFill>
              </a:rPr>
              <a:t>(par exemple, incertitude diagnostique)</a:t>
            </a:r>
          </a:p>
          <a:p>
            <a:r>
              <a:rPr lang="fr-FR" dirty="0"/>
              <a:t>en recherchant conjointement des interventions qui soutiennent un comportement optimal en matière de prescription d'antibiotiques </a:t>
            </a:r>
            <a:r>
              <a:rPr lang="fr-FR" dirty="0">
                <a:solidFill>
                  <a:srgbClr val="00B050"/>
                </a:solidFill>
              </a:rPr>
              <a:t>(par exemple, des conseils en matière de filet de sécurité)</a:t>
            </a:r>
          </a:p>
          <a:p>
            <a:r>
              <a:rPr lang="fr-FR" dirty="0"/>
              <a:t>en envisageant des actions et des outils qui soutiennent l'application de l'intervention pour promouvoir un comportement optimal de prescription d'antibiotiques dans la pratique quotidienne (plan d'action : version compacte disponible sur la boîte à outils) </a:t>
            </a:r>
            <a:r>
              <a:rPr lang="fr-FR" dirty="0">
                <a:solidFill>
                  <a:srgbClr val="00B050"/>
                </a:solidFill>
              </a:rPr>
              <a:t>(par exemple, observer quand il est/n'est pas possible de fournir des conseils en matière de filet de sécurité)</a:t>
            </a:r>
            <a:endParaRPr lang="nl-BE" dirty="0">
              <a:solidFill>
                <a:srgbClr val="00B050"/>
              </a:solidFill>
            </a:endParaRPr>
          </a:p>
        </p:txBody>
      </p:sp>
    </p:spTree>
    <p:extLst>
      <p:ext uri="{BB962C8B-B14F-4D97-AF65-F5344CB8AC3E}">
        <p14:creationId xmlns:p14="http://schemas.microsoft.com/office/powerpoint/2010/main" val="391985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9/07/2024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7</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dirty="0">
                <a:solidFill>
                  <a:srgbClr val="012169"/>
                </a:solidFill>
              </a:rPr>
              <a:t>Le but de l’intervision est :</a:t>
            </a:r>
          </a:p>
          <a:p>
            <a:r>
              <a:rPr lang="fr-FR" dirty="0">
                <a:solidFill>
                  <a:srgbClr val="012169"/>
                </a:solidFill>
              </a:rPr>
              <a:t>Pas de cours théoriques (de haut en bas), mais un échange interactif sur l'expérience pratique (de bas en haut)</a:t>
            </a:r>
          </a:p>
          <a:p>
            <a:r>
              <a:rPr lang="fr-FR" dirty="0">
                <a:solidFill>
                  <a:srgbClr val="012169"/>
                </a:solidFill>
              </a:rPr>
              <a:t>Pas d’accent mis sur les connaissances, mais sur les compétences pour promouvoir la qualité des comportements de prescription d’antibiotiques</a:t>
            </a:r>
          </a:p>
          <a:p>
            <a:r>
              <a:rPr lang="fr-FR" dirty="0">
                <a:solidFill>
                  <a:srgbClr val="012169"/>
                </a:solidFill>
              </a:rPr>
              <a:t>Ne se concentre pas sur les résultats du baromètre ou sur le nombre absolu de prescriptions, mais sur les déterminants sous-jacents de ces résultats</a:t>
            </a:r>
          </a:p>
          <a:p>
            <a:r>
              <a:rPr lang="fr-FR" dirty="0">
                <a:solidFill>
                  <a:srgbClr val="012169"/>
                </a:solidFill>
              </a:rPr>
              <a:t>Ne se concentre pas sur les paramètres cliniques en tant que tels, mais sur les interventions qui peuvent soutenir les prestataires de soins de santé dans des cas cliniques complexes.</a:t>
            </a:r>
          </a:p>
          <a:p>
            <a:pPr marL="0" indent="0">
              <a:buNone/>
            </a:pPr>
            <a:endParaRPr lang="fr-FR" dirty="0">
              <a:solidFill>
                <a:srgbClr val="012169"/>
              </a:solidFill>
            </a:endParaRPr>
          </a:p>
          <a:p>
            <a:pPr marL="0" indent="0">
              <a:buNone/>
            </a:pPr>
            <a:endParaRPr lang="fr-FR" dirty="0">
              <a:solidFill>
                <a:srgbClr val="012169"/>
              </a:solidFill>
            </a:endParaRPr>
          </a:p>
          <a:p>
            <a:pPr marL="0" indent="0">
              <a:buNone/>
            </a:pPr>
            <a:endParaRPr lang="fr-FR" dirty="0">
              <a:solidFill>
                <a:srgbClr val="012169"/>
              </a:solidFill>
            </a:endParaRPr>
          </a:p>
          <a:p>
            <a:pPr marL="0" indent="0">
              <a:buNone/>
            </a:pPr>
            <a:endParaRPr lang="fr-FR" dirty="0">
              <a:solidFill>
                <a:srgbClr val="012169"/>
              </a:solidFill>
            </a:endParaRPr>
          </a:p>
          <a:p>
            <a:pPr marL="0" indent="0">
              <a:buNone/>
            </a:pPr>
            <a:r>
              <a:rPr lang="fr-FR" dirty="0">
                <a:solidFill>
                  <a:srgbClr val="012169"/>
                </a:solidFill>
              </a:rPr>
              <a:t>Le référent local n’est pas un expert, mais un facilitateur ou un pionnier. En collaboration avec les participants (de bas en haut), le référent local recherche des opportunités pour promouvoir un comportement de prescription d'antibiotiques de qualité à travers l'échange lors de l'intervision.</a:t>
            </a:r>
          </a:p>
          <a:p>
            <a:pPr marL="0" indent="0">
              <a:buNone/>
            </a:pPr>
            <a:endParaRPr lang="nl-BE" dirty="0">
              <a:solidFill>
                <a:srgbClr val="012169"/>
              </a:solidFill>
            </a:endParaRPr>
          </a:p>
        </p:txBody>
      </p:sp>
      <p:pic>
        <p:nvPicPr>
          <p:cNvPr id="8" name="Afbeelding 7">
            <a:extLst>
              <a:ext uri="{FF2B5EF4-FFF2-40B4-BE49-F238E27FC236}">
                <a16:creationId xmlns:a16="http://schemas.microsoft.com/office/drawing/2014/main" id="{975B9C80-8589-552E-8909-F02B3FCC0E06}"/>
              </a:ext>
            </a:extLst>
          </p:cNvPr>
          <p:cNvPicPr>
            <a:picLocks noChangeAspect="1"/>
          </p:cNvPicPr>
          <p:nvPr/>
        </p:nvPicPr>
        <p:blipFill rotWithShape="1">
          <a:blip r:embed="rId2"/>
          <a:srcRect l="64227" t="16250" r="32057" b="75364"/>
          <a:stretch/>
        </p:blipFill>
        <p:spPr>
          <a:xfrm>
            <a:off x="5341803" y="4162541"/>
            <a:ext cx="1508393" cy="1276600"/>
          </a:xfrm>
          <a:prstGeom prst="rect">
            <a:avLst/>
          </a:prstGeom>
        </p:spPr>
      </p:pic>
    </p:spTree>
    <p:extLst>
      <p:ext uri="{BB962C8B-B14F-4D97-AF65-F5344CB8AC3E}">
        <p14:creationId xmlns:p14="http://schemas.microsoft.com/office/powerpoint/2010/main" val="3733925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96E39FB-94B7-46BC-8420-BFB8A02B8936}"/>
              </a:ext>
            </a:extLst>
          </p:cNvPr>
          <p:cNvSpPr>
            <a:spLocks noGrp="1"/>
          </p:cNvSpPr>
          <p:nvPr>
            <p:ph type="body" sz="quarter" idx="10"/>
          </p:nvPr>
        </p:nvSpPr>
        <p:spPr>
          <a:xfrm>
            <a:off x="188473" y="858891"/>
            <a:ext cx="11815054" cy="5313362"/>
          </a:xfrm>
        </p:spPr>
        <p:txBody>
          <a:bodyPr/>
          <a:lstStyle/>
          <a:p>
            <a:pPr marL="0" indent="0">
              <a:lnSpc>
                <a:spcPct val="150000"/>
              </a:lnSpc>
              <a:spcBef>
                <a:spcPts val="0"/>
              </a:spcBef>
              <a:buNone/>
            </a:pPr>
            <a:r>
              <a:rPr lang="fr-FR" sz="1600" b="1" dirty="0"/>
              <a:t>Ce projet comprend 4 intervisions car</a:t>
            </a:r>
          </a:p>
          <a:p>
            <a:pPr>
              <a:lnSpc>
                <a:spcPct val="150000"/>
              </a:lnSpc>
              <a:spcBef>
                <a:spcPts val="0"/>
              </a:spcBef>
            </a:pPr>
            <a:r>
              <a:rPr lang="fr-FR" sz="1600" dirty="0"/>
              <a:t>le changement de comportement se fait étape par étape et nécessite de la pratique/répétition</a:t>
            </a:r>
          </a:p>
          <a:p>
            <a:pPr>
              <a:lnSpc>
                <a:spcPct val="150000"/>
              </a:lnSpc>
              <a:spcBef>
                <a:spcPts val="0"/>
              </a:spcBef>
            </a:pPr>
            <a:r>
              <a:rPr lang="fr-FR" sz="1600" dirty="0"/>
              <a:t>cela offre l’opportunité d’y réfléchir ensemble et d’apprendre les uns des autres</a:t>
            </a:r>
          </a:p>
          <a:p>
            <a:pPr>
              <a:lnSpc>
                <a:spcPct val="150000"/>
              </a:lnSpc>
              <a:spcBef>
                <a:spcPts val="0"/>
              </a:spcBef>
            </a:pPr>
            <a:r>
              <a:rPr lang="fr-FR" sz="1600" dirty="0"/>
              <a:t>cela offre la possibilité de procéder à des ajustements et de rendre plus durable l’optimisation du comportement de prescription d’antibiotiques.</a:t>
            </a:r>
            <a:endParaRPr lang="en-US" sz="1600"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r>
              <a:rPr lang="fr-FR" sz="1600" b="1" dirty="0"/>
              <a:t>La pertinence de ce projet est réduire la résistance aux antimicrobiens au niveau de la population</a:t>
            </a:r>
            <a:endParaRPr lang="en-US" sz="1600" b="1" dirty="0"/>
          </a:p>
        </p:txBody>
      </p:sp>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9/07/2024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8</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en-US" dirty="0"/>
          </a:p>
        </p:txBody>
      </p:sp>
      <p:pic>
        <p:nvPicPr>
          <p:cNvPr id="6" name="Afbeelding 5">
            <a:extLst>
              <a:ext uri="{FF2B5EF4-FFF2-40B4-BE49-F238E27FC236}">
                <a16:creationId xmlns:a16="http://schemas.microsoft.com/office/drawing/2014/main" id="{39476C0D-239F-189E-B409-FC9D265E9094}"/>
              </a:ext>
            </a:extLst>
          </p:cNvPr>
          <p:cNvPicPr>
            <a:picLocks noChangeAspect="1"/>
          </p:cNvPicPr>
          <p:nvPr/>
        </p:nvPicPr>
        <p:blipFill rotWithShape="1">
          <a:blip r:embed="rId2"/>
          <a:srcRect l="64227" t="16250" r="32057" b="75364"/>
          <a:stretch/>
        </p:blipFill>
        <p:spPr>
          <a:xfrm>
            <a:off x="8559120" y="3133106"/>
            <a:ext cx="1556174" cy="1317038"/>
          </a:xfrm>
          <a:prstGeom prst="rect">
            <a:avLst/>
          </a:prstGeom>
        </p:spPr>
      </p:pic>
      <p:sp>
        <p:nvSpPr>
          <p:cNvPr id="7" name="Ovaal 6">
            <a:extLst>
              <a:ext uri="{FF2B5EF4-FFF2-40B4-BE49-F238E27FC236}">
                <a16:creationId xmlns:a16="http://schemas.microsoft.com/office/drawing/2014/main" id="{2AA6CEDE-D84E-69B7-0A27-D2C3C44B5CE4}"/>
              </a:ext>
            </a:extLst>
          </p:cNvPr>
          <p:cNvSpPr/>
          <p:nvPr/>
        </p:nvSpPr>
        <p:spPr>
          <a:xfrm>
            <a:off x="3977678" y="2796385"/>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a:extLst>
              <a:ext uri="{FF2B5EF4-FFF2-40B4-BE49-F238E27FC236}">
                <a16:creationId xmlns:a16="http://schemas.microsoft.com/office/drawing/2014/main" id="{F2B8B61E-208A-61E0-C8E6-52D2A6C8E4FD}"/>
              </a:ext>
            </a:extLst>
          </p:cNvPr>
          <p:cNvSpPr txBox="1"/>
          <p:nvPr/>
        </p:nvSpPr>
        <p:spPr>
          <a:xfrm>
            <a:off x="6010295" y="2979218"/>
            <a:ext cx="1298753"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AB-barometer</a:t>
            </a:r>
            <a:endParaRPr lang="nl-BE" sz="1400" dirty="0">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098B4EF1-5848-8722-EAD3-DD4453E09A58}"/>
              </a:ext>
            </a:extLst>
          </p:cNvPr>
          <p:cNvSpPr txBox="1"/>
          <p:nvPr/>
        </p:nvSpPr>
        <p:spPr>
          <a:xfrm>
            <a:off x="4886192" y="4652454"/>
            <a:ext cx="1043747" cy="738664"/>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TOOLKIT  </a:t>
            </a:r>
          </a:p>
          <a:p>
            <a:pPr algn="ctr"/>
            <a:r>
              <a:rPr lang="nl-NL" sz="1400" dirty="0">
                <a:latin typeface="Arial" panose="020B0604020202020204" pitchFamily="34" charset="0"/>
                <a:cs typeface="Arial" panose="020B0604020202020204" pitchFamily="34" charset="0"/>
              </a:rPr>
              <a:t>↓</a:t>
            </a:r>
          </a:p>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62B1E25E-12C3-3D88-1CCD-FF8894670EEC}"/>
              </a:ext>
            </a:extLst>
          </p:cNvPr>
          <p:cNvSpPr txBox="1"/>
          <p:nvPr/>
        </p:nvSpPr>
        <p:spPr>
          <a:xfrm>
            <a:off x="3763539" y="2953302"/>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B8A4C9E2-7CE9-F4C7-DF03-75465FCD154D}"/>
              </a:ext>
            </a:extLst>
          </p:cNvPr>
          <p:cNvSpPr/>
          <p:nvPr/>
        </p:nvSpPr>
        <p:spPr>
          <a:xfrm>
            <a:off x="4504446" y="3090900"/>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2" name="Tekstvak 11">
            <a:extLst>
              <a:ext uri="{FF2B5EF4-FFF2-40B4-BE49-F238E27FC236}">
                <a16:creationId xmlns:a16="http://schemas.microsoft.com/office/drawing/2014/main" id="{FE74EBAB-DD2C-4F97-022B-1B55D944F149}"/>
              </a:ext>
            </a:extLst>
          </p:cNvPr>
          <p:cNvSpPr txBox="1"/>
          <p:nvPr/>
        </p:nvSpPr>
        <p:spPr>
          <a:xfrm>
            <a:off x="4602593" y="3092133"/>
            <a:ext cx="1497526" cy="1169551"/>
          </a:xfrm>
          <a:prstGeom prst="rect">
            <a:avLst/>
          </a:prstGeom>
          <a:noFill/>
        </p:spPr>
        <p:txBody>
          <a:bodyPr wrap="none" rtlCol="0">
            <a:spAutoFit/>
          </a:bodyPr>
          <a:lstStyle/>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400" dirty="0" err="1">
                <a:solidFill>
                  <a:schemeClr val="bg1"/>
                </a:solidFill>
                <a:latin typeface="Arial" panose="020B0604020202020204" pitchFamily="34" charset="0"/>
                <a:cs typeface="Arial" panose="020B0604020202020204" pitchFamily="34" charset="0"/>
              </a:rPr>
              <a:t>Trained</a:t>
            </a:r>
            <a:r>
              <a:rPr lang="nl-NL" sz="1400" dirty="0">
                <a:solidFill>
                  <a:schemeClr val="bg1"/>
                </a:solidFill>
                <a:latin typeface="Arial" panose="020B0604020202020204" pitchFamily="34" charset="0"/>
                <a:cs typeface="Arial" panose="020B0604020202020204" pitchFamily="34" charset="0"/>
              </a:rPr>
              <a:t> </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err="1">
                <a:solidFill>
                  <a:schemeClr val="bg1"/>
                </a:solidFill>
                <a:latin typeface="Arial" panose="020B0604020202020204" pitchFamily="34" charset="0"/>
                <a:cs typeface="Arial" panose="020B0604020202020204" pitchFamily="34" charset="0"/>
              </a:rPr>
              <a:t>intervision</a:t>
            </a:r>
            <a:endParaRPr lang="nl-NL"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699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9/07/2024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9</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b="1" dirty="0">
                <a:solidFill>
                  <a:srgbClr val="012169"/>
                </a:solidFill>
              </a:rPr>
              <a:t>Baromètre d’antibiotiques</a:t>
            </a:r>
          </a:p>
          <a:p>
            <a:r>
              <a:rPr lang="fr-FR" dirty="0">
                <a:solidFill>
                  <a:srgbClr val="012169"/>
                </a:solidFill>
              </a:rPr>
              <a:t>est destiné à fournir un aperçu du comportement de prescription d'antibiotiques en vue d'améliorer la qualité et n'est pas destiné à être un moyen de contrôle</a:t>
            </a:r>
          </a:p>
          <a:p>
            <a:r>
              <a:rPr lang="fr-FR" dirty="0">
                <a:solidFill>
                  <a:srgbClr val="012169"/>
                </a:solidFill>
              </a:rPr>
              <a:t>peut être utilisé comme point de départ pour les intervisions, mais l’accent est mis sur l’identification des blind spots et des déterminants qui entravent un comportement de prescription de qualité, et non sur les résultats du baromètre en tant que tels. Si les résultats du baromètre sont disponibles, le modèle permettant de préparer un résumé des résultats du baromètre peut être utile.</a:t>
            </a:r>
          </a:p>
          <a:p>
            <a:r>
              <a:rPr lang="fr-FR" dirty="0">
                <a:solidFill>
                  <a:srgbClr val="012169"/>
                </a:solidFill>
              </a:rPr>
              <a:t>les changements dans le comportement de prescription d’antibiotiques après l’application des interventions ne seront visibles dans les résultats du baromètre qu’à plus long terme. Les résultats du baromètre ne visent pas à évaluer l’effet d’une intervention particulière à court terme.</a:t>
            </a:r>
            <a:endParaRPr lang="nl-BE" dirty="0">
              <a:solidFill>
                <a:srgbClr val="012169"/>
              </a:solidFill>
            </a:endParaRPr>
          </a:p>
        </p:txBody>
      </p:sp>
    </p:spTree>
    <p:extLst>
      <p:ext uri="{BB962C8B-B14F-4D97-AF65-F5344CB8AC3E}">
        <p14:creationId xmlns:p14="http://schemas.microsoft.com/office/powerpoint/2010/main" val="2078721729"/>
      </p:ext>
    </p:extLst>
  </p:cSld>
  <p:clrMapOvr>
    <a:masterClrMapping/>
  </p:clrMapOvr>
</p:sld>
</file>

<file path=ppt/theme/theme1.xml><?xml version="1.0" encoding="utf-8"?>
<a:theme xmlns:a="http://schemas.openxmlformats.org/drawingml/2006/main" name="Kantoorthema">
  <a:themeElements>
    <a:clrScheme name="Domus kleuren">
      <a:dk1>
        <a:srgbClr val="012169"/>
      </a:dk1>
      <a:lt1>
        <a:srgbClr val="FFFFFF"/>
      </a:lt1>
      <a:dk2>
        <a:srgbClr val="0099A8"/>
      </a:dk2>
      <a:lt2>
        <a:srgbClr val="FF9900"/>
      </a:lt2>
      <a:accent1>
        <a:srgbClr val="012169"/>
      </a:accent1>
      <a:accent2>
        <a:srgbClr val="FFFFFF"/>
      </a:accent2>
      <a:accent3>
        <a:srgbClr val="0099A8"/>
      </a:accent3>
      <a:accent4>
        <a:srgbClr val="FF9900"/>
      </a:accent4>
      <a:accent5>
        <a:srgbClr val="FFFFFF"/>
      </a:accent5>
      <a:accent6>
        <a:srgbClr val="FFFFFF"/>
      </a:accent6>
      <a:hlink>
        <a:srgbClr val="0099A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us Medica sjabloon nieuw logo.potx" id="{EACEE04A-BAA6-40EC-B5DA-12DEA26CB15B}" vid="{3284E6B6-B460-4E5B-8F68-985BC44605C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bc33b66ea7b4b8f78c80208aea05a2ed">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e2260aaf1c0212ae51b8cab0eb952a79"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5271a8a-dc7d-43ae-a5d5-da8347727f89" xsi:nil="true"/>
    <MediaLengthInSeconds xmlns="c409d909-52ea-4e2a-92a9-a0d586a36708" xsi:nil="true"/>
    <lcf76f155ced4ddcb4097134ff3c332f xmlns="c409d909-52ea-4e2a-92a9-a0d586a36708">
      <Terms xmlns="http://schemas.microsoft.com/office/infopath/2007/PartnerControls"/>
    </lcf76f155ced4ddcb4097134ff3c332f>
    <Expertisedomeinen xmlns="c409d909-52ea-4e2a-92a9-a0d586a36708"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Props1.xml><?xml version="1.0" encoding="utf-8"?>
<ds:datastoreItem xmlns:ds="http://schemas.openxmlformats.org/officeDocument/2006/customXml" ds:itemID="{76777059-B361-4A0F-A25B-30E4AFC02CE3}">
  <ds:schemaRefs>
    <ds:schemaRef ds:uri="http://schemas.microsoft.com/sharepoint/v3/contenttype/forms"/>
  </ds:schemaRefs>
</ds:datastoreItem>
</file>

<file path=customXml/itemProps2.xml><?xml version="1.0" encoding="utf-8"?>
<ds:datastoreItem xmlns:ds="http://schemas.openxmlformats.org/officeDocument/2006/customXml" ds:itemID="{703F988A-0CDA-4E0E-8FA0-2566E82C9F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71a8a-dc7d-43ae-a5d5-da8347727f89"/>
    <ds:schemaRef ds:uri="c409d909-52ea-4e2a-92a9-a0d586a367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D36158-B4A8-4D15-8546-4D280EEAD00C}">
  <ds:schemaRefs>
    <ds:schemaRef ds:uri="http://purl.org/dc/dcmitype/"/>
    <ds:schemaRef ds:uri="c409d909-52ea-4e2a-92a9-a0d586a36708"/>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schemas.microsoft.com/office/infopath/2007/PartnerControls"/>
    <ds:schemaRef ds:uri="85271a8a-dc7d-43ae-a5d5-da8347727f89"/>
    <ds:schemaRef ds:uri="http://purl.org/dc/terms/"/>
    <ds:schemaRef ds:uri="9a7046de-4f56-4137-af4f-b50d920a5ea4"/>
    <ds:schemaRef ds:uri="70cfaa68-96f9-45ab-b3a4-7bf47fd6c31a"/>
  </ds:schemaRefs>
</ds:datastoreItem>
</file>

<file path=docProps/app.xml><?xml version="1.0" encoding="utf-8"?>
<Properties xmlns="http://schemas.openxmlformats.org/officeDocument/2006/extended-properties" xmlns:vt="http://schemas.openxmlformats.org/officeDocument/2006/docPropsVTypes">
  <Template>Domus Medica Presentatie sjabloon (2)</Template>
  <TotalTime>0</TotalTime>
  <Words>4457</Words>
  <Application>Microsoft Office PowerPoint</Application>
  <PresentationFormat>Breedbeeld</PresentationFormat>
  <Paragraphs>685</Paragraphs>
  <Slides>45</Slides>
  <Notes>11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45</vt:i4>
      </vt:variant>
    </vt:vector>
  </HeadingPairs>
  <TitlesOfParts>
    <vt:vector size="52" baseType="lpstr">
      <vt:lpstr>ＭＳ Ｐゴシック</vt:lpstr>
      <vt:lpstr>Aptos</vt:lpstr>
      <vt:lpstr>Arial</vt:lpstr>
      <vt:lpstr>Calibri</vt:lpstr>
      <vt:lpstr>Times New Roman</vt:lpstr>
      <vt:lpstr>Wingdings</vt:lpstr>
      <vt:lpstr>Kantoorthema</vt:lpstr>
      <vt:lpstr>GESTION DES ANTIBIOTIQUES – INTERVISION 4</vt:lpstr>
      <vt:lpstr>Introduction  </vt:lpstr>
      <vt:lpstr>PROGRAMME </vt:lpstr>
      <vt:lpstr>INTERVISION (tips &amp; trics) </vt:lpstr>
      <vt:lpstr>Récapitulons​</vt:lpstr>
      <vt:lpstr>Récapitulons​</vt:lpstr>
      <vt:lpstr>Récapitulons​</vt:lpstr>
      <vt:lpstr>Récapitulons​</vt:lpstr>
      <vt:lpstr>Récapitulons​</vt:lpstr>
      <vt:lpstr>CNPQ-indicators versus baromètre</vt:lpstr>
      <vt:lpstr>Récapitulons</vt:lpstr>
      <vt:lpstr>Récapitulons</vt:lpstr>
      <vt:lpstr>Récapitulons​</vt:lpstr>
      <vt:lpstr>Récapitulons Qu’est-ce qu’une intervision? </vt:lpstr>
      <vt:lpstr>Phases d’une intervision</vt:lpstr>
      <vt:lpstr>TIPS &amp;TRICS POUR INTERVISION 3 </vt:lpstr>
      <vt:lpstr>ETAPE 1:  comportement de prescription  Point de départ</vt:lpstr>
      <vt:lpstr>PROGRAMME </vt:lpstr>
      <vt:lpstr>Point de départ pour l’intervision </vt:lpstr>
      <vt:lpstr>Résultats du baromètre: des points d’attention</vt:lpstr>
      <vt:lpstr>FAQ Baromètre des antibiotiques</vt:lpstr>
      <vt:lpstr>ETAPE 2: changement de comportement  Identification des déterminants, création de motivation, solutions</vt:lpstr>
      <vt:lpstr>PROGRAMME </vt:lpstr>
      <vt:lpstr>Déterminants du comportement</vt:lpstr>
      <vt:lpstr>PowerPoint-presentatie</vt:lpstr>
      <vt:lpstr>PowerPoint-presentatie</vt:lpstr>
      <vt:lpstr>PowerPoint-presentatie</vt:lpstr>
      <vt:lpstr>Des objectifs de comportement définis dan le plan d’action</vt:lpstr>
      <vt:lpstr>ETAPE 3a: moyen et objectifs  discussion de la boîte à outils et sélection d’interventions</vt:lpstr>
      <vt:lpstr>PROGRAMME </vt:lpstr>
      <vt:lpstr>Définir l'objectif et les solutions possibles</vt:lpstr>
      <vt:lpstr>BOÎTE À OUTILS  en cours de révision </vt:lpstr>
      <vt:lpstr>Points d'attention</vt:lpstr>
      <vt:lpstr>ETAPE 3b: Moyen + objectifs  Elaboration d’un plan d’action (objectif de baromètre et de comportement)</vt:lpstr>
      <vt:lpstr>PROGRAMME </vt:lpstr>
      <vt:lpstr>Plan d’action comme manuel  pour passer de l’intervision au comportement</vt:lpstr>
      <vt:lpstr>PLAN D’ACTION </vt:lpstr>
      <vt:lpstr>PLAN D’ACTION </vt:lpstr>
      <vt:lpstr>PLAN D’ACTION </vt:lpstr>
      <vt:lpstr>CONCLUSION  (ajout, question, commentaire) </vt:lpstr>
      <vt:lpstr>PROGRAMME </vt:lpstr>
      <vt:lpstr>FUTURE </vt:lpstr>
      <vt:lpstr>ACCREDITATION</vt:lpstr>
      <vt:lpstr>Accréditation via QR code</vt:lpstr>
      <vt:lpstr>PROJET D’IMPLEMENTATION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Anneleen Janssen</dc:creator>
  <cp:lastModifiedBy>Anneleen Janssen</cp:lastModifiedBy>
  <cp:revision>33</cp:revision>
  <cp:lastPrinted>2023-10-31T09:56:00Z</cp:lastPrinted>
  <dcterms:created xsi:type="dcterms:W3CDTF">2022-09-25T15:56:08Z</dcterms:created>
  <dcterms:modified xsi:type="dcterms:W3CDTF">2024-07-09T07:00:07Z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hemaMMS">
    <vt:lpwstr/>
  </property>
  <property fmtid="{D5CDD505-2E9C-101B-9397-08002B2CF9AE}" pid="9" name="_ExtendedDescription">
    <vt:lpwstr/>
  </property>
  <property fmtid="{D5CDD505-2E9C-101B-9397-08002B2CF9AE}" pid="10" name="DocumentTypeDocCentrum">
    <vt:lpwstr>28;#Sjabloon|fdbe0f99-2e6a-4a73-a42e-9f675d464e15</vt:lpwstr>
  </property>
  <property fmtid="{D5CDD505-2E9C-101B-9397-08002B2CF9AE}" pid="11" name="Auteur">
    <vt:lpwstr/>
  </property>
  <property fmtid="{D5CDD505-2E9C-101B-9397-08002B2CF9AE}" pid="12" name="TriggerFlowInfo">
    <vt:lpwstr/>
  </property>
  <property fmtid="{D5CDD505-2E9C-101B-9397-08002B2CF9AE}" pid="13" name="Thema">
    <vt:lpwstr/>
  </property>
  <property fmtid="{D5CDD505-2E9C-101B-9397-08002B2CF9AE}" pid="14" name="MediaServiceImageTags">
    <vt:lpwstr/>
  </property>
</Properties>
</file>