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1"/>
  </p:notesMasterIdLst>
  <p:sldIdLst>
    <p:sldId id="256" r:id="rId5"/>
    <p:sldId id="376" r:id="rId6"/>
    <p:sldId id="1053" r:id="rId7"/>
    <p:sldId id="845" r:id="rId8"/>
    <p:sldId id="1059" r:id="rId9"/>
    <p:sldId id="1054" r:id="rId10"/>
    <p:sldId id="1060" r:id="rId11"/>
    <p:sldId id="1061" r:id="rId12"/>
    <p:sldId id="1062" r:id="rId13"/>
    <p:sldId id="957" r:id="rId14"/>
    <p:sldId id="1043" r:id="rId15"/>
    <p:sldId id="1063" r:id="rId16"/>
    <p:sldId id="958" r:id="rId17"/>
    <p:sldId id="1064" r:id="rId18"/>
    <p:sldId id="1065" r:id="rId19"/>
    <p:sldId id="1049" r:id="rId20"/>
    <p:sldId id="902" r:id="rId21"/>
    <p:sldId id="961" r:id="rId22"/>
    <p:sldId id="1066" r:id="rId23"/>
    <p:sldId id="964" r:id="rId24"/>
    <p:sldId id="965" r:id="rId25"/>
    <p:sldId id="962" r:id="rId26"/>
    <p:sldId id="1067" r:id="rId27"/>
    <p:sldId id="1050" r:id="rId28"/>
    <p:sldId id="1048" r:id="rId29"/>
    <p:sldId id="1051" r:id="rId30"/>
    <p:sldId id="963" r:id="rId31"/>
    <p:sldId id="1068" r:id="rId32"/>
    <p:sldId id="968" r:id="rId33"/>
    <p:sldId id="1055" r:id="rId34"/>
    <p:sldId id="1039" r:id="rId35"/>
    <p:sldId id="1069" r:id="rId36"/>
    <p:sldId id="2147197024" r:id="rId37"/>
    <p:sldId id="1038" r:id="rId38"/>
    <p:sldId id="1037" r:id="rId39"/>
    <p:sldId id="895" r:id="rId40"/>
  </p:sldIdLst>
  <p:sldSz cx="12192000" cy="6858000"/>
  <p:notesSz cx="9925050" cy="6792913"/>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9C494A-8344-E6E2-8FFA-CAAE25E1C00E}" name="Di Gregorio Marina" initials="DM" userId="S::marina.digregorio@uliege.be::7fdd1fe8-b3e0-484c-aded-53b318c348d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1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083447-5BBF-42F3-BB83-AC475378C0FF}" v="37" dt="2024-04-08T22:49:30.29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Stijl, donker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84314" autoAdjust="0"/>
  </p:normalViewPr>
  <p:slideViewPr>
    <p:cSldViewPr snapToGrid="0">
      <p:cViewPr varScale="1">
        <p:scale>
          <a:sx n="137" d="100"/>
          <a:sy n="137" d="100"/>
        </p:scale>
        <p:origin x="110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UQUERT Benjamin" userId="067c74b3-4d65-4c8c-b090-0ab54e1c02b3" providerId="ADAL" clId="{AC08C9C3-0BF9-48B3-99B7-43862F8D444C}"/>
    <pc:docChg chg="modSld">
      <pc:chgData name="FAUQUERT Benjamin" userId="067c74b3-4d65-4c8c-b090-0ab54e1c02b3" providerId="ADAL" clId="{AC08C9C3-0BF9-48B3-99B7-43862F8D444C}" dt="2024-01-19T09:22:04.851" v="97" actId="20577"/>
      <pc:docMkLst>
        <pc:docMk/>
      </pc:docMkLst>
      <pc:sldChg chg="modSp mod">
        <pc:chgData name="FAUQUERT Benjamin" userId="067c74b3-4d65-4c8c-b090-0ab54e1c02b3" providerId="ADAL" clId="{AC08C9C3-0BF9-48B3-99B7-43862F8D444C}" dt="2024-01-19T09:22:04.851" v="97" actId="20577"/>
        <pc:sldMkLst>
          <pc:docMk/>
          <pc:sldMk cId="1691859839" sldId="901"/>
        </pc:sldMkLst>
        <pc:spChg chg="mod">
          <ac:chgData name="FAUQUERT Benjamin" userId="067c74b3-4d65-4c8c-b090-0ab54e1c02b3" providerId="ADAL" clId="{AC08C9C3-0BF9-48B3-99B7-43862F8D444C}" dt="2024-01-19T09:22:04.851" v="97" actId="20577"/>
          <ac:spMkLst>
            <pc:docMk/>
            <pc:sldMk cId="1691859839" sldId="901"/>
            <ac:spMk id="3" creationId="{400A1330-C7F8-6AAF-4DDC-6539257D3D27}"/>
          </ac:spMkLst>
        </pc:spChg>
        <pc:spChg chg="mod">
          <ac:chgData name="FAUQUERT Benjamin" userId="067c74b3-4d65-4c8c-b090-0ab54e1c02b3" providerId="ADAL" clId="{AC08C9C3-0BF9-48B3-99B7-43862F8D444C}" dt="2024-01-19T09:22:00.238" v="89" actId="20577"/>
          <ac:spMkLst>
            <pc:docMk/>
            <pc:sldMk cId="1691859839" sldId="901"/>
            <ac:spMk id="38" creationId="{36E0B6C3-835A-4779-9238-16314F8E2E2F}"/>
          </ac:spMkLst>
        </pc:spChg>
      </pc:sldChg>
      <pc:sldChg chg="modSp mod">
        <pc:chgData name="FAUQUERT Benjamin" userId="067c74b3-4d65-4c8c-b090-0ab54e1c02b3" providerId="ADAL" clId="{AC08C9C3-0BF9-48B3-99B7-43862F8D444C}" dt="2024-01-19T09:21:06.976" v="64" actId="20577"/>
        <pc:sldMkLst>
          <pc:docMk/>
          <pc:sldMk cId="3230493916" sldId="962"/>
        </pc:sldMkLst>
        <pc:spChg chg="mod">
          <ac:chgData name="FAUQUERT Benjamin" userId="067c74b3-4d65-4c8c-b090-0ab54e1c02b3" providerId="ADAL" clId="{AC08C9C3-0BF9-48B3-99B7-43862F8D444C}" dt="2024-01-19T09:21:06.976" v="64" actId="20577"/>
          <ac:spMkLst>
            <pc:docMk/>
            <pc:sldMk cId="3230493916" sldId="962"/>
            <ac:spMk id="4" creationId="{50D98C27-F285-4786-AA8F-6A61F7E3EDE1}"/>
          </ac:spMkLst>
        </pc:spChg>
      </pc:sldChg>
      <pc:sldChg chg="modSp mod">
        <pc:chgData name="FAUQUERT Benjamin" userId="067c74b3-4d65-4c8c-b090-0ab54e1c02b3" providerId="ADAL" clId="{AC08C9C3-0BF9-48B3-99B7-43862F8D444C}" dt="2024-01-19T09:19:19.971" v="24" actId="14100"/>
        <pc:sldMkLst>
          <pc:docMk/>
          <pc:sldMk cId="1260894845" sldId="968"/>
        </pc:sldMkLst>
        <pc:spChg chg="mod">
          <ac:chgData name="FAUQUERT Benjamin" userId="067c74b3-4d65-4c8c-b090-0ab54e1c02b3" providerId="ADAL" clId="{AC08C9C3-0BF9-48B3-99B7-43862F8D444C}" dt="2024-01-19T09:19:19.971" v="24" actId="14100"/>
          <ac:spMkLst>
            <pc:docMk/>
            <pc:sldMk cId="1260894845" sldId="968"/>
            <ac:spMk id="13" creationId="{4C12F127-BCAB-4416-9AE5-A3F2B9F83490}"/>
          </ac:spMkLst>
        </pc:spChg>
        <pc:spChg chg="mod">
          <ac:chgData name="FAUQUERT Benjamin" userId="067c74b3-4d65-4c8c-b090-0ab54e1c02b3" providerId="ADAL" clId="{AC08C9C3-0BF9-48B3-99B7-43862F8D444C}" dt="2024-01-19T09:19:07.753" v="20" actId="20577"/>
          <ac:spMkLst>
            <pc:docMk/>
            <pc:sldMk cId="1260894845" sldId="968"/>
            <ac:spMk id="14" creationId="{08F76EC3-2942-4FEC-B3D3-4765F0A825CF}"/>
          </ac:spMkLst>
        </pc:spChg>
      </pc:sldChg>
      <pc:sldChg chg="modSp mod">
        <pc:chgData name="FAUQUERT Benjamin" userId="067c74b3-4d65-4c8c-b090-0ab54e1c02b3" providerId="ADAL" clId="{AC08C9C3-0BF9-48B3-99B7-43862F8D444C}" dt="2024-01-19T09:20:38.469" v="62" actId="6549"/>
        <pc:sldMkLst>
          <pc:docMk/>
          <pc:sldMk cId="1063911092" sldId="970"/>
        </pc:sldMkLst>
        <pc:spChg chg="mod">
          <ac:chgData name="FAUQUERT Benjamin" userId="067c74b3-4d65-4c8c-b090-0ab54e1c02b3" providerId="ADAL" clId="{AC08C9C3-0BF9-48B3-99B7-43862F8D444C}" dt="2024-01-19T09:20:38.469" v="62" actId="6549"/>
          <ac:spMkLst>
            <pc:docMk/>
            <pc:sldMk cId="1063911092" sldId="970"/>
            <ac:spMk id="2" creationId="{C8B74679-B290-4FC1-976D-7A73C43DFF99}"/>
          </ac:spMkLst>
        </pc:spChg>
        <pc:spChg chg="mod">
          <ac:chgData name="FAUQUERT Benjamin" userId="067c74b3-4d65-4c8c-b090-0ab54e1c02b3" providerId="ADAL" clId="{AC08C9C3-0BF9-48B3-99B7-43862F8D444C}" dt="2024-01-19T09:20:07.919" v="26" actId="20577"/>
          <ac:spMkLst>
            <pc:docMk/>
            <pc:sldMk cId="1063911092" sldId="970"/>
            <ac:spMk id="5" creationId="{CB401238-01AA-4E59-95E9-3951B36CCADB}"/>
          </ac:spMkLst>
        </pc:spChg>
      </pc:sldChg>
    </pc:docChg>
  </pc:docChgLst>
  <pc:docChgLst>
    <pc:chgData name="Anneleen Janssen" userId="34277971-d75d-4b0a-8685-0fd54352d3ac" providerId="ADAL" clId="{03083447-5BBF-42F3-BB83-AC475378C0FF}"/>
    <pc:docChg chg="undo custSel addSld delSld modSld sldOrd">
      <pc:chgData name="Anneleen Janssen" userId="34277971-d75d-4b0a-8685-0fd54352d3ac" providerId="ADAL" clId="{03083447-5BBF-42F3-BB83-AC475378C0FF}" dt="2024-04-08T22:50:17.202" v="830" actId="20577"/>
      <pc:docMkLst>
        <pc:docMk/>
      </pc:docMkLst>
      <pc:sldChg chg="modSp mod">
        <pc:chgData name="Anneleen Janssen" userId="34277971-d75d-4b0a-8685-0fd54352d3ac" providerId="ADAL" clId="{03083447-5BBF-42F3-BB83-AC475378C0FF}" dt="2024-04-08T22:17:41.306" v="1" actId="20577"/>
        <pc:sldMkLst>
          <pc:docMk/>
          <pc:sldMk cId="2637076522" sldId="256"/>
        </pc:sldMkLst>
        <pc:spChg chg="mod">
          <ac:chgData name="Anneleen Janssen" userId="34277971-d75d-4b0a-8685-0fd54352d3ac" providerId="ADAL" clId="{03083447-5BBF-42F3-BB83-AC475378C0FF}" dt="2024-04-08T22:17:41.306" v="1" actId="20577"/>
          <ac:spMkLst>
            <pc:docMk/>
            <pc:sldMk cId="2637076522" sldId="256"/>
            <ac:spMk id="2" creationId="{2B50FDED-A493-4645-92EB-B62278EBDEE1}"/>
          </ac:spMkLst>
        </pc:spChg>
      </pc:sldChg>
      <pc:sldChg chg="addSp delSp modSp mod">
        <pc:chgData name="Anneleen Janssen" userId="34277971-d75d-4b0a-8685-0fd54352d3ac" providerId="ADAL" clId="{03083447-5BBF-42F3-BB83-AC475378C0FF}" dt="2024-04-08T22:21:44.900" v="99" actId="1076"/>
        <pc:sldMkLst>
          <pc:docMk/>
          <pc:sldMk cId="3099041772" sldId="845"/>
        </pc:sldMkLst>
        <pc:spChg chg="add del mod">
          <ac:chgData name="Anneleen Janssen" userId="34277971-d75d-4b0a-8685-0fd54352d3ac" providerId="ADAL" clId="{03083447-5BBF-42F3-BB83-AC475378C0FF}" dt="2024-04-08T22:20:17.601" v="53" actId="478"/>
          <ac:spMkLst>
            <pc:docMk/>
            <pc:sldMk cId="3099041772" sldId="845"/>
            <ac:spMk id="6" creationId="{EA80EC88-7423-15DC-2C7E-B3B5F882D9ED}"/>
          </ac:spMkLst>
        </pc:spChg>
        <pc:spChg chg="mod">
          <ac:chgData name="Anneleen Janssen" userId="34277971-d75d-4b0a-8685-0fd54352d3ac" providerId="ADAL" clId="{03083447-5BBF-42F3-BB83-AC475378C0FF}" dt="2024-04-08T22:21:44.900" v="99" actId="1076"/>
          <ac:spMkLst>
            <pc:docMk/>
            <pc:sldMk cId="3099041772" sldId="845"/>
            <ac:spMk id="7" creationId="{E2001AA3-A9D6-B55C-D93A-AF9710300C0B}"/>
          </ac:spMkLst>
        </pc:spChg>
        <pc:spChg chg="del">
          <ac:chgData name="Anneleen Janssen" userId="34277971-d75d-4b0a-8685-0fd54352d3ac" providerId="ADAL" clId="{03083447-5BBF-42F3-BB83-AC475378C0FF}" dt="2024-04-08T22:20:02.617" v="52" actId="478"/>
          <ac:spMkLst>
            <pc:docMk/>
            <pc:sldMk cId="3099041772" sldId="845"/>
            <ac:spMk id="8" creationId="{18536957-0846-6EE9-E69B-108354117691}"/>
          </ac:spMkLst>
        </pc:spChg>
        <pc:spChg chg="add mod">
          <ac:chgData name="Anneleen Janssen" userId="34277971-d75d-4b0a-8685-0fd54352d3ac" providerId="ADAL" clId="{03083447-5BBF-42F3-BB83-AC475378C0FF}" dt="2024-04-08T22:20:58.767" v="91" actId="12"/>
          <ac:spMkLst>
            <pc:docMk/>
            <pc:sldMk cId="3099041772" sldId="845"/>
            <ac:spMk id="10" creationId="{15489D14-4DB0-11DD-7B1B-AE3F9EE6990A}"/>
          </ac:spMkLst>
        </pc:spChg>
        <pc:picChg chg="del">
          <ac:chgData name="Anneleen Janssen" userId="34277971-d75d-4b0a-8685-0fd54352d3ac" providerId="ADAL" clId="{03083447-5BBF-42F3-BB83-AC475378C0FF}" dt="2024-04-08T22:20:02.617" v="52" actId="478"/>
          <ac:picMkLst>
            <pc:docMk/>
            <pc:sldMk cId="3099041772" sldId="845"/>
            <ac:picMk id="5" creationId="{353D3748-6B26-5B79-FD1B-34DFDE13D1F0}"/>
          </ac:picMkLst>
        </pc:picChg>
        <pc:picChg chg="del">
          <ac:chgData name="Anneleen Janssen" userId="34277971-d75d-4b0a-8685-0fd54352d3ac" providerId="ADAL" clId="{03083447-5BBF-42F3-BB83-AC475378C0FF}" dt="2024-04-08T22:20:02.617" v="52" actId="478"/>
          <ac:picMkLst>
            <pc:docMk/>
            <pc:sldMk cId="3099041772" sldId="845"/>
            <ac:picMk id="9" creationId="{B87B339B-BE60-402A-A2EC-4DD27DC77741}"/>
          </ac:picMkLst>
        </pc:picChg>
        <pc:picChg chg="add del mod">
          <ac:chgData name="Anneleen Janssen" userId="34277971-d75d-4b0a-8685-0fd54352d3ac" providerId="ADAL" clId="{03083447-5BBF-42F3-BB83-AC475378C0FF}" dt="2024-04-08T22:21:31.310" v="94" actId="478"/>
          <ac:picMkLst>
            <pc:docMk/>
            <pc:sldMk cId="3099041772" sldId="845"/>
            <ac:picMk id="11" creationId="{E191A221-1C1D-90EC-C394-9B7CA381228D}"/>
          </ac:picMkLst>
        </pc:picChg>
        <pc:picChg chg="add mod">
          <ac:chgData name="Anneleen Janssen" userId="34277971-d75d-4b0a-8685-0fd54352d3ac" providerId="ADAL" clId="{03083447-5BBF-42F3-BB83-AC475378C0FF}" dt="2024-04-08T22:21:33.736" v="95" actId="1076"/>
          <ac:picMkLst>
            <pc:docMk/>
            <pc:sldMk cId="3099041772" sldId="845"/>
            <ac:picMk id="12" creationId="{87A3A1C9-BDAE-04C5-1FE3-FE60853C7BDB}"/>
          </ac:picMkLst>
        </pc:picChg>
      </pc:sldChg>
      <pc:sldChg chg="del">
        <pc:chgData name="Anneleen Janssen" userId="34277971-d75d-4b0a-8685-0fd54352d3ac" providerId="ADAL" clId="{03083447-5BBF-42F3-BB83-AC475378C0FF}" dt="2024-04-08T22:42:15.132" v="646" actId="47"/>
        <pc:sldMkLst>
          <pc:docMk/>
          <pc:sldMk cId="1691859839" sldId="901"/>
        </pc:sldMkLst>
      </pc:sldChg>
      <pc:sldChg chg="del">
        <pc:chgData name="Anneleen Janssen" userId="34277971-d75d-4b0a-8685-0fd54352d3ac" providerId="ADAL" clId="{03083447-5BBF-42F3-BB83-AC475378C0FF}" dt="2024-04-08T22:42:06.884" v="645" actId="47"/>
        <pc:sldMkLst>
          <pc:docMk/>
          <pc:sldMk cId="4105019057" sldId="911"/>
        </pc:sldMkLst>
      </pc:sldChg>
      <pc:sldChg chg="modSp mod">
        <pc:chgData name="Anneleen Janssen" userId="34277971-d75d-4b0a-8685-0fd54352d3ac" providerId="ADAL" clId="{03083447-5BBF-42F3-BB83-AC475378C0FF}" dt="2024-04-08T22:37:53.520" v="556" actId="20577"/>
        <pc:sldMkLst>
          <pc:docMk/>
          <pc:sldMk cId="1988628267" sldId="958"/>
        </pc:sldMkLst>
        <pc:spChg chg="mod">
          <ac:chgData name="Anneleen Janssen" userId="34277971-d75d-4b0a-8685-0fd54352d3ac" providerId="ADAL" clId="{03083447-5BBF-42F3-BB83-AC475378C0FF}" dt="2024-04-08T22:37:53.520" v="556" actId="20577"/>
          <ac:spMkLst>
            <pc:docMk/>
            <pc:sldMk cId="1988628267" sldId="958"/>
            <ac:spMk id="4" creationId="{8E555214-A50E-4100-8521-899E16C6E641}"/>
          </ac:spMkLst>
        </pc:spChg>
      </pc:sldChg>
      <pc:sldChg chg="del">
        <pc:chgData name="Anneleen Janssen" userId="34277971-d75d-4b0a-8685-0fd54352d3ac" providerId="ADAL" clId="{03083447-5BBF-42F3-BB83-AC475378C0FF}" dt="2024-04-08T22:45:06.259" v="665" actId="47"/>
        <pc:sldMkLst>
          <pc:docMk/>
          <pc:sldMk cId="3647100371" sldId="969"/>
        </pc:sldMkLst>
      </pc:sldChg>
      <pc:sldChg chg="del">
        <pc:chgData name="Anneleen Janssen" userId="34277971-d75d-4b0a-8685-0fd54352d3ac" providerId="ADAL" clId="{03083447-5BBF-42F3-BB83-AC475378C0FF}" dt="2024-04-08T22:45:09.636" v="667" actId="47"/>
        <pc:sldMkLst>
          <pc:docMk/>
          <pc:sldMk cId="1063911092" sldId="970"/>
        </pc:sldMkLst>
      </pc:sldChg>
      <pc:sldChg chg="del">
        <pc:chgData name="Anneleen Janssen" userId="34277971-d75d-4b0a-8685-0fd54352d3ac" providerId="ADAL" clId="{03083447-5BBF-42F3-BB83-AC475378C0FF}" dt="2024-04-08T22:35:46.001" v="463" actId="47"/>
        <pc:sldMkLst>
          <pc:docMk/>
          <pc:sldMk cId="1264548973" sldId="1044"/>
        </pc:sldMkLst>
      </pc:sldChg>
      <pc:sldChg chg="modSp mod">
        <pc:chgData name="Anneleen Janssen" userId="34277971-d75d-4b0a-8685-0fd54352d3ac" providerId="ADAL" clId="{03083447-5BBF-42F3-BB83-AC475378C0FF}" dt="2024-04-08T22:44:16.502" v="659" actId="20577"/>
        <pc:sldMkLst>
          <pc:docMk/>
          <pc:sldMk cId="1846897806" sldId="1050"/>
        </pc:sldMkLst>
        <pc:spChg chg="mod">
          <ac:chgData name="Anneleen Janssen" userId="34277971-d75d-4b0a-8685-0fd54352d3ac" providerId="ADAL" clId="{03083447-5BBF-42F3-BB83-AC475378C0FF}" dt="2024-04-08T22:44:16.502" v="659" actId="20577"/>
          <ac:spMkLst>
            <pc:docMk/>
            <pc:sldMk cId="1846897806" sldId="1050"/>
            <ac:spMk id="2" creationId="{1AFBBA86-B566-4C95-926E-DF0AB9AC3EE2}"/>
          </ac:spMkLst>
        </pc:spChg>
      </pc:sldChg>
      <pc:sldChg chg="del">
        <pc:chgData name="Anneleen Janssen" userId="34277971-d75d-4b0a-8685-0fd54352d3ac" providerId="ADAL" clId="{03083447-5BBF-42F3-BB83-AC475378C0FF}" dt="2024-04-08T22:45:07.948" v="666" actId="47"/>
        <pc:sldMkLst>
          <pc:docMk/>
          <pc:sldMk cId="4199712576" sldId="1052"/>
        </pc:sldMkLst>
      </pc:sldChg>
      <pc:sldChg chg="addSp delSp modSp add mod">
        <pc:chgData name="Anneleen Janssen" userId="34277971-d75d-4b0a-8685-0fd54352d3ac" providerId="ADAL" clId="{03083447-5BBF-42F3-BB83-AC475378C0FF}" dt="2024-04-08T22:19:44.951" v="51" actId="207"/>
        <pc:sldMkLst>
          <pc:docMk/>
          <pc:sldMk cId="301465633" sldId="1053"/>
        </pc:sldMkLst>
        <pc:spChg chg="del mod">
          <ac:chgData name="Anneleen Janssen" userId="34277971-d75d-4b0a-8685-0fd54352d3ac" providerId="ADAL" clId="{03083447-5BBF-42F3-BB83-AC475378C0FF}" dt="2024-04-08T22:19:29.253" v="47" actId="478"/>
          <ac:spMkLst>
            <pc:docMk/>
            <pc:sldMk cId="301465633" sldId="1053"/>
            <ac:spMk id="2" creationId="{52F9CD14-CD70-464B-A59C-AFE10CF274C6}"/>
          </ac:spMkLst>
        </pc:spChg>
        <pc:spChg chg="add del mod">
          <ac:chgData name="Anneleen Janssen" userId="34277971-d75d-4b0a-8685-0fd54352d3ac" providerId="ADAL" clId="{03083447-5BBF-42F3-BB83-AC475378C0FF}" dt="2024-04-08T22:19:33.185" v="48" actId="478"/>
          <ac:spMkLst>
            <pc:docMk/>
            <pc:sldMk cId="301465633" sldId="1053"/>
            <ac:spMk id="9" creationId="{1E5C45A6-9186-D648-2896-85D116F2E212}"/>
          </ac:spMkLst>
        </pc:spChg>
        <pc:graphicFrameChg chg="modGraphic">
          <ac:chgData name="Anneleen Janssen" userId="34277971-d75d-4b0a-8685-0fd54352d3ac" providerId="ADAL" clId="{03083447-5BBF-42F3-BB83-AC475378C0FF}" dt="2024-04-08T22:19:44.951" v="51" actId="207"/>
          <ac:graphicFrameMkLst>
            <pc:docMk/>
            <pc:sldMk cId="301465633" sldId="1053"/>
            <ac:graphicFrameMk id="6" creationId="{ACA7E0CE-A0DF-4C3F-B75B-165A97EA9E6C}"/>
          </ac:graphicFrameMkLst>
        </pc:graphicFrameChg>
      </pc:sldChg>
      <pc:sldChg chg="addSp delSp modSp add mod ord">
        <pc:chgData name="Anneleen Janssen" userId="34277971-d75d-4b0a-8685-0fd54352d3ac" providerId="ADAL" clId="{03083447-5BBF-42F3-BB83-AC475378C0FF}" dt="2024-04-08T22:28:04.284" v="288"/>
        <pc:sldMkLst>
          <pc:docMk/>
          <pc:sldMk cId="3733925643" sldId="1054"/>
        </pc:sldMkLst>
        <pc:spChg chg="add mod">
          <ac:chgData name="Anneleen Janssen" userId="34277971-d75d-4b0a-8685-0fd54352d3ac" providerId="ADAL" clId="{03083447-5BBF-42F3-BB83-AC475378C0FF}" dt="2024-04-08T22:28:04.284" v="288"/>
          <ac:spMkLst>
            <pc:docMk/>
            <pc:sldMk cId="3733925643" sldId="1054"/>
            <ac:spMk id="5" creationId="{9139FDAF-12DC-6217-FCDB-15956B64D8F7}"/>
          </ac:spMkLst>
        </pc:spChg>
        <pc:spChg chg="add">
          <ac:chgData name="Anneleen Janssen" userId="34277971-d75d-4b0a-8685-0fd54352d3ac" providerId="ADAL" clId="{03083447-5BBF-42F3-BB83-AC475378C0FF}" dt="2024-04-08T22:25:28.831" v="207"/>
          <ac:spMkLst>
            <pc:docMk/>
            <pc:sldMk cId="3733925643" sldId="1054"/>
            <ac:spMk id="6" creationId="{7E1FE6C2-0B90-C61B-DFF4-CB2D3854530C}"/>
          </ac:spMkLst>
        </pc:spChg>
        <pc:spChg chg="del">
          <ac:chgData name="Anneleen Janssen" userId="34277971-d75d-4b0a-8685-0fd54352d3ac" providerId="ADAL" clId="{03083447-5BBF-42F3-BB83-AC475378C0FF}" dt="2024-04-08T22:21:54.335" v="101" actId="478"/>
          <ac:spMkLst>
            <pc:docMk/>
            <pc:sldMk cId="3733925643" sldId="1054"/>
            <ac:spMk id="10" creationId="{15489D14-4DB0-11DD-7B1B-AE3F9EE6990A}"/>
          </ac:spMkLst>
        </pc:spChg>
        <pc:picChg chg="add mod">
          <ac:chgData name="Anneleen Janssen" userId="34277971-d75d-4b0a-8685-0fd54352d3ac" providerId="ADAL" clId="{03083447-5BBF-42F3-BB83-AC475378C0FF}" dt="2024-04-08T22:27:51.357" v="287" actId="1076"/>
          <ac:picMkLst>
            <pc:docMk/>
            <pc:sldMk cId="3733925643" sldId="1054"/>
            <ac:picMk id="8" creationId="{975B9C80-8589-552E-8909-F02B3FCC0E06}"/>
          </ac:picMkLst>
        </pc:picChg>
        <pc:picChg chg="del">
          <ac:chgData name="Anneleen Janssen" userId="34277971-d75d-4b0a-8685-0fd54352d3ac" providerId="ADAL" clId="{03083447-5BBF-42F3-BB83-AC475378C0FF}" dt="2024-04-08T22:21:54.335" v="101" actId="478"/>
          <ac:picMkLst>
            <pc:docMk/>
            <pc:sldMk cId="3733925643" sldId="1054"/>
            <ac:picMk id="12" creationId="{87A3A1C9-BDAE-04C5-1FE3-FE60853C7BDB}"/>
          </ac:picMkLst>
        </pc:picChg>
      </pc:sldChg>
      <pc:sldChg chg="modSp add mod">
        <pc:chgData name="Anneleen Janssen" userId="34277971-d75d-4b0a-8685-0fd54352d3ac" providerId="ADAL" clId="{03083447-5BBF-42F3-BB83-AC475378C0FF}" dt="2024-04-08T22:48:14.099" v="744" actId="6549"/>
        <pc:sldMkLst>
          <pc:docMk/>
          <pc:sldMk cId="1205866517" sldId="1055"/>
        </pc:sldMkLst>
        <pc:spChg chg="mod">
          <ac:chgData name="Anneleen Janssen" userId="34277971-d75d-4b0a-8685-0fd54352d3ac" providerId="ADAL" clId="{03083447-5BBF-42F3-BB83-AC475378C0FF}" dt="2024-04-08T22:46:32.258" v="689" actId="20577"/>
          <ac:spMkLst>
            <pc:docMk/>
            <pc:sldMk cId="1205866517" sldId="1055"/>
            <ac:spMk id="7" creationId="{03F910A2-5C59-2FAE-0888-D50BC8850199}"/>
          </ac:spMkLst>
        </pc:spChg>
        <pc:spChg chg="mod">
          <ac:chgData name="Anneleen Janssen" userId="34277971-d75d-4b0a-8685-0fd54352d3ac" providerId="ADAL" clId="{03083447-5BBF-42F3-BB83-AC475378C0FF}" dt="2024-04-08T22:48:14.099" v="744" actId="6549"/>
          <ac:spMkLst>
            <pc:docMk/>
            <pc:sldMk cId="1205866517" sldId="1055"/>
            <ac:spMk id="8" creationId="{F0BCA52C-A00C-1798-E8E9-C4970EBF1685}"/>
          </ac:spMkLst>
        </pc:spChg>
      </pc:sldChg>
      <pc:sldChg chg="addSp delSp modSp new del mod modClrScheme chgLayout">
        <pc:chgData name="Anneleen Janssen" userId="34277971-d75d-4b0a-8685-0fd54352d3ac" providerId="ADAL" clId="{03083447-5BBF-42F3-BB83-AC475378C0FF}" dt="2024-04-08T22:35:10.427" v="457" actId="47"/>
        <pc:sldMkLst>
          <pc:docMk/>
          <pc:sldMk cId="3373858090" sldId="1055"/>
        </pc:sldMkLst>
        <pc:spChg chg="mod ord">
          <ac:chgData name="Anneleen Janssen" userId="34277971-d75d-4b0a-8685-0fd54352d3ac" providerId="ADAL" clId="{03083447-5BBF-42F3-BB83-AC475378C0FF}" dt="2024-04-08T22:24:30.647" v="193" actId="700"/>
          <ac:spMkLst>
            <pc:docMk/>
            <pc:sldMk cId="3373858090" sldId="1055"/>
            <ac:spMk id="2" creationId="{A3AE3D9B-C7D3-8D99-26D3-1377C04A3E1D}"/>
          </ac:spMkLst>
        </pc:spChg>
        <pc:spChg chg="mod ord">
          <ac:chgData name="Anneleen Janssen" userId="34277971-d75d-4b0a-8685-0fd54352d3ac" providerId="ADAL" clId="{03083447-5BBF-42F3-BB83-AC475378C0FF}" dt="2024-04-08T22:24:30.647" v="193" actId="700"/>
          <ac:spMkLst>
            <pc:docMk/>
            <pc:sldMk cId="3373858090" sldId="1055"/>
            <ac:spMk id="3" creationId="{EB7C356B-8E0C-32ED-F6FB-F2A7755C421E}"/>
          </ac:spMkLst>
        </pc:spChg>
        <pc:spChg chg="del mod ord">
          <ac:chgData name="Anneleen Janssen" userId="34277971-d75d-4b0a-8685-0fd54352d3ac" providerId="ADAL" clId="{03083447-5BBF-42F3-BB83-AC475378C0FF}" dt="2024-04-08T22:24:30.647" v="193" actId="700"/>
          <ac:spMkLst>
            <pc:docMk/>
            <pc:sldMk cId="3373858090" sldId="1055"/>
            <ac:spMk id="4" creationId="{D296BEFF-3D8C-7477-22ED-B402F6703D19}"/>
          </ac:spMkLst>
        </pc:spChg>
        <pc:spChg chg="del mod ord">
          <ac:chgData name="Anneleen Janssen" userId="34277971-d75d-4b0a-8685-0fd54352d3ac" providerId="ADAL" clId="{03083447-5BBF-42F3-BB83-AC475378C0FF}" dt="2024-04-08T22:24:30.647" v="193" actId="700"/>
          <ac:spMkLst>
            <pc:docMk/>
            <pc:sldMk cId="3373858090" sldId="1055"/>
            <ac:spMk id="5" creationId="{24716484-D153-C55D-A73B-AD4B69AAB275}"/>
          </ac:spMkLst>
        </pc:spChg>
        <pc:spChg chg="del">
          <ac:chgData name="Anneleen Janssen" userId="34277971-d75d-4b0a-8685-0fd54352d3ac" providerId="ADAL" clId="{03083447-5BBF-42F3-BB83-AC475378C0FF}" dt="2024-04-08T22:24:30.647" v="193" actId="700"/>
          <ac:spMkLst>
            <pc:docMk/>
            <pc:sldMk cId="3373858090" sldId="1055"/>
            <ac:spMk id="6" creationId="{D15FD169-F065-5331-D9E2-E8D98FB66A18}"/>
          </ac:spMkLst>
        </pc:spChg>
        <pc:spChg chg="add mod ord">
          <ac:chgData name="Anneleen Janssen" userId="34277971-d75d-4b0a-8685-0fd54352d3ac" providerId="ADAL" clId="{03083447-5BBF-42F3-BB83-AC475378C0FF}" dt="2024-04-08T22:24:30.647" v="193" actId="700"/>
          <ac:spMkLst>
            <pc:docMk/>
            <pc:sldMk cId="3373858090" sldId="1055"/>
            <ac:spMk id="7" creationId="{F7B140EF-4F53-FBD9-185C-17B8F1291816}"/>
          </ac:spMkLst>
        </pc:spChg>
        <pc:spChg chg="add mod ord">
          <ac:chgData name="Anneleen Janssen" userId="34277971-d75d-4b0a-8685-0fd54352d3ac" providerId="ADAL" clId="{03083447-5BBF-42F3-BB83-AC475378C0FF}" dt="2024-04-08T22:24:30.647" v="193" actId="700"/>
          <ac:spMkLst>
            <pc:docMk/>
            <pc:sldMk cId="3373858090" sldId="1055"/>
            <ac:spMk id="8" creationId="{BCEE3777-EF7A-C408-4137-2CBABCAF964E}"/>
          </ac:spMkLst>
        </pc:spChg>
      </pc:sldChg>
      <pc:sldChg chg="new del">
        <pc:chgData name="Anneleen Janssen" userId="34277971-d75d-4b0a-8685-0fd54352d3ac" providerId="ADAL" clId="{03083447-5BBF-42F3-BB83-AC475378C0FF}" dt="2024-04-08T22:35:24.223" v="460" actId="47"/>
        <pc:sldMkLst>
          <pc:docMk/>
          <pc:sldMk cId="2611053510" sldId="1056"/>
        </pc:sldMkLst>
      </pc:sldChg>
      <pc:sldChg chg="new del">
        <pc:chgData name="Anneleen Janssen" userId="34277971-d75d-4b0a-8685-0fd54352d3ac" providerId="ADAL" clId="{03083447-5BBF-42F3-BB83-AC475378C0FF}" dt="2024-04-08T22:35:25.725" v="461" actId="47"/>
        <pc:sldMkLst>
          <pc:docMk/>
          <pc:sldMk cId="3721160437" sldId="1057"/>
        </pc:sldMkLst>
      </pc:sldChg>
      <pc:sldChg chg="new del">
        <pc:chgData name="Anneleen Janssen" userId="34277971-d75d-4b0a-8685-0fd54352d3ac" providerId="ADAL" clId="{03083447-5BBF-42F3-BB83-AC475378C0FF}" dt="2024-04-08T22:35:27.237" v="462" actId="47"/>
        <pc:sldMkLst>
          <pc:docMk/>
          <pc:sldMk cId="476061356" sldId="1058"/>
        </pc:sldMkLst>
      </pc:sldChg>
      <pc:sldChg chg="modSp add mod">
        <pc:chgData name="Anneleen Janssen" userId="34277971-d75d-4b0a-8685-0fd54352d3ac" providerId="ADAL" clId="{03083447-5BBF-42F3-BB83-AC475378C0FF}" dt="2024-04-08T22:25:05.330" v="204" actId="6549"/>
        <pc:sldMkLst>
          <pc:docMk/>
          <pc:sldMk cId="391985162" sldId="1059"/>
        </pc:sldMkLst>
        <pc:spChg chg="mod">
          <ac:chgData name="Anneleen Janssen" userId="34277971-d75d-4b0a-8685-0fd54352d3ac" providerId="ADAL" clId="{03083447-5BBF-42F3-BB83-AC475378C0FF}" dt="2024-04-08T22:25:05.330" v="204" actId="6549"/>
          <ac:spMkLst>
            <pc:docMk/>
            <pc:sldMk cId="391985162" sldId="1059"/>
            <ac:spMk id="5" creationId="{9139FDAF-12DC-6217-FCDB-15956B64D8F7}"/>
          </ac:spMkLst>
        </pc:spChg>
      </pc:sldChg>
      <pc:sldChg chg="addSp modSp add mod">
        <pc:chgData name="Anneleen Janssen" userId="34277971-d75d-4b0a-8685-0fd54352d3ac" providerId="ADAL" clId="{03083447-5BBF-42F3-BB83-AC475378C0FF}" dt="2024-04-08T22:30:53.524" v="316"/>
        <pc:sldMkLst>
          <pc:docMk/>
          <pc:sldMk cId="4235699692" sldId="1060"/>
        </pc:sldMkLst>
        <pc:spChg chg="mod">
          <ac:chgData name="Anneleen Janssen" userId="34277971-d75d-4b0a-8685-0fd54352d3ac" providerId="ADAL" clId="{03083447-5BBF-42F3-BB83-AC475378C0FF}" dt="2024-04-08T22:30:14.015" v="314" actId="6549"/>
          <ac:spMkLst>
            <pc:docMk/>
            <pc:sldMk cId="4235699692" sldId="1060"/>
            <ac:spMk id="2" creationId="{396E39FB-94B7-46BC-8420-BFB8A02B8936}"/>
          </ac:spMkLst>
        </pc:spChg>
        <pc:spChg chg="mod">
          <ac:chgData name="Anneleen Janssen" userId="34277971-d75d-4b0a-8685-0fd54352d3ac" providerId="ADAL" clId="{03083447-5BBF-42F3-BB83-AC475378C0FF}" dt="2024-04-08T22:28:29.948" v="290"/>
          <ac:spMkLst>
            <pc:docMk/>
            <pc:sldMk cId="4235699692" sldId="1060"/>
            <ac:spMk id="5" creationId="{9737457A-A6B6-487D-91E6-2ECB24CF9FAE}"/>
          </ac:spMkLst>
        </pc:spChg>
        <pc:spChg chg="mod">
          <ac:chgData name="Anneleen Janssen" userId="34277971-d75d-4b0a-8685-0fd54352d3ac" providerId="ADAL" clId="{03083447-5BBF-42F3-BB83-AC475378C0FF}" dt="2024-04-08T22:29:44.841" v="307" actId="1076"/>
          <ac:spMkLst>
            <pc:docMk/>
            <pc:sldMk cId="4235699692" sldId="1060"/>
            <ac:spMk id="7" creationId="{2AA6CEDE-D84E-69B7-0A27-D2C3C44B5CE4}"/>
          </ac:spMkLst>
        </pc:spChg>
        <pc:spChg chg="mod">
          <ac:chgData name="Anneleen Janssen" userId="34277971-d75d-4b0a-8685-0fd54352d3ac" providerId="ADAL" clId="{03083447-5BBF-42F3-BB83-AC475378C0FF}" dt="2024-04-08T22:29:44.841" v="307" actId="1076"/>
          <ac:spMkLst>
            <pc:docMk/>
            <pc:sldMk cId="4235699692" sldId="1060"/>
            <ac:spMk id="8" creationId="{F2B8B61E-208A-61E0-C8E6-52D2A6C8E4FD}"/>
          </ac:spMkLst>
        </pc:spChg>
        <pc:spChg chg="mod">
          <ac:chgData name="Anneleen Janssen" userId="34277971-d75d-4b0a-8685-0fd54352d3ac" providerId="ADAL" clId="{03083447-5BBF-42F3-BB83-AC475378C0FF}" dt="2024-04-08T22:29:44.841" v="307" actId="1076"/>
          <ac:spMkLst>
            <pc:docMk/>
            <pc:sldMk cId="4235699692" sldId="1060"/>
            <ac:spMk id="9" creationId="{098B4EF1-5848-8722-EAD3-DD4453E09A58}"/>
          </ac:spMkLst>
        </pc:spChg>
        <pc:spChg chg="mod">
          <ac:chgData name="Anneleen Janssen" userId="34277971-d75d-4b0a-8685-0fd54352d3ac" providerId="ADAL" clId="{03083447-5BBF-42F3-BB83-AC475378C0FF}" dt="2024-04-08T22:29:44.841" v="307" actId="1076"/>
          <ac:spMkLst>
            <pc:docMk/>
            <pc:sldMk cId="4235699692" sldId="1060"/>
            <ac:spMk id="10" creationId="{62B1E25E-12C3-3D88-1CCD-FF8894670EEC}"/>
          </ac:spMkLst>
        </pc:spChg>
        <pc:spChg chg="mod">
          <ac:chgData name="Anneleen Janssen" userId="34277971-d75d-4b0a-8685-0fd54352d3ac" providerId="ADAL" clId="{03083447-5BBF-42F3-BB83-AC475378C0FF}" dt="2024-04-08T22:29:44.841" v="307" actId="1076"/>
          <ac:spMkLst>
            <pc:docMk/>
            <pc:sldMk cId="4235699692" sldId="1060"/>
            <ac:spMk id="11" creationId="{B8A4C9E2-7CE9-F4C7-DF03-75465FCD154D}"/>
          </ac:spMkLst>
        </pc:spChg>
        <pc:spChg chg="mod">
          <ac:chgData name="Anneleen Janssen" userId="34277971-d75d-4b0a-8685-0fd54352d3ac" providerId="ADAL" clId="{03083447-5BBF-42F3-BB83-AC475378C0FF}" dt="2024-04-08T22:29:44.841" v="307" actId="1076"/>
          <ac:spMkLst>
            <pc:docMk/>
            <pc:sldMk cId="4235699692" sldId="1060"/>
            <ac:spMk id="12" creationId="{FE74EBAB-DD2C-4F97-022B-1B55D944F149}"/>
          </ac:spMkLst>
        </pc:spChg>
        <pc:spChg chg="add">
          <ac:chgData name="Anneleen Janssen" userId="34277971-d75d-4b0a-8685-0fd54352d3ac" providerId="ADAL" clId="{03083447-5BBF-42F3-BB83-AC475378C0FF}" dt="2024-04-08T22:30:53.524" v="316"/>
          <ac:spMkLst>
            <pc:docMk/>
            <pc:sldMk cId="4235699692" sldId="1060"/>
            <ac:spMk id="13" creationId="{FB9BBDBC-3FA3-4155-19A0-A9CCE22E273D}"/>
          </ac:spMkLst>
        </pc:spChg>
        <pc:picChg chg="mod">
          <ac:chgData name="Anneleen Janssen" userId="34277971-d75d-4b0a-8685-0fd54352d3ac" providerId="ADAL" clId="{03083447-5BBF-42F3-BB83-AC475378C0FF}" dt="2024-04-08T22:30:47.642" v="315" actId="1076"/>
          <ac:picMkLst>
            <pc:docMk/>
            <pc:sldMk cId="4235699692" sldId="1060"/>
            <ac:picMk id="6" creationId="{39476C0D-239F-189E-B409-FC9D265E9094}"/>
          </ac:picMkLst>
        </pc:picChg>
      </pc:sldChg>
      <pc:sldChg chg="delSp modSp mod">
        <pc:chgData name="Anneleen Janssen" userId="34277971-d75d-4b0a-8685-0fd54352d3ac" providerId="ADAL" clId="{03083447-5BBF-42F3-BB83-AC475378C0FF}" dt="2024-04-08T22:35:22.852" v="459" actId="113"/>
        <pc:sldMkLst>
          <pc:docMk/>
          <pc:sldMk cId="2078721729" sldId="1061"/>
        </pc:sldMkLst>
        <pc:spChg chg="mod">
          <ac:chgData name="Anneleen Janssen" userId="34277971-d75d-4b0a-8685-0fd54352d3ac" providerId="ADAL" clId="{03083447-5BBF-42F3-BB83-AC475378C0FF}" dt="2024-04-08T22:35:22.852" v="459" actId="113"/>
          <ac:spMkLst>
            <pc:docMk/>
            <pc:sldMk cId="2078721729" sldId="1061"/>
            <ac:spMk id="5" creationId="{9139FDAF-12DC-6217-FCDB-15956B64D8F7}"/>
          </ac:spMkLst>
        </pc:spChg>
        <pc:picChg chg="del">
          <ac:chgData name="Anneleen Janssen" userId="34277971-d75d-4b0a-8685-0fd54352d3ac" providerId="ADAL" clId="{03083447-5BBF-42F3-BB83-AC475378C0FF}" dt="2024-04-08T22:31:29.026" v="318" actId="478"/>
          <ac:picMkLst>
            <pc:docMk/>
            <pc:sldMk cId="2078721729" sldId="1061"/>
            <ac:picMk id="8" creationId="{975B9C80-8589-552E-8909-F02B3FCC0E06}"/>
          </ac:picMkLst>
        </pc:picChg>
      </pc:sldChg>
      <pc:sldChg chg="modSp add mod">
        <pc:chgData name="Anneleen Janssen" userId="34277971-d75d-4b0a-8685-0fd54352d3ac" providerId="ADAL" clId="{03083447-5BBF-42F3-BB83-AC475378C0FF}" dt="2024-04-08T22:35:18.097" v="458" actId="113"/>
        <pc:sldMkLst>
          <pc:docMk/>
          <pc:sldMk cId="3610855100" sldId="1062"/>
        </pc:sldMkLst>
        <pc:spChg chg="mod">
          <ac:chgData name="Anneleen Janssen" userId="34277971-d75d-4b0a-8685-0fd54352d3ac" providerId="ADAL" clId="{03083447-5BBF-42F3-BB83-AC475378C0FF}" dt="2024-04-08T22:35:18.097" v="458" actId="113"/>
          <ac:spMkLst>
            <pc:docMk/>
            <pc:sldMk cId="3610855100" sldId="1062"/>
            <ac:spMk id="5" creationId="{9139FDAF-12DC-6217-FCDB-15956B64D8F7}"/>
          </ac:spMkLst>
        </pc:spChg>
      </pc:sldChg>
      <pc:sldChg chg="addSp delSp modSp new mod modClrScheme chgLayout">
        <pc:chgData name="Anneleen Janssen" userId="34277971-d75d-4b0a-8685-0fd54352d3ac" providerId="ADAL" clId="{03083447-5BBF-42F3-BB83-AC475378C0FF}" dt="2024-04-08T22:37:30.787" v="541" actId="15"/>
        <pc:sldMkLst>
          <pc:docMk/>
          <pc:sldMk cId="1976748833" sldId="1063"/>
        </pc:sldMkLst>
        <pc:spChg chg="mod ord">
          <ac:chgData name="Anneleen Janssen" userId="34277971-d75d-4b0a-8685-0fd54352d3ac" providerId="ADAL" clId="{03083447-5BBF-42F3-BB83-AC475378C0FF}" dt="2024-04-08T22:35:53.562" v="465" actId="700"/>
          <ac:spMkLst>
            <pc:docMk/>
            <pc:sldMk cId="1976748833" sldId="1063"/>
            <ac:spMk id="2" creationId="{94160EC6-5AA7-6B52-F8AC-7D4E485A79E8}"/>
          </ac:spMkLst>
        </pc:spChg>
        <pc:spChg chg="mod ord">
          <ac:chgData name="Anneleen Janssen" userId="34277971-d75d-4b0a-8685-0fd54352d3ac" providerId="ADAL" clId="{03083447-5BBF-42F3-BB83-AC475378C0FF}" dt="2024-04-08T22:35:53.562" v="465" actId="700"/>
          <ac:spMkLst>
            <pc:docMk/>
            <pc:sldMk cId="1976748833" sldId="1063"/>
            <ac:spMk id="3" creationId="{FFEB1A25-2A6B-A382-E7B5-1262E12D0E29}"/>
          </ac:spMkLst>
        </pc:spChg>
        <pc:spChg chg="del mod ord">
          <ac:chgData name="Anneleen Janssen" userId="34277971-d75d-4b0a-8685-0fd54352d3ac" providerId="ADAL" clId="{03083447-5BBF-42F3-BB83-AC475378C0FF}" dt="2024-04-08T22:35:53.562" v="465" actId="700"/>
          <ac:spMkLst>
            <pc:docMk/>
            <pc:sldMk cId="1976748833" sldId="1063"/>
            <ac:spMk id="4" creationId="{8A939F81-53AD-8F9E-DE48-3742425EC17C}"/>
          </ac:spMkLst>
        </pc:spChg>
        <pc:spChg chg="del mod ord">
          <ac:chgData name="Anneleen Janssen" userId="34277971-d75d-4b0a-8685-0fd54352d3ac" providerId="ADAL" clId="{03083447-5BBF-42F3-BB83-AC475378C0FF}" dt="2024-04-08T22:35:53.562" v="465" actId="700"/>
          <ac:spMkLst>
            <pc:docMk/>
            <pc:sldMk cId="1976748833" sldId="1063"/>
            <ac:spMk id="5" creationId="{363D9E16-0462-9285-E2EA-10462F6E8267}"/>
          </ac:spMkLst>
        </pc:spChg>
        <pc:spChg chg="del">
          <ac:chgData name="Anneleen Janssen" userId="34277971-d75d-4b0a-8685-0fd54352d3ac" providerId="ADAL" clId="{03083447-5BBF-42F3-BB83-AC475378C0FF}" dt="2024-04-08T22:35:53.562" v="465" actId="700"/>
          <ac:spMkLst>
            <pc:docMk/>
            <pc:sldMk cId="1976748833" sldId="1063"/>
            <ac:spMk id="6" creationId="{93C7A93D-A043-7C8F-1425-7201DA81D45F}"/>
          </ac:spMkLst>
        </pc:spChg>
        <pc:spChg chg="add mod ord">
          <ac:chgData name="Anneleen Janssen" userId="34277971-d75d-4b0a-8685-0fd54352d3ac" providerId="ADAL" clId="{03083447-5BBF-42F3-BB83-AC475378C0FF}" dt="2024-04-08T22:36:09.215" v="508" actId="20577"/>
          <ac:spMkLst>
            <pc:docMk/>
            <pc:sldMk cId="1976748833" sldId="1063"/>
            <ac:spMk id="7" creationId="{CC6EE4FF-E162-7149-7E4F-7B2D280ECE11}"/>
          </ac:spMkLst>
        </pc:spChg>
        <pc:spChg chg="add mod ord">
          <ac:chgData name="Anneleen Janssen" userId="34277971-d75d-4b0a-8685-0fd54352d3ac" providerId="ADAL" clId="{03083447-5BBF-42F3-BB83-AC475378C0FF}" dt="2024-04-08T22:37:30.787" v="541" actId="15"/>
          <ac:spMkLst>
            <pc:docMk/>
            <pc:sldMk cId="1976748833" sldId="1063"/>
            <ac:spMk id="8" creationId="{2EE0AF9C-5D41-7F00-2027-F05401051AAE}"/>
          </ac:spMkLst>
        </pc:spChg>
      </pc:sldChg>
      <pc:sldChg chg="modSp add mod">
        <pc:chgData name="Anneleen Janssen" userId="34277971-d75d-4b0a-8685-0fd54352d3ac" providerId="ADAL" clId="{03083447-5BBF-42F3-BB83-AC475378C0FF}" dt="2024-04-08T22:38:16.528" v="561" actId="113"/>
        <pc:sldMkLst>
          <pc:docMk/>
          <pc:sldMk cId="2593868417" sldId="1064"/>
        </pc:sldMkLst>
        <pc:graphicFrameChg chg="modGraphic">
          <ac:chgData name="Anneleen Janssen" userId="34277971-d75d-4b0a-8685-0fd54352d3ac" providerId="ADAL" clId="{03083447-5BBF-42F3-BB83-AC475378C0FF}" dt="2024-04-08T22:38:16.528" v="561" actId="113"/>
          <ac:graphicFrameMkLst>
            <pc:docMk/>
            <pc:sldMk cId="2593868417" sldId="1064"/>
            <ac:graphicFrameMk id="6" creationId="{ACA7E0CE-A0DF-4C3F-B75B-165A97EA9E6C}"/>
          </ac:graphicFrameMkLst>
        </pc:graphicFrameChg>
      </pc:sldChg>
      <pc:sldChg chg="addSp delSp modSp new mod modClrScheme chgLayout">
        <pc:chgData name="Anneleen Janssen" userId="34277971-d75d-4b0a-8685-0fd54352d3ac" providerId="ADAL" clId="{03083447-5BBF-42F3-BB83-AC475378C0FF}" dt="2024-04-08T22:41:49.924" v="644" actId="20577"/>
        <pc:sldMkLst>
          <pc:docMk/>
          <pc:sldMk cId="2819088961" sldId="1065"/>
        </pc:sldMkLst>
        <pc:spChg chg="mod ord">
          <ac:chgData name="Anneleen Janssen" userId="34277971-d75d-4b0a-8685-0fd54352d3ac" providerId="ADAL" clId="{03083447-5BBF-42F3-BB83-AC475378C0FF}" dt="2024-04-08T22:38:35.150" v="563" actId="700"/>
          <ac:spMkLst>
            <pc:docMk/>
            <pc:sldMk cId="2819088961" sldId="1065"/>
            <ac:spMk id="2" creationId="{FC47B219-0307-CA5F-1A2E-56333FA2479E}"/>
          </ac:spMkLst>
        </pc:spChg>
        <pc:spChg chg="mod ord">
          <ac:chgData name="Anneleen Janssen" userId="34277971-d75d-4b0a-8685-0fd54352d3ac" providerId="ADAL" clId="{03083447-5BBF-42F3-BB83-AC475378C0FF}" dt="2024-04-08T22:38:35.150" v="563" actId="700"/>
          <ac:spMkLst>
            <pc:docMk/>
            <pc:sldMk cId="2819088961" sldId="1065"/>
            <ac:spMk id="3" creationId="{4DFBB22E-51D6-0E94-06E0-9CBD6ACE8F6A}"/>
          </ac:spMkLst>
        </pc:spChg>
        <pc:spChg chg="del mod ord">
          <ac:chgData name="Anneleen Janssen" userId="34277971-d75d-4b0a-8685-0fd54352d3ac" providerId="ADAL" clId="{03083447-5BBF-42F3-BB83-AC475378C0FF}" dt="2024-04-08T22:38:35.150" v="563" actId="700"/>
          <ac:spMkLst>
            <pc:docMk/>
            <pc:sldMk cId="2819088961" sldId="1065"/>
            <ac:spMk id="4" creationId="{1786AB9D-D30C-D27D-DF6B-4EAFAA23898E}"/>
          </ac:spMkLst>
        </pc:spChg>
        <pc:spChg chg="del mod ord">
          <ac:chgData name="Anneleen Janssen" userId="34277971-d75d-4b0a-8685-0fd54352d3ac" providerId="ADAL" clId="{03083447-5BBF-42F3-BB83-AC475378C0FF}" dt="2024-04-08T22:38:35.150" v="563" actId="700"/>
          <ac:spMkLst>
            <pc:docMk/>
            <pc:sldMk cId="2819088961" sldId="1065"/>
            <ac:spMk id="5" creationId="{206BAA96-3F1C-2601-C2C9-E11B91833D15}"/>
          </ac:spMkLst>
        </pc:spChg>
        <pc:spChg chg="del">
          <ac:chgData name="Anneleen Janssen" userId="34277971-d75d-4b0a-8685-0fd54352d3ac" providerId="ADAL" clId="{03083447-5BBF-42F3-BB83-AC475378C0FF}" dt="2024-04-08T22:38:35.150" v="563" actId="700"/>
          <ac:spMkLst>
            <pc:docMk/>
            <pc:sldMk cId="2819088961" sldId="1065"/>
            <ac:spMk id="6" creationId="{C4029B30-E02E-22A4-B91E-5F2B8B7B134A}"/>
          </ac:spMkLst>
        </pc:spChg>
        <pc:spChg chg="add mod ord">
          <ac:chgData name="Anneleen Janssen" userId="34277971-d75d-4b0a-8685-0fd54352d3ac" providerId="ADAL" clId="{03083447-5BBF-42F3-BB83-AC475378C0FF}" dt="2024-04-08T22:38:49.360" v="607" actId="20577"/>
          <ac:spMkLst>
            <pc:docMk/>
            <pc:sldMk cId="2819088961" sldId="1065"/>
            <ac:spMk id="7" creationId="{50F21186-D8E1-48D0-7104-01A00D44C237}"/>
          </ac:spMkLst>
        </pc:spChg>
        <pc:spChg chg="add del mod ord">
          <ac:chgData name="Anneleen Janssen" userId="34277971-d75d-4b0a-8685-0fd54352d3ac" providerId="ADAL" clId="{03083447-5BBF-42F3-BB83-AC475378C0FF}" dt="2024-04-08T22:41:49.924" v="644" actId="20577"/>
          <ac:spMkLst>
            <pc:docMk/>
            <pc:sldMk cId="2819088961" sldId="1065"/>
            <ac:spMk id="8" creationId="{7A8D3053-B5E4-768F-DB46-B1A34348756C}"/>
          </ac:spMkLst>
        </pc:spChg>
        <pc:spChg chg="add mod">
          <ac:chgData name="Anneleen Janssen" userId="34277971-d75d-4b0a-8685-0fd54352d3ac" providerId="ADAL" clId="{03083447-5BBF-42F3-BB83-AC475378C0FF}" dt="2024-04-08T22:39:19.106" v="609"/>
          <ac:spMkLst>
            <pc:docMk/>
            <pc:sldMk cId="2819088961" sldId="1065"/>
            <ac:spMk id="9" creationId="{35C5594B-8E1D-8B96-F69D-875AE5A77DC4}"/>
          </ac:spMkLst>
        </pc:spChg>
      </pc:sldChg>
      <pc:sldChg chg="modSp add mod">
        <pc:chgData name="Anneleen Janssen" userId="34277971-d75d-4b0a-8685-0fd54352d3ac" providerId="ADAL" clId="{03083447-5BBF-42F3-BB83-AC475378C0FF}" dt="2024-04-08T22:42:47.941" v="652" actId="113"/>
        <pc:sldMkLst>
          <pc:docMk/>
          <pc:sldMk cId="1374521069" sldId="1066"/>
        </pc:sldMkLst>
        <pc:graphicFrameChg chg="modGraphic">
          <ac:chgData name="Anneleen Janssen" userId="34277971-d75d-4b0a-8685-0fd54352d3ac" providerId="ADAL" clId="{03083447-5BBF-42F3-BB83-AC475378C0FF}" dt="2024-04-08T22:42:47.941" v="652" actId="113"/>
          <ac:graphicFrameMkLst>
            <pc:docMk/>
            <pc:sldMk cId="1374521069" sldId="1066"/>
            <ac:graphicFrameMk id="6" creationId="{ACA7E0CE-A0DF-4C3F-B75B-165A97EA9E6C}"/>
          </ac:graphicFrameMkLst>
        </pc:graphicFrameChg>
      </pc:sldChg>
      <pc:sldChg chg="modSp add mod">
        <pc:chgData name="Anneleen Janssen" userId="34277971-d75d-4b0a-8685-0fd54352d3ac" providerId="ADAL" clId="{03083447-5BBF-42F3-BB83-AC475378C0FF}" dt="2024-04-08T22:43:44.341" v="657" actId="113"/>
        <pc:sldMkLst>
          <pc:docMk/>
          <pc:sldMk cId="2812482491" sldId="1067"/>
        </pc:sldMkLst>
        <pc:graphicFrameChg chg="modGraphic">
          <ac:chgData name="Anneleen Janssen" userId="34277971-d75d-4b0a-8685-0fd54352d3ac" providerId="ADAL" clId="{03083447-5BBF-42F3-BB83-AC475378C0FF}" dt="2024-04-08T22:43:44.341" v="657" actId="113"/>
          <ac:graphicFrameMkLst>
            <pc:docMk/>
            <pc:sldMk cId="2812482491" sldId="1067"/>
            <ac:graphicFrameMk id="6" creationId="{ACA7E0CE-A0DF-4C3F-B75B-165A97EA9E6C}"/>
          </ac:graphicFrameMkLst>
        </pc:graphicFrameChg>
      </pc:sldChg>
      <pc:sldChg chg="modSp add mod">
        <pc:chgData name="Anneleen Janssen" userId="34277971-d75d-4b0a-8685-0fd54352d3ac" providerId="ADAL" clId="{03083447-5BBF-42F3-BB83-AC475378C0FF}" dt="2024-04-08T22:44:51.309" v="664" actId="113"/>
        <pc:sldMkLst>
          <pc:docMk/>
          <pc:sldMk cId="1788388220" sldId="1068"/>
        </pc:sldMkLst>
        <pc:graphicFrameChg chg="modGraphic">
          <ac:chgData name="Anneleen Janssen" userId="34277971-d75d-4b0a-8685-0fd54352d3ac" providerId="ADAL" clId="{03083447-5BBF-42F3-BB83-AC475378C0FF}" dt="2024-04-08T22:44:51.309" v="664" actId="113"/>
          <ac:graphicFrameMkLst>
            <pc:docMk/>
            <pc:sldMk cId="1788388220" sldId="1068"/>
            <ac:graphicFrameMk id="6" creationId="{ACA7E0CE-A0DF-4C3F-B75B-165A97EA9E6C}"/>
          </ac:graphicFrameMkLst>
        </pc:graphicFrameChg>
      </pc:sldChg>
      <pc:sldChg chg="modSp add mod">
        <pc:chgData name="Anneleen Janssen" userId="34277971-d75d-4b0a-8685-0fd54352d3ac" providerId="ADAL" clId="{03083447-5BBF-42F3-BB83-AC475378C0FF}" dt="2024-04-08T22:45:33.388" v="672" actId="113"/>
        <pc:sldMkLst>
          <pc:docMk/>
          <pc:sldMk cId="1240858663" sldId="1069"/>
        </pc:sldMkLst>
        <pc:graphicFrameChg chg="modGraphic">
          <ac:chgData name="Anneleen Janssen" userId="34277971-d75d-4b0a-8685-0fd54352d3ac" providerId="ADAL" clId="{03083447-5BBF-42F3-BB83-AC475378C0FF}" dt="2024-04-08T22:45:33.388" v="672" actId="113"/>
          <ac:graphicFrameMkLst>
            <pc:docMk/>
            <pc:sldMk cId="1240858663" sldId="1069"/>
            <ac:graphicFrameMk id="6" creationId="{ACA7E0CE-A0DF-4C3F-B75B-165A97EA9E6C}"/>
          </ac:graphicFrameMkLst>
        </pc:graphicFrameChg>
      </pc:sldChg>
      <pc:sldChg chg="modSp add mod">
        <pc:chgData name="Anneleen Janssen" userId="34277971-d75d-4b0a-8685-0fd54352d3ac" providerId="ADAL" clId="{03083447-5BBF-42F3-BB83-AC475378C0FF}" dt="2024-04-08T22:50:17.202" v="830" actId="20577"/>
        <pc:sldMkLst>
          <pc:docMk/>
          <pc:sldMk cId="4239282903" sldId="2147197024"/>
        </pc:sldMkLst>
        <pc:spChg chg="mod">
          <ac:chgData name="Anneleen Janssen" userId="34277971-d75d-4b0a-8685-0fd54352d3ac" providerId="ADAL" clId="{03083447-5BBF-42F3-BB83-AC475378C0FF}" dt="2024-04-08T22:48:53.082" v="785" actId="20577"/>
          <ac:spMkLst>
            <pc:docMk/>
            <pc:sldMk cId="4239282903" sldId="2147197024"/>
            <ac:spMk id="7" creationId="{3E08C0BF-EAAF-95E1-E41F-5FC6753125AA}"/>
          </ac:spMkLst>
        </pc:spChg>
        <pc:spChg chg="mod">
          <ac:chgData name="Anneleen Janssen" userId="34277971-d75d-4b0a-8685-0fd54352d3ac" providerId="ADAL" clId="{03083447-5BBF-42F3-BB83-AC475378C0FF}" dt="2024-04-08T22:50:17.202" v="830" actId="20577"/>
          <ac:spMkLst>
            <pc:docMk/>
            <pc:sldMk cId="4239282903" sldId="2147197024"/>
            <ac:spMk id="9" creationId="{C3E4B49B-9D7F-2995-498F-D76F542704C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4300856" cy="340825"/>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5621897" y="0"/>
            <a:ext cx="4300856" cy="340825"/>
          </a:xfrm>
          <a:prstGeom prst="rect">
            <a:avLst/>
          </a:prstGeom>
        </p:spPr>
        <p:txBody>
          <a:bodyPr vert="horz" lIns="91440" tIns="45720" rIns="91440" bIns="45720" rtlCol="0"/>
          <a:lstStyle>
            <a:lvl1pPr algn="r">
              <a:defRPr sz="1200"/>
            </a:lvl1pPr>
          </a:lstStyle>
          <a:p>
            <a:fld id="{6D34011C-3F36-465B-AFDF-B0EE4315CF15}" type="datetimeFigureOut">
              <a:rPr lang="nl-BE" smtClean="0"/>
              <a:t>8/04/2024</a:t>
            </a:fld>
            <a:endParaRPr lang="nl-BE"/>
          </a:p>
        </p:txBody>
      </p:sp>
      <p:sp>
        <p:nvSpPr>
          <p:cNvPr id="4" name="Tijdelijke aanduiding voor dia-afbeelding 3"/>
          <p:cNvSpPr>
            <a:spLocks noGrp="1" noRot="1" noChangeAspect="1"/>
          </p:cNvSpPr>
          <p:nvPr>
            <p:ph type="sldImg" idx="2"/>
          </p:nvPr>
        </p:nvSpPr>
        <p:spPr>
          <a:xfrm>
            <a:off x="2924175" y="849313"/>
            <a:ext cx="4076700" cy="229235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992506" y="3269090"/>
            <a:ext cx="7940039" cy="2674709"/>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6452089"/>
            <a:ext cx="4300856" cy="340825"/>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5621897" y="6452089"/>
            <a:ext cx="4300856" cy="340825"/>
          </a:xfrm>
          <a:prstGeom prst="rect">
            <a:avLst/>
          </a:prstGeom>
        </p:spPr>
        <p:txBody>
          <a:bodyPr vert="horz" lIns="91440" tIns="45720" rIns="91440" bIns="45720" rtlCol="0" anchor="b"/>
          <a:lstStyle>
            <a:lvl1pPr algn="r">
              <a:defRPr sz="1200"/>
            </a:lvl1pPr>
          </a:lstStyle>
          <a:p>
            <a:fld id="{E03B7817-DF16-4DD2-ACE7-0692A5B4852A}" type="slidenum">
              <a:rPr lang="nl-BE" smtClean="0"/>
              <a:t>‹nr.›</a:t>
            </a:fld>
            <a:endParaRPr lang="nl-BE"/>
          </a:p>
        </p:txBody>
      </p:sp>
    </p:spTree>
    <p:extLst>
      <p:ext uri="{BB962C8B-B14F-4D97-AF65-F5344CB8AC3E}">
        <p14:creationId xmlns:p14="http://schemas.microsoft.com/office/powerpoint/2010/main" val="175597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spcBef>
                <a:spcPts val="1000"/>
              </a:spcBef>
              <a:buNone/>
            </a:pPr>
            <a:endParaRPr lang="en-US" dirty="0"/>
          </a:p>
        </p:txBody>
      </p:sp>
      <p:sp>
        <p:nvSpPr>
          <p:cNvPr id="4" name="Slide Number Placeholder 3"/>
          <p:cNvSpPr>
            <a:spLocks noGrp="1"/>
          </p:cNvSpPr>
          <p:nvPr>
            <p:ph type="sldNum" sz="quarter" idx="5"/>
          </p:nvPr>
        </p:nvSpPr>
        <p:spPr/>
        <p:txBody>
          <a:bodyPr/>
          <a:lstStyle/>
          <a:p>
            <a:fld id="{E03B7817-DF16-4DD2-ACE7-0692A5B4852A}" type="slidenum">
              <a:rPr lang="nl-BE" smtClean="0"/>
              <a:t>2</a:t>
            </a:fld>
            <a:endParaRPr lang="nl-BE"/>
          </a:p>
        </p:txBody>
      </p:sp>
    </p:spTree>
    <p:extLst>
      <p:ext uri="{BB962C8B-B14F-4D97-AF65-F5344CB8AC3E}">
        <p14:creationId xmlns:p14="http://schemas.microsoft.com/office/powerpoint/2010/main" val="157147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32</a:t>
            </a:fld>
            <a:endParaRPr lang="nl-BE"/>
          </a:p>
        </p:txBody>
      </p:sp>
    </p:spTree>
    <p:extLst>
      <p:ext uri="{BB962C8B-B14F-4D97-AF65-F5344CB8AC3E}">
        <p14:creationId xmlns:p14="http://schemas.microsoft.com/office/powerpoint/2010/main" val="4268516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36</a:t>
            </a:fld>
            <a:endParaRPr lang="nl-BE"/>
          </a:p>
        </p:txBody>
      </p:sp>
    </p:spTree>
    <p:extLst>
      <p:ext uri="{BB962C8B-B14F-4D97-AF65-F5344CB8AC3E}">
        <p14:creationId xmlns:p14="http://schemas.microsoft.com/office/powerpoint/2010/main" val="4015070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3</a:t>
            </a:fld>
            <a:endParaRPr lang="nl-BE"/>
          </a:p>
        </p:txBody>
      </p:sp>
    </p:spTree>
    <p:extLst>
      <p:ext uri="{BB962C8B-B14F-4D97-AF65-F5344CB8AC3E}">
        <p14:creationId xmlns:p14="http://schemas.microsoft.com/office/powerpoint/2010/main" val="799113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11</a:t>
            </a:fld>
            <a:endParaRPr lang="nl-BE"/>
          </a:p>
        </p:txBody>
      </p:sp>
    </p:spTree>
    <p:extLst>
      <p:ext uri="{BB962C8B-B14F-4D97-AF65-F5344CB8AC3E}">
        <p14:creationId xmlns:p14="http://schemas.microsoft.com/office/powerpoint/2010/main" val="457790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14</a:t>
            </a:fld>
            <a:endParaRPr lang="nl-BE"/>
          </a:p>
        </p:txBody>
      </p:sp>
    </p:spTree>
    <p:extLst>
      <p:ext uri="{BB962C8B-B14F-4D97-AF65-F5344CB8AC3E}">
        <p14:creationId xmlns:p14="http://schemas.microsoft.com/office/powerpoint/2010/main" val="1276941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17</a:t>
            </a:fld>
            <a:endParaRPr lang="nl-BE"/>
          </a:p>
        </p:txBody>
      </p:sp>
    </p:spTree>
    <p:extLst>
      <p:ext uri="{BB962C8B-B14F-4D97-AF65-F5344CB8AC3E}">
        <p14:creationId xmlns:p14="http://schemas.microsoft.com/office/powerpoint/2010/main" val="1587005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19</a:t>
            </a:fld>
            <a:endParaRPr lang="nl-BE"/>
          </a:p>
        </p:txBody>
      </p:sp>
    </p:spTree>
    <p:extLst>
      <p:ext uri="{BB962C8B-B14F-4D97-AF65-F5344CB8AC3E}">
        <p14:creationId xmlns:p14="http://schemas.microsoft.com/office/powerpoint/2010/main" val="3028406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23</a:t>
            </a:fld>
            <a:endParaRPr lang="nl-BE"/>
          </a:p>
        </p:txBody>
      </p:sp>
    </p:spTree>
    <p:extLst>
      <p:ext uri="{BB962C8B-B14F-4D97-AF65-F5344CB8AC3E}">
        <p14:creationId xmlns:p14="http://schemas.microsoft.com/office/powerpoint/2010/main" val="1566680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cs typeface="Calibri"/>
            </a:endParaRPr>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25</a:t>
            </a:fld>
            <a:endParaRPr lang="nl-BE"/>
          </a:p>
        </p:txBody>
      </p:sp>
    </p:spTree>
    <p:extLst>
      <p:ext uri="{BB962C8B-B14F-4D97-AF65-F5344CB8AC3E}">
        <p14:creationId xmlns:p14="http://schemas.microsoft.com/office/powerpoint/2010/main" val="1452863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28</a:t>
            </a:fld>
            <a:endParaRPr lang="nl-BE"/>
          </a:p>
        </p:txBody>
      </p:sp>
    </p:spTree>
    <p:extLst>
      <p:ext uri="{BB962C8B-B14F-4D97-AF65-F5344CB8AC3E}">
        <p14:creationId xmlns:p14="http://schemas.microsoft.com/office/powerpoint/2010/main" val="11204696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7AA417FF-B4C9-4147-9BC7-EE479100CDE4}"/>
              </a:ext>
            </a:extLst>
          </p:cNvPr>
          <p:cNvSpPr>
            <a:spLocks noGrp="1"/>
          </p:cNvSpPr>
          <p:nvPr>
            <p:ph type="body" sz="quarter" idx="10"/>
          </p:nvPr>
        </p:nvSpPr>
        <p:spPr>
          <a:xfrm>
            <a:off x="989013" y="1166813"/>
            <a:ext cx="10488612" cy="5313362"/>
          </a:xfrm>
          <a:prstGeom prst="rect">
            <a:avLst/>
          </a:prstGeom>
        </p:spPr>
        <p:txBody>
          <a:bodyPr/>
          <a:lstStyle>
            <a:lvl1pPr>
              <a:buFont typeface="Wingdings" panose="05000000000000000000" pitchFamily="2" charset="2"/>
              <a:buChar char="§"/>
              <a:defRPr sz="1800">
                <a:latin typeface="Arial" panose="020B0604020202020204" pitchFamily="34" charset="0"/>
                <a:cs typeface="Arial" panose="020B0604020202020204" pitchFamily="34" charset="0"/>
              </a:defRPr>
            </a:lvl1pPr>
            <a:lvl2pPr>
              <a:buFont typeface="Wingdings" panose="05000000000000000000" pitchFamily="2" charset="2"/>
              <a:buChar char="§"/>
              <a:defRPr sz="16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8" name="Tijdelijke aanduiding voor datum 3">
            <a:extLst>
              <a:ext uri="{FF2B5EF4-FFF2-40B4-BE49-F238E27FC236}">
                <a16:creationId xmlns:a16="http://schemas.microsoft.com/office/drawing/2014/main" id="{748643E1-ADA8-498C-BEB2-6E9B8349A249}"/>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8/04/2024</a:t>
            </a:fld>
            <a:endParaRPr lang="nl-BE"/>
          </a:p>
        </p:txBody>
      </p:sp>
      <p:sp>
        <p:nvSpPr>
          <p:cNvPr id="9" name="Tijdelijke aanduiding voor voettekst 4">
            <a:extLst>
              <a:ext uri="{FF2B5EF4-FFF2-40B4-BE49-F238E27FC236}">
                <a16:creationId xmlns:a16="http://schemas.microsoft.com/office/drawing/2014/main" id="{28E89232-68D5-4343-8BB7-86BA7015D227}"/>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0" name="Tijdelijke aanduiding voor dianummer 5">
            <a:extLst>
              <a:ext uri="{FF2B5EF4-FFF2-40B4-BE49-F238E27FC236}">
                <a16:creationId xmlns:a16="http://schemas.microsoft.com/office/drawing/2014/main" id="{4AAE0E8F-376B-4D93-8479-1556595C018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7" name="Titel 1">
            <a:extLst>
              <a:ext uri="{FF2B5EF4-FFF2-40B4-BE49-F238E27FC236}">
                <a16:creationId xmlns:a16="http://schemas.microsoft.com/office/drawing/2014/main" id="{B1C0D419-B09F-427C-9884-8EA0F7C2A15C}"/>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1425413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B1150CDB-88E1-405F-A265-FC9787CEA185}"/>
              </a:ext>
            </a:extLst>
          </p:cNvPr>
          <p:cNvSpPr>
            <a:spLocks noGrp="1"/>
          </p:cNvSpPr>
          <p:nvPr>
            <p:ph type="pic" idx="1"/>
          </p:nvPr>
        </p:nvSpPr>
        <p:spPr>
          <a:xfrm>
            <a:off x="5183188" y="1329070"/>
            <a:ext cx="6172200" cy="4944138"/>
          </a:xfrm>
          <a:prstGeom prst="rect">
            <a:avLst/>
          </a:prstGeom>
        </p:spPr>
        <p:txBody>
          <a:bodyPr>
            <a:normAutofit/>
          </a:bodyPr>
          <a:lstStyle>
            <a:lvl1pPr marL="0" indent="0">
              <a:buNone/>
              <a:defRPr sz="2000">
                <a:solidFill>
                  <a:srgbClr val="012169"/>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BE"/>
          </a:p>
        </p:txBody>
      </p:sp>
      <p:sp>
        <p:nvSpPr>
          <p:cNvPr id="8" name="Tijdelijke aanduiding voor inhoud 2">
            <a:extLst>
              <a:ext uri="{FF2B5EF4-FFF2-40B4-BE49-F238E27FC236}">
                <a16:creationId xmlns:a16="http://schemas.microsoft.com/office/drawing/2014/main" id="{BB9BE6B8-7A30-4F9A-99C9-9F2A2185AF83}"/>
              </a:ext>
            </a:extLst>
          </p:cNvPr>
          <p:cNvSpPr>
            <a:spLocks noGrp="1"/>
          </p:cNvSpPr>
          <p:nvPr>
            <p:ph idx="10"/>
          </p:nvPr>
        </p:nvSpPr>
        <p:spPr>
          <a:xfrm>
            <a:off x="836611" y="1329069"/>
            <a:ext cx="4202749" cy="4944139"/>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6" name="Tijdelijke aanduiding voor datum 3">
            <a:extLst>
              <a:ext uri="{FF2B5EF4-FFF2-40B4-BE49-F238E27FC236}">
                <a16:creationId xmlns:a16="http://schemas.microsoft.com/office/drawing/2014/main" id="{06406A66-7346-4ED5-93B9-1AB6DC194688}"/>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8/04/2024</a:t>
            </a:fld>
            <a:endParaRPr lang="nl-BE"/>
          </a:p>
        </p:txBody>
      </p:sp>
      <p:sp>
        <p:nvSpPr>
          <p:cNvPr id="7" name="Tijdelijke aanduiding voor voettekst 4">
            <a:extLst>
              <a:ext uri="{FF2B5EF4-FFF2-40B4-BE49-F238E27FC236}">
                <a16:creationId xmlns:a16="http://schemas.microsoft.com/office/drawing/2014/main" id="{E3F948FF-CD37-4616-A2FA-A771ECE8EA4B}"/>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9" name="Tijdelijke aanduiding voor dianummer 5">
            <a:extLst>
              <a:ext uri="{FF2B5EF4-FFF2-40B4-BE49-F238E27FC236}">
                <a16:creationId xmlns:a16="http://schemas.microsoft.com/office/drawing/2014/main" id="{16E564D9-DE74-442D-BCEC-D1028C4FE65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10" name="Titel 1">
            <a:extLst>
              <a:ext uri="{FF2B5EF4-FFF2-40B4-BE49-F238E27FC236}">
                <a16:creationId xmlns:a16="http://schemas.microsoft.com/office/drawing/2014/main" id="{E03217FA-96E3-4809-87EB-523119518449}"/>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2690034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 neutra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jdelijke aanduiding voor datum 3">
            <a:extLst>
              <a:ext uri="{FF2B5EF4-FFF2-40B4-BE49-F238E27FC236}">
                <a16:creationId xmlns:a16="http://schemas.microsoft.com/office/drawing/2014/main" id="{748643E1-ADA8-498C-BEB2-6E9B8349A249}"/>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8/04/2024</a:t>
            </a:fld>
            <a:endParaRPr lang="nl-BE"/>
          </a:p>
        </p:txBody>
      </p:sp>
      <p:sp>
        <p:nvSpPr>
          <p:cNvPr id="9" name="Tijdelijke aanduiding voor voettekst 4">
            <a:extLst>
              <a:ext uri="{FF2B5EF4-FFF2-40B4-BE49-F238E27FC236}">
                <a16:creationId xmlns:a16="http://schemas.microsoft.com/office/drawing/2014/main" id="{28E89232-68D5-4343-8BB7-86BA7015D227}"/>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0" name="Tijdelijke aanduiding voor dianummer 5">
            <a:extLst>
              <a:ext uri="{FF2B5EF4-FFF2-40B4-BE49-F238E27FC236}">
                <a16:creationId xmlns:a16="http://schemas.microsoft.com/office/drawing/2014/main" id="{4AAE0E8F-376B-4D93-8479-1556595C018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16" name="Titel 1">
            <a:extLst>
              <a:ext uri="{FF2B5EF4-FFF2-40B4-BE49-F238E27FC236}">
                <a16:creationId xmlns:a16="http://schemas.microsoft.com/office/drawing/2014/main" id="{85037D07-2003-4271-95B2-E6943374B92B}"/>
              </a:ext>
            </a:extLst>
          </p:cNvPr>
          <p:cNvSpPr>
            <a:spLocks noGrp="1"/>
          </p:cNvSpPr>
          <p:nvPr>
            <p:ph type="ctrTitle" hasCustomPrompt="1"/>
          </p:nvPr>
        </p:nvSpPr>
        <p:spPr>
          <a:xfrm>
            <a:off x="254000" y="1885950"/>
            <a:ext cx="8528050" cy="581026"/>
          </a:xfrm>
          <a:prstGeom prst="rect">
            <a:avLst/>
          </a:prstGeom>
        </p:spPr>
        <p:txBody>
          <a:bodyPr anchor="b">
            <a:normAutofit/>
          </a:bodyPr>
          <a:lstStyle>
            <a:lvl1pPr algn="l">
              <a:defRPr sz="3200" b="1" spc="600">
                <a:solidFill>
                  <a:schemeClr val="bg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a:t>TITEL</a:t>
            </a:r>
            <a:endParaRPr lang="nl-BE"/>
          </a:p>
        </p:txBody>
      </p:sp>
      <p:sp>
        <p:nvSpPr>
          <p:cNvPr id="19" name="Tijdelijke aanduiding voor tekst 12">
            <a:extLst>
              <a:ext uri="{FF2B5EF4-FFF2-40B4-BE49-F238E27FC236}">
                <a16:creationId xmlns:a16="http://schemas.microsoft.com/office/drawing/2014/main" id="{1A118D70-0A4C-4995-8514-10135DDF0C55}"/>
              </a:ext>
            </a:extLst>
          </p:cNvPr>
          <p:cNvSpPr>
            <a:spLocks noGrp="1"/>
          </p:cNvSpPr>
          <p:nvPr>
            <p:ph type="body" sz="quarter" idx="10" hasCustomPrompt="1"/>
          </p:nvPr>
        </p:nvSpPr>
        <p:spPr>
          <a:xfrm>
            <a:off x="254000" y="2690814"/>
            <a:ext cx="8528050" cy="471486"/>
          </a:xfrm>
          <a:prstGeom prst="rect">
            <a:avLst/>
          </a:prstGeom>
        </p:spPr>
        <p:txBody>
          <a:bodyPr/>
          <a:lstStyle>
            <a:lvl1pPr>
              <a:buFont typeface="Wingdings" panose="05000000000000000000" pitchFamily="2" charset="2"/>
              <a:buNone/>
              <a:defRPr sz="2000" spc="600">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ONDERTITEL</a:t>
            </a:r>
          </a:p>
        </p:txBody>
      </p:sp>
      <p:sp>
        <p:nvSpPr>
          <p:cNvPr id="20" name="Tijdelijke aanduiding voor tekst 12">
            <a:extLst>
              <a:ext uri="{FF2B5EF4-FFF2-40B4-BE49-F238E27FC236}">
                <a16:creationId xmlns:a16="http://schemas.microsoft.com/office/drawing/2014/main" id="{A3730093-80D3-4D68-BE7D-E2817527C120}"/>
              </a:ext>
            </a:extLst>
          </p:cNvPr>
          <p:cNvSpPr>
            <a:spLocks noGrp="1"/>
          </p:cNvSpPr>
          <p:nvPr>
            <p:ph type="body" sz="quarter" idx="11" hasCustomPrompt="1"/>
          </p:nvPr>
        </p:nvSpPr>
        <p:spPr>
          <a:xfrm>
            <a:off x="253999" y="3695701"/>
            <a:ext cx="8528049" cy="2104230"/>
          </a:xfrm>
          <a:prstGeom prst="rect">
            <a:avLst/>
          </a:prstGeom>
        </p:spPr>
        <p:txBody>
          <a:bodyPr/>
          <a:lstStyle>
            <a:lvl1pPr>
              <a:buFont typeface="Wingdings" panose="05000000000000000000" pitchFamily="2" charset="2"/>
              <a:buNone/>
              <a:defRPr sz="1600" i="1">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Auteur</a:t>
            </a:r>
          </a:p>
          <a:p>
            <a:pPr lvl="0"/>
            <a:r>
              <a:rPr lang="nl-NL"/>
              <a:t>Locatie</a:t>
            </a:r>
          </a:p>
          <a:p>
            <a:pPr lvl="0"/>
            <a:r>
              <a:rPr lang="nl-NL"/>
              <a:t>Datum</a:t>
            </a:r>
          </a:p>
        </p:txBody>
      </p:sp>
    </p:spTree>
    <p:extLst>
      <p:ext uri="{BB962C8B-B14F-4D97-AF65-F5344CB8AC3E}">
        <p14:creationId xmlns:p14="http://schemas.microsoft.com/office/powerpoint/2010/main" val="336255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91E466-FFFF-4BB2-B3EF-798115667D8B}"/>
              </a:ext>
            </a:extLst>
          </p:cNvPr>
          <p:cNvSpPr>
            <a:spLocks noGrp="1"/>
          </p:cNvSpPr>
          <p:nvPr>
            <p:ph type="ctrTitle" hasCustomPrompt="1"/>
          </p:nvPr>
        </p:nvSpPr>
        <p:spPr>
          <a:xfrm>
            <a:off x="0" y="4988560"/>
            <a:ext cx="12192000" cy="848714"/>
          </a:xfrm>
          <a:prstGeom prst="rect">
            <a:avLst/>
          </a:prstGeom>
        </p:spPr>
        <p:txBody>
          <a:bodyPr anchor="b">
            <a:normAutofit/>
          </a:bodyPr>
          <a:lstStyle>
            <a:lvl1pPr algn="ctr">
              <a:defRPr sz="3200" b="1" spc="600">
                <a:solidFill>
                  <a:schemeClr val="bg1"/>
                </a:solidFill>
                <a:latin typeface="Arial" panose="020B0604020202020204" pitchFamily="34" charset="0"/>
                <a:cs typeface="Arial" panose="020B0604020202020204" pitchFamily="34" charset="0"/>
              </a:defRPr>
            </a:lvl1pPr>
          </a:lstStyle>
          <a:p>
            <a:r>
              <a:rPr lang="nl-NL"/>
              <a:t>DOMUS MEDICA TEMPLATE</a:t>
            </a:r>
            <a:endParaRPr lang="nl-BE"/>
          </a:p>
        </p:txBody>
      </p:sp>
      <p:sp>
        <p:nvSpPr>
          <p:cNvPr id="15" name="Tijdelijke aanduiding voor datum 3">
            <a:extLst>
              <a:ext uri="{FF2B5EF4-FFF2-40B4-BE49-F238E27FC236}">
                <a16:creationId xmlns:a16="http://schemas.microsoft.com/office/drawing/2014/main" id="{26CA996B-8F6A-4F28-8C0F-BFB53F43B1F0}"/>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8/04/2024</a:t>
            </a:fld>
            <a:endParaRPr lang="nl-BE">
              <a:solidFill>
                <a:srgbClr val="012169"/>
              </a:solidFill>
            </a:endParaRPr>
          </a:p>
        </p:txBody>
      </p:sp>
      <p:sp>
        <p:nvSpPr>
          <p:cNvPr id="16" name="Tijdelijke aanduiding voor voettekst 4">
            <a:extLst>
              <a:ext uri="{FF2B5EF4-FFF2-40B4-BE49-F238E27FC236}">
                <a16:creationId xmlns:a16="http://schemas.microsoft.com/office/drawing/2014/main" id="{57C60A99-CF35-4CF5-88A1-1557B76B87B0}"/>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17" name="Tijdelijke aanduiding voor dianummer 5">
            <a:extLst>
              <a:ext uri="{FF2B5EF4-FFF2-40B4-BE49-F238E27FC236}">
                <a16:creationId xmlns:a16="http://schemas.microsoft.com/office/drawing/2014/main" id="{61FD1FCC-38CE-43C7-B40B-B79D8FA05F6D}"/>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rgbClr val="012169"/>
                </a:solidFill>
              </a:defRPr>
            </a:lvl1pPr>
          </a:lstStyle>
          <a:p>
            <a:fld id="{237A5C56-B9E8-4E46-B944-E20B96CB342D}" type="slidenum">
              <a:rPr lang="nl-BE" smtClean="0"/>
              <a:pPr/>
              <a:t>‹nr.›</a:t>
            </a:fld>
            <a:endParaRPr lang="nl-BE">
              <a:solidFill>
                <a:srgbClr val="012169"/>
              </a:solidFill>
            </a:endParaRPr>
          </a:p>
        </p:txBody>
      </p:sp>
    </p:spTree>
    <p:extLst>
      <p:ext uri="{BB962C8B-B14F-4D97-AF65-F5344CB8AC3E}">
        <p14:creationId xmlns:p14="http://schemas.microsoft.com/office/powerpoint/2010/main" val="198167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D01209-0EDB-4D5B-9E58-892BD8603B25}"/>
              </a:ext>
            </a:extLst>
          </p:cNvPr>
          <p:cNvSpPr>
            <a:spLocks noGrp="1"/>
          </p:cNvSpPr>
          <p:nvPr>
            <p:ph type="title" hasCustomPrompt="1"/>
          </p:nvPr>
        </p:nvSpPr>
        <p:spPr>
          <a:xfrm>
            <a:off x="0" y="5232400"/>
            <a:ext cx="12192000" cy="817525"/>
          </a:xfrm>
          <a:prstGeom prst="rect">
            <a:avLst/>
          </a:prstGeom>
        </p:spPr>
        <p:txBody>
          <a:bodyPr anchor="b"/>
          <a:lstStyle>
            <a:lvl1pPr algn="r">
              <a:defRPr sz="2400" b="1" spc="600">
                <a:solidFill>
                  <a:schemeClr val="bg1"/>
                </a:solidFill>
                <a:latin typeface="Arial" panose="020B0604020202020204" pitchFamily="34" charset="0"/>
                <a:cs typeface="Arial" panose="020B0604020202020204" pitchFamily="34" charset="0"/>
              </a:defRPr>
            </a:lvl1pPr>
          </a:lstStyle>
          <a:p>
            <a:r>
              <a:rPr lang="nl-NL"/>
              <a:t>TUSSENTITEL</a:t>
            </a:r>
            <a:endParaRPr lang="nl-BE"/>
          </a:p>
        </p:txBody>
      </p:sp>
      <p:sp>
        <p:nvSpPr>
          <p:cNvPr id="9" name="Tijdelijke aanduiding voor datum 3">
            <a:extLst>
              <a:ext uri="{FF2B5EF4-FFF2-40B4-BE49-F238E27FC236}">
                <a16:creationId xmlns:a16="http://schemas.microsoft.com/office/drawing/2014/main" id="{7F07A8A5-8F62-4CDD-837B-E94C53E5AB21}"/>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8/04/2024</a:t>
            </a:fld>
            <a:endParaRPr lang="nl-BE"/>
          </a:p>
        </p:txBody>
      </p:sp>
      <p:sp>
        <p:nvSpPr>
          <p:cNvPr id="10" name="Tijdelijke aanduiding voor voettekst 4">
            <a:extLst>
              <a:ext uri="{FF2B5EF4-FFF2-40B4-BE49-F238E27FC236}">
                <a16:creationId xmlns:a16="http://schemas.microsoft.com/office/drawing/2014/main" id="{66C55071-B87A-4B15-BB6E-E03BA05C6AAC}"/>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1" name="Tijdelijke aanduiding voor dianummer 5">
            <a:extLst>
              <a:ext uri="{FF2B5EF4-FFF2-40B4-BE49-F238E27FC236}">
                <a16:creationId xmlns:a16="http://schemas.microsoft.com/office/drawing/2014/main" id="{5B8221D6-7991-493B-A08A-1B27940800A8}"/>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542057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reeform: Shape 2">
            <a:extLst>
              <a:ext uri="{FF2B5EF4-FFF2-40B4-BE49-F238E27FC236}">
                <a16:creationId xmlns:a16="http://schemas.microsoft.com/office/drawing/2014/main" id="{E6244457-4D72-497C-B61A-E920661DF109}"/>
              </a:ext>
            </a:extLst>
          </p:cNvPr>
          <p:cNvSpPr/>
          <p:nvPr userDrawn="1"/>
        </p:nvSpPr>
        <p:spPr>
          <a:xfrm>
            <a:off x="8178915" y="260935"/>
            <a:ext cx="453889" cy="419784"/>
          </a:xfrm>
          <a:custGeom>
            <a:avLst/>
            <a:gdLst>
              <a:gd name="connsiteX0" fmla="*/ 278634 w 304444"/>
              <a:gd name="connsiteY0" fmla="*/ 0 h 281568"/>
              <a:gd name="connsiteX1" fmla="*/ 304444 w 304444"/>
              <a:gd name="connsiteY1" fmla="*/ 41062 h 281568"/>
              <a:gd name="connsiteX2" fmla="*/ 256930 w 304444"/>
              <a:gd name="connsiteY2" fmla="*/ 81244 h 281568"/>
              <a:gd name="connsiteX3" fmla="*/ 239918 w 304444"/>
              <a:gd name="connsiteY3" fmla="*/ 158969 h 281568"/>
              <a:gd name="connsiteX4" fmla="*/ 295059 w 304444"/>
              <a:gd name="connsiteY4" fmla="*/ 158969 h 281568"/>
              <a:gd name="connsiteX5" fmla="*/ 295059 w 304444"/>
              <a:gd name="connsiteY5" fmla="*/ 281568 h 281568"/>
              <a:gd name="connsiteX6" fmla="*/ 181845 w 304444"/>
              <a:gd name="connsiteY6" fmla="*/ 281568 h 281568"/>
              <a:gd name="connsiteX7" fmla="*/ 181845 w 304444"/>
              <a:gd name="connsiteY7" fmla="*/ 184778 h 281568"/>
              <a:gd name="connsiteX8" fmla="*/ 200616 w 304444"/>
              <a:gd name="connsiteY8" fmla="*/ 70979 h 281568"/>
              <a:gd name="connsiteX9" fmla="*/ 278634 w 304444"/>
              <a:gd name="connsiteY9" fmla="*/ 0 h 281568"/>
              <a:gd name="connsiteX10" fmla="*/ 96789 w 304444"/>
              <a:gd name="connsiteY10" fmla="*/ 0 h 281568"/>
              <a:gd name="connsiteX11" fmla="*/ 122599 w 304444"/>
              <a:gd name="connsiteY11" fmla="*/ 41062 h 281568"/>
              <a:gd name="connsiteX12" fmla="*/ 75084 w 304444"/>
              <a:gd name="connsiteY12" fmla="*/ 81244 h 281568"/>
              <a:gd name="connsiteX13" fmla="*/ 58073 w 304444"/>
              <a:gd name="connsiteY13" fmla="*/ 158969 h 281568"/>
              <a:gd name="connsiteX14" fmla="*/ 113213 w 304444"/>
              <a:gd name="connsiteY14" fmla="*/ 158969 h 281568"/>
              <a:gd name="connsiteX15" fmla="*/ 113213 w 304444"/>
              <a:gd name="connsiteY15" fmla="*/ 281568 h 281568"/>
              <a:gd name="connsiteX16" fmla="*/ 0 w 304444"/>
              <a:gd name="connsiteY16" fmla="*/ 281568 h 281568"/>
              <a:gd name="connsiteX17" fmla="*/ 0 w 304444"/>
              <a:gd name="connsiteY17" fmla="*/ 184778 h 281568"/>
              <a:gd name="connsiteX18" fmla="*/ 18772 w 304444"/>
              <a:gd name="connsiteY18" fmla="*/ 70979 h 281568"/>
              <a:gd name="connsiteX19" fmla="*/ 96789 w 304444"/>
              <a:gd name="connsiteY19" fmla="*/ 0 h 28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444" h="281568">
                <a:moveTo>
                  <a:pt x="278634" y="0"/>
                </a:moveTo>
                <a:lnTo>
                  <a:pt x="304444" y="41062"/>
                </a:lnTo>
                <a:cubicBezTo>
                  <a:pt x="282936" y="50057"/>
                  <a:pt x="267098" y="63450"/>
                  <a:pt x="256930" y="81244"/>
                </a:cubicBezTo>
                <a:cubicBezTo>
                  <a:pt x="246762" y="99037"/>
                  <a:pt x="241092" y="124946"/>
                  <a:pt x="239918" y="158969"/>
                </a:cubicBezTo>
                <a:lnTo>
                  <a:pt x="295059" y="158969"/>
                </a:lnTo>
                <a:lnTo>
                  <a:pt x="295059" y="281568"/>
                </a:lnTo>
                <a:lnTo>
                  <a:pt x="181845" y="281568"/>
                </a:lnTo>
                <a:lnTo>
                  <a:pt x="181845" y="184778"/>
                </a:lnTo>
                <a:cubicBezTo>
                  <a:pt x="181845" y="132376"/>
                  <a:pt x="188102" y="94443"/>
                  <a:pt x="200616" y="70979"/>
                </a:cubicBezTo>
                <a:cubicBezTo>
                  <a:pt x="217041" y="39693"/>
                  <a:pt x="243047" y="16034"/>
                  <a:pt x="278634" y="0"/>
                </a:cubicBezTo>
                <a:close/>
                <a:moveTo>
                  <a:pt x="96789" y="0"/>
                </a:moveTo>
                <a:lnTo>
                  <a:pt x="122599" y="41062"/>
                </a:lnTo>
                <a:cubicBezTo>
                  <a:pt x="101090" y="50057"/>
                  <a:pt x="85252" y="63450"/>
                  <a:pt x="75084" y="81244"/>
                </a:cubicBezTo>
                <a:cubicBezTo>
                  <a:pt x="64916" y="99037"/>
                  <a:pt x="59246" y="124946"/>
                  <a:pt x="58073" y="158969"/>
                </a:cubicBezTo>
                <a:lnTo>
                  <a:pt x="113213" y="158969"/>
                </a:lnTo>
                <a:lnTo>
                  <a:pt x="113213" y="281568"/>
                </a:lnTo>
                <a:lnTo>
                  <a:pt x="0" y="281568"/>
                </a:lnTo>
                <a:lnTo>
                  <a:pt x="0" y="184778"/>
                </a:lnTo>
                <a:cubicBezTo>
                  <a:pt x="0" y="132376"/>
                  <a:pt x="6257" y="94443"/>
                  <a:pt x="18772" y="70979"/>
                </a:cubicBezTo>
                <a:cubicBezTo>
                  <a:pt x="35196" y="39693"/>
                  <a:pt x="61202" y="16034"/>
                  <a:pt x="96789" y="0"/>
                </a:cubicBezTo>
                <a:close/>
              </a:path>
            </a:pathLst>
          </a:custGeom>
          <a:solidFill>
            <a:srgbClr val="0121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solidFill>
                <a:schemeClr val="bg1"/>
              </a:solidFill>
            </a:endParaRPr>
          </a:p>
        </p:txBody>
      </p:sp>
      <p:sp>
        <p:nvSpPr>
          <p:cNvPr id="7" name="자유형: 도형 14">
            <a:extLst>
              <a:ext uri="{FF2B5EF4-FFF2-40B4-BE49-F238E27FC236}">
                <a16:creationId xmlns:a16="http://schemas.microsoft.com/office/drawing/2014/main" id="{DD6ADDBF-E869-45A1-9DD8-B20362040D67}"/>
              </a:ext>
            </a:extLst>
          </p:cNvPr>
          <p:cNvSpPr/>
          <p:nvPr userDrawn="1"/>
        </p:nvSpPr>
        <p:spPr>
          <a:xfrm rot="10800000">
            <a:off x="11447495" y="3795004"/>
            <a:ext cx="453889" cy="419784"/>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solidFill>
            <a:srgbClr val="012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13" name="Tijdelijke aanduiding voor tekst 12">
            <a:extLst>
              <a:ext uri="{FF2B5EF4-FFF2-40B4-BE49-F238E27FC236}">
                <a16:creationId xmlns:a16="http://schemas.microsoft.com/office/drawing/2014/main" id="{8B936926-BB76-4ED2-89C7-A7687046DFB6}"/>
              </a:ext>
            </a:extLst>
          </p:cNvPr>
          <p:cNvSpPr>
            <a:spLocks noGrp="1"/>
          </p:cNvSpPr>
          <p:nvPr>
            <p:ph type="body" sz="quarter" idx="11" hasCustomPrompt="1"/>
          </p:nvPr>
        </p:nvSpPr>
        <p:spPr>
          <a:xfrm>
            <a:off x="8809355" y="164391"/>
            <a:ext cx="3173413" cy="3427413"/>
          </a:xfrm>
          <a:prstGeom prst="rect">
            <a:avLst/>
          </a:prstGeom>
        </p:spPr>
        <p:txBody>
          <a:bodyPr/>
          <a:lstStyle>
            <a:lvl1pPr>
              <a:buNone/>
              <a:defRPr sz="2000"/>
            </a:lvl1pPr>
          </a:lstStyle>
          <a:p>
            <a:pPr lvl="0"/>
            <a:r>
              <a:rPr lang="nl-NL"/>
              <a:t>Citaat</a:t>
            </a:r>
            <a:endParaRPr lang="nl-BE"/>
          </a:p>
        </p:txBody>
      </p:sp>
      <p:sp>
        <p:nvSpPr>
          <p:cNvPr id="6" name="Titel 1">
            <a:extLst>
              <a:ext uri="{FF2B5EF4-FFF2-40B4-BE49-F238E27FC236}">
                <a16:creationId xmlns:a16="http://schemas.microsoft.com/office/drawing/2014/main" id="{0FC6AD09-7C1F-4D61-91BB-DDFF3810DD85}"/>
              </a:ext>
            </a:extLst>
          </p:cNvPr>
          <p:cNvSpPr>
            <a:spLocks noGrp="1"/>
          </p:cNvSpPr>
          <p:nvPr>
            <p:ph type="title" hasCustomPrompt="1"/>
          </p:nvPr>
        </p:nvSpPr>
        <p:spPr>
          <a:xfrm>
            <a:off x="0" y="5232400"/>
            <a:ext cx="12192000" cy="817525"/>
          </a:xfrm>
          <a:prstGeom prst="rect">
            <a:avLst/>
          </a:prstGeom>
        </p:spPr>
        <p:txBody>
          <a:bodyPr anchor="b"/>
          <a:lstStyle>
            <a:lvl1pPr algn="r">
              <a:defRPr sz="2400" b="1" spc="600">
                <a:solidFill>
                  <a:schemeClr val="bg1"/>
                </a:solidFill>
                <a:latin typeface="Arial" panose="020B0604020202020204" pitchFamily="34" charset="0"/>
                <a:cs typeface="Arial" panose="020B0604020202020204" pitchFamily="34" charset="0"/>
              </a:defRPr>
            </a:lvl1pPr>
          </a:lstStyle>
          <a:p>
            <a:r>
              <a:rPr lang="nl-NL"/>
              <a:t>TUSSENTITEL</a:t>
            </a:r>
            <a:endParaRPr lang="nl-BE"/>
          </a:p>
        </p:txBody>
      </p:sp>
      <p:sp>
        <p:nvSpPr>
          <p:cNvPr id="18" name="Tijdelijke aanduiding voor datum 3">
            <a:extLst>
              <a:ext uri="{FF2B5EF4-FFF2-40B4-BE49-F238E27FC236}">
                <a16:creationId xmlns:a16="http://schemas.microsoft.com/office/drawing/2014/main" id="{0BE7ED6E-767E-4AD2-9032-497D5F76FD43}"/>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8/04/2024</a:t>
            </a:fld>
            <a:endParaRPr lang="nl-BE">
              <a:solidFill>
                <a:srgbClr val="012169"/>
              </a:solidFill>
            </a:endParaRPr>
          </a:p>
        </p:txBody>
      </p:sp>
      <p:sp>
        <p:nvSpPr>
          <p:cNvPr id="19" name="Tijdelijke aanduiding voor voettekst 4">
            <a:extLst>
              <a:ext uri="{FF2B5EF4-FFF2-40B4-BE49-F238E27FC236}">
                <a16:creationId xmlns:a16="http://schemas.microsoft.com/office/drawing/2014/main" id="{9DA5D044-E528-420A-9A35-13F29FB1595D}"/>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20" name="Tijdelijke aanduiding voor dianummer 5">
            <a:extLst>
              <a:ext uri="{FF2B5EF4-FFF2-40B4-BE49-F238E27FC236}">
                <a16:creationId xmlns:a16="http://schemas.microsoft.com/office/drawing/2014/main" id="{8F0F1BF1-235B-4659-9F5F-CDC73E64E8D6}"/>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658430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Inhou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FDDE86-045B-42D2-8161-7261F82F9486}"/>
              </a:ext>
            </a:extLst>
          </p:cNvPr>
          <p:cNvSpPr>
            <a:spLocks noGrp="1"/>
          </p:cNvSpPr>
          <p:nvPr>
            <p:ph type="title" hasCustomPrompt="1"/>
          </p:nvPr>
        </p:nvSpPr>
        <p:spPr>
          <a:xfrm>
            <a:off x="6492240" y="202565"/>
            <a:ext cx="5572760" cy="626775"/>
          </a:xfrm>
          <a:prstGeom prst="rect">
            <a:avLst/>
          </a:prstGeom>
        </p:spPr>
        <p:txBody>
          <a:bodyPr>
            <a:normAutofit/>
          </a:bodyPr>
          <a:lstStyle>
            <a:lvl1pPr>
              <a:defRPr sz="2400" b="1">
                <a:solidFill>
                  <a:schemeClr val="bg1"/>
                </a:solidFill>
                <a:latin typeface="Arial" panose="020B0604020202020204" pitchFamily="34" charset="0"/>
                <a:cs typeface="Arial" panose="020B0604020202020204" pitchFamily="34" charset="0"/>
              </a:defRPr>
            </a:lvl1pPr>
          </a:lstStyle>
          <a:p>
            <a:r>
              <a:rPr lang="nl-NL"/>
              <a:t>INHOUD / TITEL</a:t>
            </a:r>
            <a:endParaRPr lang="nl-BE"/>
          </a:p>
        </p:txBody>
      </p:sp>
      <p:sp>
        <p:nvSpPr>
          <p:cNvPr id="3" name="Tijdelijke aanduiding voor inhoud 2">
            <a:extLst>
              <a:ext uri="{FF2B5EF4-FFF2-40B4-BE49-F238E27FC236}">
                <a16:creationId xmlns:a16="http://schemas.microsoft.com/office/drawing/2014/main" id="{4F47AAC6-03E4-4DE1-8FA8-0600BC078281}"/>
              </a:ext>
            </a:extLst>
          </p:cNvPr>
          <p:cNvSpPr>
            <a:spLocks noGrp="1"/>
          </p:cNvSpPr>
          <p:nvPr>
            <p:ph idx="1"/>
          </p:nvPr>
        </p:nvSpPr>
        <p:spPr>
          <a:xfrm>
            <a:off x="6492240" y="999461"/>
            <a:ext cx="5572760" cy="5480714"/>
          </a:xfrm>
          <a:prstGeom prst="rect">
            <a:avLst/>
          </a:prstGeom>
        </p:spPr>
        <p:txBody>
          <a:bodyPr/>
          <a:lstStyle>
            <a:lvl1pPr>
              <a:buFont typeface="Wingdings" panose="05000000000000000000" pitchFamily="2" charset="2"/>
              <a:buChar char="§"/>
              <a:defRPr sz="2000">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Char char="§"/>
              <a:defRPr sz="1800">
                <a:solidFill>
                  <a:schemeClr val="bg1"/>
                </a:solidFill>
                <a:latin typeface="Arial" panose="020B0604020202020204" pitchFamily="34" charset="0"/>
                <a:cs typeface="Arial" panose="020B0604020202020204" pitchFamily="34" charset="0"/>
              </a:defRPr>
            </a:lvl2pPr>
            <a:lvl3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3pPr>
            <a:lvl4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4pPr>
            <a:lvl5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13" name="Tijdelijke aanduiding voor datum 3">
            <a:extLst>
              <a:ext uri="{FF2B5EF4-FFF2-40B4-BE49-F238E27FC236}">
                <a16:creationId xmlns:a16="http://schemas.microsoft.com/office/drawing/2014/main" id="{450C6CE7-365C-4190-874D-06BA0614AEA6}"/>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8/04/2024</a:t>
            </a:fld>
            <a:endParaRPr lang="nl-BE"/>
          </a:p>
        </p:txBody>
      </p:sp>
      <p:sp>
        <p:nvSpPr>
          <p:cNvPr id="14" name="Tijdelijke aanduiding voor voettekst 4">
            <a:extLst>
              <a:ext uri="{FF2B5EF4-FFF2-40B4-BE49-F238E27FC236}">
                <a16:creationId xmlns:a16="http://schemas.microsoft.com/office/drawing/2014/main" id="{9990B557-9EB5-4976-980C-7D7D9284A97D}"/>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5" name="Tijdelijke aanduiding voor dianummer 5">
            <a:extLst>
              <a:ext uri="{FF2B5EF4-FFF2-40B4-BE49-F238E27FC236}">
                <a16:creationId xmlns:a16="http://schemas.microsoft.com/office/drawing/2014/main" id="{B837DE24-0CC4-44F7-9E22-12096EFAEB19}"/>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187467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 van twe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2323F91E-EED0-4B5E-B41E-A8194DB9EC77}"/>
              </a:ext>
            </a:extLst>
          </p:cNvPr>
          <p:cNvSpPr>
            <a:spLocks noGrp="1"/>
          </p:cNvSpPr>
          <p:nvPr>
            <p:ph idx="13"/>
          </p:nvPr>
        </p:nvSpPr>
        <p:spPr>
          <a:xfrm>
            <a:off x="304800" y="1072337"/>
            <a:ext cx="5715000" cy="5407838"/>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10" name="Tijdelijke aanduiding voor inhoud 2">
            <a:extLst>
              <a:ext uri="{FF2B5EF4-FFF2-40B4-BE49-F238E27FC236}">
                <a16:creationId xmlns:a16="http://schemas.microsoft.com/office/drawing/2014/main" id="{AB0C0FA8-12F3-489A-8357-4B6278549306}"/>
              </a:ext>
            </a:extLst>
          </p:cNvPr>
          <p:cNvSpPr>
            <a:spLocks noGrp="1"/>
          </p:cNvSpPr>
          <p:nvPr>
            <p:ph idx="14"/>
          </p:nvPr>
        </p:nvSpPr>
        <p:spPr>
          <a:xfrm>
            <a:off x="6172202" y="1072336"/>
            <a:ext cx="5715000" cy="5407839"/>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tel 1">
            <a:extLst>
              <a:ext uri="{FF2B5EF4-FFF2-40B4-BE49-F238E27FC236}">
                <a16:creationId xmlns:a16="http://schemas.microsoft.com/office/drawing/2014/main" id="{A38465F0-95E9-4508-BBDF-1434D4734714}"/>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
        <p:nvSpPr>
          <p:cNvPr id="11" name="Tijdelijke aanduiding voor datum 3">
            <a:extLst>
              <a:ext uri="{FF2B5EF4-FFF2-40B4-BE49-F238E27FC236}">
                <a16:creationId xmlns:a16="http://schemas.microsoft.com/office/drawing/2014/main" id="{24946970-833B-4143-A7E8-AC687D6AF0F6}"/>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8/04/2024</a:t>
            </a:fld>
            <a:endParaRPr lang="nl-BE"/>
          </a:p>
        </p:txBody>
      </p:sp>
      <p:sp>
        <p:nvSpPr>
          <p:cNvPr id="12" name="Tijdelijke aanduiding voor voettekst 4">
            <a:extLst>
              <a:ext uri="{FF2B5EF4-FFF2-40B4-BE49-F238E27FC236}">
                <a16:creationId xmlns:a16="http://schemas.microsoft.com/office/drawing/2014/main" id="{C1C5F5B4-421D-47F4-9058-AC40F06F7199}"/>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3" name="Tijdelijke aanduiding voor dianummer 5">
            <a:extLst>
              <a:ext uri="{FF2B5EF4-FFF2-40B4-BE49-F238E27FC236}">
                <a16:creationId xmlns:a16="http://schemas.microsoft.com/office/drawing/2014/main" id="{F2209A2F-4E9A-432B-A4B2-49EDE432A0B3}"/>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053370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A372683-0910-4182-96CB-C8FAD5E44078}"/>
              </a:ext>
            </a:extLst>
          </p:cNvPr>
          <p:cNvSpPr>
            <a:spLocks noGrp="1"/>
          </p:cNvSpPr>
          <p:nvPr>
            <p:ph idx="1"/>
          </p:nvPr>
        </p:nvSpPr>
        <p:spPr>
          <a:xfrm>
            <a:off x="3800474" y="1038395"/>
            <a:ext cx="8086726" cy="5441780"/>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jdelijke aanduiding voor datum 3">
            <a:extLst>
              <a:ext uri="{FF2B5EF4-FFF2-40B4-BE49-F238E27FC236}">
                <a16:creationId xmlns:a16="http://schemas.microsoft.com/office/drawing/2014/main" id="{59EEFB5C-F0B4-4D68-A86F-04F997E7273C}"/>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8/04/2024</a:t>
            </a:fld>
            <a:endParaRPr lang="nl-BE">
              <a:solidFill>
                <a:srgbClr val="012169"/>
              </a:solidFill>
            </a:endParaRPr>
          </a:p>
        </p:txBody>
      </p:sp>
      <p:sp>
        <p:nvSpPr>
          <p:cNvPr id="6" name="Tijdelijke aanduiding voor voettekst 4">
            <a:extLst>
              <a:ext uri="{FF2B5EF4-FFF2-40B4-BE49-F238E27FC236}">
                <a16:creationId xmlns:a16="http://schemas.microsoft.com/office/drawing/2014/main" id="{BCC1CEC8-B668-4E7C-8D51-85430B331071}"/>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7" name="Tijdelijke aanduiding voor dianummer 5">
            <a:extLst>
              <a:ext uri="{FF2B5EF4-FFF2-40B4-BE49-F238E27FC236}">
                <a16:creationId xmlns:a16="http://schemas.microsoft.com/office/drawing/2014/main" id="{375A5AF8-0FE0-4890-BB11-34459084AD5E}"/>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rgbClr val="012169"/>
                </a:solidFill>
              </a:defRPr>
            </a:lvl1pPr>
          </a:lstStyle>
          <a:p>
            <a:fld id="{237A5C56-B9E8-4E46-B944-E20B96CB342D}" type="slidenum">
              <a:rPr lang="nl-BE" smtClean="0"/>
              <a:pPr/>
              <a:t>‹nr.›</a:t>
            </a:fld>
            <a:endParaRPr lang="nl-BE">
              <a:solidFill>
                <a:srgbClr val="012169"/>
              </a:solidFill>
            </a:endParaRPr>
          </a:p>
        </p:txBody>
      </p:sp>
      <p:sp>
        <p:nvSpPr>
          <p:cNvPr id="8" name="Titel 1">
            <a:extLst>
              <a:ext uri="{FF2B5EF4-FFF2-40B4-BE49-F238E27FC236}">
                <a16:creationId xmlns:a16="http://schemas.microsoft.com/office/drawing/2014/main" id="{4C3EFE27-D0B2-4D4D-BAC8-2CC0F8825F49}"/>
              </a:ext>
            </a:extLst>
          </p:cNvPr>
          <p:cNvSpPr>
            <a:spLocks noGrp="1"/>
          </p:cNvSpPr>
          <p:nvPr>
            <p:ph type="ctrTitle" hasCustomPrompt="1"/>
          </p:nvPr>
        </p:nvSpPr>
        <p:spPr>
          <a:xfrm>
            <a:off x="3800474" y="262890"/>
            <a:ext cx="8086727"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1388654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A372683-0910-4182-96CB-C8FAD5E44078}"/>
              </a:ext>
            </a:extLst>
          </p:cNvPr>
          <p:cNvSpPr>
            <a:spLocks noGrp="1"/>
          </p:cNvSpPr>
          <p:nvPr>
            <p:ph idx="1"/>
          </p:nvPr>
        </p:nvSpPr>
        <p:spPr>
          <a:xfrm>
            <a:off x="239394" y="1037801"/>
            <a:ext cx="8018779" cy="5442374"/>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jdelijke aanduiding voor datum 3">
            <a:extLst>
              <a:ext uri="{FF2B5EF4-FFF2-40B4-BE49-F238E27FC236}">
                <a16:creationId xmlns:a16="http://schemas.microsoft.com/office/drawing/2014/main" id="{FAB7B660-9626-46D5-BA00-C2423CFEE448}"/>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8/04/2024</a:t>
            </a:fld>
            <a:endParaRPr lang="nl-BE">
              <a:solidFill>
                <a:srgbClr val="012169"/>
              </a:solidFill>
            </a:endParaRPr>
          </a:p>
        </p:txBody>
      </p:sp>
      <p:sp>
        <p:nvSpPr>
          <p:cNvPr id="6" name="Tijdelijke aanduiding voor voettekst 4">
            <a:extLst>
              <a:ext uri="{FF2B5EF4-FFF2-40B4-BE49-F238E27FC236}">
                <a16:creationId xmlns:a16="http://schemas.microsoft.com/office/drawing/2014/main" id="{A02EEFFF-9BD1-4D8E-B762-F8755364609C}"/>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7" name="Tijdelijke aanduiding voor dianummer 5">
            <a:extLst>
              <a:ext uri="{FF2B5EF4-FFF2-40B4-BE49-F238E27FC236}">
                <a16:creationId xmlns:a16="http://schemas.microsoft.com/office/drawing/2014/main" id="{04B74280-50EB-4967-941E-5F9971D7B326}"/>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8" name="Titel 1">
            <a:extLst>
              <a:ext uri="{FF2B5EF4-FFF2-40B4-BE49-F238E27FC236}">
                <a16:creationId xmlns:a16="http://schemas.microsoft.com/office/drawing/2014/main" id="{922340C7-5787-49DF-90D8-58896BBA31F1}"/>
              </a:ext>
            </a:extLst>
          </p:cNvPr>
          <p:cNvSpPr>
            <a:spLocks noGrp="1"/>
          </p:cNvSpPr>
          <p:nvPr>
            <p:ph type="ctrTitle" hasCustomPrompt="1"/>
          </p:nvPr>
        </p:nvSpPr>
        <p:spPr>
          <a:xfrm>
            <a:off x="996949" y="262890"/>
            <a:ext cx="7261225"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3115797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9" name="Tijdelijke aanduiding voor datum 3">
            <a:extLst>
              <a:ext uri="{FF2B5EF4-FFF2-40B4-BE49-F238E27FC236}">
                <a16:creationId xmlns:a16="http://schemas.microsoft.com/office/drawing/2014/main" id="{5B1430A4-20C9-40DA-97ED-D0BC0008D1D3}"/>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8/04/2024</a:t>
            </a:fld>
            <a:endParaRPr lang="nl-BE"/>
          </a:p>
        </p:txBody>
      </p:sp>
      <p:sp>
        <p:nvSpPr>
          <p:cNvPr id="10" name="Tijdelijke aanduiding voor voettekst 4">
            <a:extLst>
              <a:ext uri="{FF2B5EF4-FFF2-40B4-BE49-F238E27FC236}">
                <a16:creationId xmlns:a16="http://schemas.microsoft.com/office/drawing/2014/main" id="{E5F93407-1661-4931-9A05-CBE3AFAE1B63}"/>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1" name="Tijdelijke aanduiding voor dianummer 5">
            <a:extLst>
              <a:ext uri="{FF2B5EF4-FFF2-40B4-BE49-F238E27FC236}">
                <a16:creationId xmlns:a16="http://schemas.microsoft.com/office/drawing/2014/main" id="{D3B9A0E2-CEA8-49B4-8B58-D808A9C0C967}"/>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222767502"/>
      </p:ext>
    </p:extLst>
  </p:cSld>
  <p:clrMap bg1="lt1" tx1="dk1" bg2="lt2" tx2="dk2" accent1="accent1" accent2="accent2" accent3="accent3" accent4="accent4" accent5="accent5" accent6="accent6" hlink="hlink" folHlink="folHlink"/>
  <p:sldLayoutIdLst>
    <p:sldLayoutId id="2147483655" r:id="rId1"/>
    <p:sldLayoutId id="2147483664" r:id="rId2"/>
    <p:sldLayoutId id="2147483649" r:id="rId3"/>
    <p:sldLayoutId id="2147483651" r:id="rId4"/>
    <p:sldLayoutId id="2147483660" r:id="rId5"/>
    <p:sldLayoutId id="2147483650" r:id="rId6"/>
    <p:sldLayoutId id="2147483652" r:id="rId7"/>
    <p:sldLayoutId id="2147483656" r:id="rId8"/>
    <p:sldLayoutId id="2147483661" r:id="rId9"/>
    <p:sldLayoutId id="2147483657" r:id="rId10"/>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hyperlink" Target="https://parlonsantibiotiques.be/pour-les-professionnels-de-la-sante/"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questionpro.com/t/AYlAaZ0ci7" TargetMode="Externa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50FDED-A493-4645-92EB-B62278EBDEE1}"/>
              </a:ext>
            </a:extLst>
          </p:cNvPr>
          <p:cNvSpPr>
            <a:spLocks noGrp="1"/>
          </p:cNvSpPr>
          <p:nvPr>
            <p:ph type="ctrTitle"/>
          </p:nvPr>
        </p:nvSpPr>
        <p:spPr/>
        <p:txBody>
          <a:bodyPr lIns="91440" tIns="45720" rIns="91440" bIns="45720" anchor="b">
            <a:normAutofit fontScale="90000"/>
          </a:bodyPr>
          <a:lstStyle/>
          <a:p>
            <a:r>
              <a:rPr lang="nl-NL" dirty="0">
                <a:latin typeface="Arial"/>
                <a:cs typeface="Arial"/>
              </a:rPr>
              <a:t>GESTION DES ANTIBIOTIQUES – INTERVISION 3</a:t>
            </a:r>
            <a:endParaRPr lang="nl-BE" dirty="0">
              <a:latin typeface="Arial"/>
              <a:cs typeface="Arial"/>
            </a:endParaRPr>
          </a:p>
        </p:txBody>
      </p:sp>
    </p:spTree>
    <p:extLst>
      <p:ext uri="{BB962C8B-B14F-4D97-AF65-F5344CB8AC3E}">
        <p14:creationId xmlns:p14="http://schemas.microsoft.com/office/powerpoint/2010/main" val="2637076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6A4C79-FE2F-40C3-9B12-11C79820B00F}"/>
              </a:ext>
            </a:extLst>
          </p:cNvPr>
          <p:cNvSpPr>
            <a:spLocks noGrp="1"/>
          </p:cNvSpPr>
          <p:nvPr>
            <p:ph type="body" sz="quarter" idx="10"/>
          </p:nvPr>
        </p:nvSpPr>
        <p:spPr/>
        <p:txBody>
          <a:bodyPr/>
          <a:lstStyle/>
          <a:p>
            <a:pPr marL="0" indent="0">
              <a:buNone/>
            </a:pPr>
            <a:r>
              <a:rPr lang="fr-BE" sz="1800" dirty="0"/>
              <a:t>INTERVISION </a:t>
            </a:r>
          </a:p>
          <a:p>
            <a:r>
              <a:rPr lang="fr-BE" sz="1800" dirty="0"/>
              <a:t>Forme structurée d’apprentissage entre pairs. </a:t>
            </a:r>
          </a:p>
          <a:p>
            <a:r>
              <a:rPr lang="fr-BE" sz="1800" dirty="0"/>
              <a:t>Traitement de questions pratiques en petits groupes.</a:t>
            </a:r>
            <a:endParaRPr lang="fr-BE" dirty="0"/>
          </a:p>
          <a:p>
            <a:endParaRPr lang="nl-NL" dirty="0"/>
          </a:p>
          <a:p>
            <a:pPr marL="0" indent="0">
              <a:buNone/>
            </a:pPr>
            <a:r>
              <a:rPr lang="fr-BE" b="1" dirty="0">
                <a:ea typeface="ＭＳ Ｐゴシック" pitchFamily="34" charset="-128"/>
              </a:rPr>
              <a:t>Règles du jeu d’une intervision</a:t>
            </a:r>
          </a:p>
          <a:p>
            <a:pPr marL="457200" lvl="1" indent="-457200">
              <a:defRPr/>
            </a:pPr>
            <a:r>
              <a:rPr lang="fr-BE" sz="1800" dirty="0"/>
              <a:t>1 cas ou profil choisi, à débattre en profondeur. Pas de mélange.</a:t>
            </a:r>
          </a:p>
          <a:p>
            <a:pPr marL="457200" lvl="1" indent="-457200">
              <a:defRPr/>
            </a:pPr>
            <a:r>
              <a:rPr lang="fr-BE" sz="1800" dirty="0"/>
              <a:t>Invitation à parler librement – tout le monde a son mot à dire</a:t>
            </a:r>
          </a:p>
          <a:p>
            <a:pPr marL="457200" lvl="1" indent="-457200">
              <a:defRPr/>
            </a:pPr>
            <a:r>
              <a:rPr lang="fr-BE" sz="1800" dirty="0"/>
              <a:t>Attitude positive et constructive</a:t>
            </a:r>
          </a:p>
          <a:p>
            <a:pPr marL="457200" lvl="1" indent="-457200">
              <a:defRPr/>
            </a:pPr>
            <a:r>
              <a:rPr lang="fr-BE" sz="1800" dirty="0"/>
              <a:t>Ce qui se dit ici reste ici (discrétion/confidentialité)</a:t>
            </a:r>
          </a:p>
          <a:p>
            <a:endParaRPr lang="nl-NL" dirty="0"/>
          </a:p>
          <a:p>
            <a:endParaRPr lang="en-US" dirty="0"/>
          </a:p>
        </p:txBody>
      </p:sp>
      <p:sp>
        <p:nvSpPr>
          <p:cNvPr id="3" name="Date Placeholder 2">
            <a:extLst>
              <a:ext uri="{FF2B5EF4-FFF2-40B4-BE49-F238E27FC236}">
                <a16:creationId xmlns:a16="http://schemas.microsoft.com/office/drawing/2014/main" id="{B271FB82-E8CB-4DC5-9DF4-37C4CEB4026B}"/>
              </a:ext>
            </a:extLst>
          </p:cNvPr>
          <p:cNvSpPr>
            <a:spLocks noGrp="1"/>
          </p:cNvSpPr>
          <p:nvPr>
            <p:ph type="dt" sz="half" idx="2"/>
          </p:nvPr>
        </p:nvSpPr>
        <p:spPr/>
        <p:txBody>
          <a:bodyPr/>
          <a:lstStyle/>
          <a:p>
            <a:fld id="{4834FA9D-117C-49D0-BADD-EEB9EF71F827}" type="datetime1">
              <a:rPr lang="nl-BE" smtClean="0"/>
              <a:t>8/04/2024</a:t>
            </a:fld>
            <a:endParaRPr lang="nl-BE"/>
          </a:p>
        </p:txBody>
      </p:sp>
      <p:sp>
        <p:nvSpPr>
          <p:cNvPr id="4" name="Slide Number Placeholder 3">
            <a:extLst>
              <a:ext uri="{FF2B5EF4-FFF2-40B4-BE49-F238E27FC236}">
                <a16:creationId xmlns:a16="http://schemas.microsoft.com/office/drawing/2014/main" id="{8FC51C4C-A1C8-42CE-9217-BF283EF7BBA9}"/>
              </a:ext>
            </a:extLst>
          </p:cNvPr>
          <p:cNvSpPr>
            <a:spLocks noGrp="1"/>
          </p:cNvSpPr>
          <p:nvPr>
            <p:ph type="sldNum" sz="quarter" idx="4"/>
          </p:nvPr>
        </p:nvSpPr>
        <p:spPr/>
        <p:txBody>
          <a:bodyPr/>
          <a:lstStyle/>
          <a:p>
            <a:fld id="{237A5C56-B9E8-4E46-B944-E20B96CB342D}" type="slidenum">
              <a:rPr lang="nl-BE" smtClean="0"/>
              <a:pPr/>
              <a:t>10</a:t>
            </a:fld>
            <a:endParaRPr lang="nl-BE">
              <a:solidFill>
                <a:schemeClr val="bg1"/>
              </a:solidFill>
            </a:endParaRPr>
          </a:p>
        </p:txBody>
      </p:sp>
      <p:sp>
        <p:nvSpPr>
          <p:cNvPr id="5" name="Title 4">
            <a:extLst>
              <a:ext uri="{FF2B5EF4-FFF2-40B4-BE49-F238E27FC236}">
                <a16:creationId xmlns:a16="http://schemas.microsoft.com/office/drawing/2014/main" id="{F71C141A-B3B1-44A4-A2C6-DBF543F8FBB4}"/>
              </a:ext>
            </a:extLst>
          </p:cNvPr>
          <p:cNvSpPr>
            <a:spLocks noGrp="1"/>
          </p:cNvSpPr>
          <p:nvPr>
            <p:ph type="ctrTitle"/>
          </p:nvPr>
        </p:nvSpPr>
        <p:spPr>
          <a:xfrm>
            <a:off x="996950" y="494473"/>
            <a:ext cx="10890252" cy="589280"/>
          </a:xfrm>
        </p:spPr>
        <p:txBody>
          <a:bodyPr lIns="91440" tIns="45720" rIns="91440" bIns="45720" anchor="b">
            <a:normAutofit fontScale="90000"/>
          </a:bodyPr>
          <a:lstStyle/>
          <a:p>
            <a:r>
              <a:rPr lang="fr-FR" dirty="0"/>
              <a:t>Récapitulons</a:t>
            </a:r>
            <a:br>
              <a:rPr lang="fr-FR" dirty="0"/>
            </a:br>
            <a:r>
              <a:rPr lang="nl-NL" dirty="0" err="1">
                <a:latin typeface="Arial"/>
                <a:cs typeface="Arial"/>
              </a:rPr>
              <a:t>Qu’est-ce</a:t>
            </a:r>
            <a:r>
              <a:rPr lang="nl-NL" dirty="0">
                <a:latin typeface="Arial"/>
                <a:cs typeface="Arial"/>
              </a:rPr>
              <a:t> </a:t>
            </a:r>
            <a:r>
              <a:rPr lang="nl-NL" dirty="0" err="1">
                <a:latin typeface="Arial"/>
                <a:cs typeface="Arial"/>
              </a:rPr>
              <a:t>qu’une</a:t>
            </a:r>
            <a:r>
              <a:rPr lang="nl-NL" dirty="0">
                <a:latin typeface="Arial"/>
                <a:cs typeface="Arial"/>
              </a:rPr>
              <a:t> intervision? </a:t>
            </a:r>
            <a:endParaRPr lang="en-US" dirty="0"/>
          </a:p>
        </p:txBody>
      </p:sp>
      <p:sp>
        <p:nvSpPr>
          <p:cNvPr id="7" name="TextBox 6">
            <a:extLst>
              <a:ext uri="{FF2B5EF4-FFF2-40B4-BE49-F238E27FC236}">
                <a16:creationId xmlns:a16="http://schemas.microsoft.com/office/drawing/2014/main" id="{E1F1A532-D88E-4A0C-B8A1-6B8D8E6CCE45}"/>
              </a:ext>
            </a:extLst>
          </p:cNvPr>
          <p:cNvSpPr txBox="1"/>
          <p:nvPr/>
        </p:nvSpPr>
        <p:spPr>
          <a:xfrm>
            <a:off x="3048000" y="3245889"/>
            <a:ext cx="6096000"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6" name="Ovaal 5">
            <a:extLst>
              <a:ext uri="{FF2B5EF4-FFF2-40B4-BE49-F238E27FC236}">
                <a16:creationId xmlns:a16="http://schemas.microsoft.com/office/drawing/2014/main" id="{59B2F4E2-9E17-D68D-F6EA-2C285270E6E2}"/>
              </a:ext>
            </a:extLst>
          </p:cNvPr>
          <p:cNvSpPr/>
          <p:nvPr/>
        </p:nvSpPr>
        <p:spPr>
          <a:xfrm>
            <a:off x="8451924" y="4547421"/>
            <a:ext cx="1731954" cy="1332717"/>
          </a:xfrm>
          <a:prstGeom prst="ellipse">
            <a:avLst/>
          </a:prstGeom>
          <a:solidFill>
            <a:srgbClr val="012169"/>
          </a:solid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bg1"/>
              </a:solidFill>
            </a:endParaRPr>
          </a:p>
        </p:txBody>
      </p:sp>
      <p:sp>
        <p:nvSpPr>
          <p:cNvPr id="15" name="Tekstvak 14">
            <a:extLst>
              <a:ext uri="{FF2B5EF4-FFF2-40B4-BE49-F238E27FC236}">
                <a16:creationId xmlns:a16="http://schemas.microsoft.com/office/drawing/2014/main" id="{A83EE150-F5E3-B999-8A55-B98AC1651344}"/>
              </a:ext>
            </a:extLst>
          </p:cNvPr>
          <p:cNvSpPr txBox="1"/>
          <p:nvPr/>
        </p:nvSpPr>
        <p:spPr>
          <a:xfrm>
            <a:off x="8553910" y="4662250"/>
            <a:ext cx="1527982" cy="954107"/>
          </a:xfrm>
          <a:prstGeom prst="rect">
            <a:avLst/>
          </a:prstGeom>
          <a:noFill/>
        </p:spPr>
        <p:txBody>
          <a:bodyPr wrap="none" lIns="91440" tIns="45720" rIns="91440" bIns="45720" rtlCol="0" anchor="t">
            <a:spAutoFit/>
          </a:bodyPr>
          <a:lstStyle/>
          <a:p>
            <a:pPr algn="ctr"/>
            <a:r>
              <a:rPr lang="nl-NL" sz="1400" dirty="0" err="1">
                <a:solidFill>
                  <a:schemeClr val="bg1"/>
                </a:solidFill>
                <a:latin typeface="Arial"/>
                <a:cs typeface="Arial"/>
              </a:rPr>
              <a:t>intervision</a:t>
            </a:r>
            <a:endParaRPr lang="nl-NL" sz="1400" dirty="0">
              <a:solidFill>
                <a:schemeClr val="bg1"/>
              </a:solidFill>
              <a:latin typeface="Arial"/>
              <a:cs typeface="Arial"/>
            </a:endParaRPr>
          </a:p>
          <a:p>
            <a:pPr algn="ctr"/>
            <a:r>
              <a:rPr lang="nl-NL" sz="1400" dirty="0" err="1">
                <a:solidFill>
                  <a:schemeClr val="bg1"/>
                </a:solidFill>
                <a:latin typeface="Arial"/>
                <a:cs typeface="Arial"/>
              </a:rPr>
              <a:t>Boite</a:t>
            </a:r>
            <a:r>
              <a:rPr lang="nl-NL" sz="1400" dirty="0">
                <a:solidFill>
                  <a:schemeClr val="bg1"/>
                </a:solidFill>
                <a:latin typeface="Arial"/>
                <a:cs typeface="Arial"/>
              </a:rPr>
              <a:t> à </a:t>
            </a:r>
            <a:r>
              <a:rPr lang="nl-NL" sz="1400" dirty="0" err="1">
                <a:solidFill>
                  <a:schemeClr val="bg1"/>
                </a:solidFill>
                <a:latin typeface="Arial"/>
                <a:cs typeface="Arial"/>
              </a:rPr>
              <a:t>outils</a:t>
            </a:r>
            <a:endParaRPr lang="nl-NL" sz="1400" dirty="0">
              <a:solidFill>
                <a:schemeClr val="bg1"/>
              </a:solidFill>
              <a:latin typeface="Arial" panose="020B0604020202020204" pitchFamily="34" charset="0"/>
              <a:cs typeface="Arial" panose="020B0604020202020204" pitchFamily="34" charset="0"/>
            </a:endParaRPr>
          </a:p>
          <a:p>
            <a:pPr algn="ctr"/>
            <a:r>
              <a:rPr lang="nl-NL" sz="1400" dirty="0">
                <a:solidFill>
                  <a:schemeClr val="bg1"/>
                </a:solidFill>
                <a:latin typeface="Arial"/>
                <a:cs typeface="Arial"/>
              </a:rPr>
              <a:t>+</a:t>
            </a:r>
          </a:p>
          <a:p>
            <a:pPr algn="ctr"/>
            <a:r>
              <a:rPr lang="nl-NL" sz="1400" dirty="0" err="1">
                <a:solidFill>
                  <a:schemeClr val="bg1"/>
                </a:solidFill>
                <a:latin typeface="Arial"/>
                <a:cs typeface="Arial"/>
              </a:rPr>
              <a:t>Référents</a:t>
            </a:r>
            <a:r>
              <a:rPr lang="nl-NL" sz="1400" dirty="0">
                <a:solidFill>
                  <a:schemeClr val="bg1"/>
                </a:solidFill>
                <a:latin typeface="Arial"/>
                <a:cs typeface="Arial"/>
              </a:rPr>
              <a:t> </a:t>
            </a:r>
            <a:r>
              <a:rPr lang="nl-NL" sz="1400" dirty="0" err="1">
                <a:solidFill>
                  <a:schemeClr val="bg1"/>
                </a:solidFill>
                <a:latin typeface="Arial"/>
                <a:cs typeface="Arial"/>
              </a:rPr>
              <a:t>locaux</a:t>
            </a:r>
            <a:endParaRPr lang="nl-NL" sz="1400" dirty="0">
              <a:solidFill>
                <a:schemeClr val="bg1"/>
              </a:solidFill>
              <a:latin typeface="Arial"/>
              <a:cs typeface="Arial"/>
            </a:endParaRPr>
          </a:p>
        </p:txBody>
      </p:sp>
      <p:sp>
        <p:nvSpPr>
          <p:cNvPr id="16" name="Ovaal 21">
            <a:extLst>
              <a:ext uri="{FF2B5EF4-FFF2-40B4-BE49-F238E27FC236}">
                <a16:creationId xmlns:a16="http://schemas.microsoft.com/office/drawing/2014/main" id="{0A208F0F-A456-A716-CADC-97E4322040D4}"/>
              </a:ext>
            </a:extLst>
          </p:cNvPr>
          <p:cNvSpPr/>
          <p:nvPr/>
        </p:nvSpPr>
        <p:spPr>
          <a:xfrm>
            <a:off x="7947409" y="4183947"/>
            <a:ext cx="2693210" cy="2034746"/>
          </a:xfrm>
          <a:prstGeom prst="ellipse">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Tekstvak 22">
            <a:extLst>
              <a:ext uri="{FF2B5EF4-FFF2-40B4-BE49-F238E27FC236}">
                <a16:creationId xmlns:a16="http://schemas.microsoft.com/office/drawing/2014/main" id="{E99EDA49-A691-6785-62F6-6636544E9C70}"/>
              </a:ext>
            </a:extLst>
          </p:cNvPr>
          <p:cNvSpPr txBox="1"/>
          <p:nvPr/>
        </p:nvSpPr>
        <p:spPr>
          <a:xfrm>
            <a:off x="10045031" y="4546157"/>
            <a:ext cx="1871025" cy="338554"/>
          </a:xfrm>
          <a:prstGeom prst="rect">
            <a:avLst/>
          </a:prstGeom>
          <a:solidFill>
            <a:schemeClr val="bg1"/>
          </a:solidFill>
        </p:spPr>
        <p:txBody>
          <a:bodyPr wrap="none" lIns="91440" tIns="45720" rIns="91440" bIns="45720" rtlCol="0" anchor="t">
            <a:spAutoFit/>
          </a:bodyPr>
          <a:lstStyle/>
          <a:p>
            <a:pPr algn="ctr"/>
            <a:r>
              <a:rPr lang="nl-NL" sz="1600" dirty="0">
                <a:latin typeface="Arial"/>
                <a:cs typeface="Arial"/>
              </a:rPr>
              <a:t>Audit &amp; </a:t>
            </a:r>
            <a:r>
              <a:rPr lang="nl-NL" sz="1600" dirty="0" err="1">
                <a:latin typeface="Arial"/>
                <a:cs typeface="Arial"/>
              </a:rPr>
              <a:t>Feed-back</a:t>
            </a:r>
            <a:endParaRPr lang="nl-BE" sz="1600" dirty="0">
              <a:latin typeface="Arial"/>
              <a:cs typeface="Arial"/>
            </a:endParaRPr>
          </a:p>
        </p:txBody>
      </p:sp>
      <p:sp>
        <p:nvSpPr>
          <p:cNvPr id="18" name="Tekstvak 23">
            <a:extLst>
              <a:ext uri="{FF2B5EF4-FFF2-40B4-BE49-F238E27FC236}">
                <a16:creationId xmlns:a16="http://schemas.microsoft.com/office/drawing/2014/main" id="{7B8C1D36-C553-BA57-BFEA-C1D453D58725}"/>
              </a:ext>
            </a:extLst>
          </p:cNvPr>
          <p:cNvSpPr txBox="1"/>
          <p:nvPr/>
        </p:nvSpPr>
        <p:spPr>
          <a:xfrm>
            <a:off x="8660442" y="5908914"/>
            <a:ext cx="1350050" cy="338554"/>
          </a:xfrm>
          <a:prstGeom prst="rect">
            <a:avLst/>
          </a:prstGeom>
          <a:solidFill>
            <a:schemeClr val="bg1"/>
          </a:solidFill>
        </p:spPr>
        <p:txBody>
          <a:bodyPr wrap="none" lIns="91440" tIns="45720" rIns="91440" bIns="45720" rtlCol="0" anchor="t">
            <a:spAutoFit/>
          </a:bodyPr>
          <a:lstStyle/>
          <a:p>
            <a:pPr algn="ctr"/>
            <a:r>
              <a:rPr lang="nl-NL" sz="1600">
                <a:latin typeface="Arial"/>
                <a:cs typeface="Arial"/>
              </a:rPr>
              <a:t>Plan </a:t>
            </a:r>
            <a:r>
              <a:rPr lang="nl-NL" sz="1600" err="1">
                <a:latin typeface="Arial"/>
                <a:cs typeface="Arial"/>
              </a:rPr>
              <a:t>d'action</a:t>
            </a:r>
            <a:endParaRPr lang="fr-FR" sz="2000">
              <a:cs typeface="Calibri"/>
            </a:endParaRPr>
          </a:p>
        </p:txBody>
      </p:sp>
      <p:sp>
        <p:nvSpPr>
          <p:cNvPr id="19" name="Tekstvak 24">
            <a:extLst>
              <a:ext uri="{FF2B5EF4-FFF2-40B4-BE49-F238E27FC236}">
                <a16:creationId xmlns:a16="http://schemas.microsoft.com/office/drawing/2014/main" id="{8CA5EDA3-ABF1-F1B1-2161-FBF41860B223}"/>
              </a:ext>
            </a:extLst>
          </p:cNvPr>
          <p:cNvSpPr txBox="1"/>
          <p:nvPr/>
        </p:nvSpPr>
        <p:spPr>
          <a:xfrm>
            <a:off x="6695835" y="4287561"/>
            <a:ext cx="1885453" cy="584775"/>
          </a:xfrm>
          <a:prstGeom prst="rect">
            <a:avLst/>
          </a:prstGeom>
          <a:solidFill>
            <a:schemeClr val="bg1"/>
          </a:solidFill>
        </p:spPr>
        <p:txBody>
          <a:bodyPr wrap="none" lIns="91440" tIns="45720" rIns="91440" bIns="45720" rtlCol="0" anchor="t">
            <a:spAutoFit/>
          </a:bodyPr>
          <a:lstStyle/>
          <a:p>
            <a:pPr algn="ctr"/>
            <a:r>
              <a:rPr lang="nl-NL" sz="1600" dirty="0" err="1">
                <a:solidFill>
                  <a:srgbClr val="012169"/>
                </a:solidFill>
                <a:latin typeface="Arial"/>
                <a:cs typeface="Arial"/>
              </a:rPr>
              <a:t>Comportement</a:t>
            </a:r>
            <a:r>
              <a:rPr lang="nl-NL" sz="1600" dirty="0">
                <a:solidFill>
                  <a:srgbClr val="012169"/>
                </a:solidFill>
                <a:latin typeface="Arial"/>
                <a:cs typeface="Arial"/>
              </a:rPr>
              <a:t> de </a:t>
            </a:r>
            <a:endParaRPr lang="fr-FR" sz="1600" dirty="0">
              <a:solidFill>
                <a:srgbClr val="012169"/>
              </a:solidFill>
              <a:latin typeface="Calibri" panose="020F0502020204030204"/>
              <a:cs typeface="Calibri" panose="020F0502020204030204"/>
            </a:endParaRPr>
          </a:p>
          <a:p>
            <a:pPr algn="ctr"/>
            <a:r>
              <a:rPr lang="nl-NL" sz="1600" dirty="0" err="1">
                <a:solidFill>
                  <a:srgbClr val="012169"/>
                </a:solidFill>
                <a:latin typeface="Arial"/>
                <a:cs typeface="Arial"/>
              </a:rPr>
              <a:t>prescription</a:t>
            </a:r>
            <a:r>
              <a:rPr lang="nl-NL" sz="1600" dirty="0">
                <a:solidFill>
                  <a:srgbClr val="012169"/>
                </a:solidFill>
                <a:latin typeface="Arial"/>
                <a:cs typeface="Arial"/>
              </a:rPr>
              <a:t> </a:t>
            </a:r>
            <a:r>
              <a:rPr lang="nl-NL" sz="1600" dirty="0" err="1">
                <a:solidFill>
                  <a:srgbClr val="012169"/>
                </a:solidFill>
                <a:latin typeface="Arial"/>
                <a:cs typeface="Arial"/>
              </a:rPr>
              <a:t>d'ATB</a:t>
            </a:r>
            <a:endParaRPr lang="fr-FR" sz="1600" dirty="0">
              <a:solidFill>
                <a:srgbClr val="012169"/>
              </a:solidFill>
              <a:cs typeface="Calibri"/>
            </a:endParaRPr>
          </a:p>
        </p:txBody>
      </p:sp>
    </p:spTree>
    <p:extLst>
      <p:ext uri="{BB962C8B-B14F-4D97-AF65-F5344CB8AC3E}">
        <p14:creationId xmlns:p14="http://schemas.microsoft.com/office/powerpoint/2010/main" val="45099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type="body" sz="quarter" idx="10"/>
          </p:nvPr>
        </p:nvSpPr>
        <p:spPr/>
        <p:txBody>
          <a:bodyPr>
            <a:normAutofit/>
          </a:bodyPr>
          <a:lstStyle/>
          <a:p>
            <a:pPr>
              <a:defRPr/>
            </a:pPr>
            <a:r>
              <a:rPr lang="fr-BE" sz="2000" b="1" dirty="0">
                <a:solidFill>
                  <a:srgbClr val="40A2A0"/>
                </a:solidFill>
              </a:rPr>
              <a:t>Phase 1 : Présentation de cas</a:t>
            </a:r>
          </a:p>
          <a:p>
            <a:pPr lvl="1">
              <a:defRPr/>
            </a:pPr>
            <a:r>
              <a:rPr lang="fr-BE" dirty="0"/>
              <a:t>Chaque MG ‘porteur’ décrit brièvement sa pratique et le profil de sa pratique et cite les difficultés qu’il distingue dans ce profil</a:t>
            </a:r>
          </a:p>
          <a:p>
            <a:pPr>
              <a:defRPr/>
            </a:pPr>
            <a:r>
              <a:rPr lang="fr-BE" sz="2000" b="1" dirty="0">
                <a:solidFill>
                  <a:srgbClr val="40A2A0"/>
                </a:solidFill>
              </a:rPr>
              <a:t>Phase 2 : Questions/réponses (étude du problème) ~ utiliser le groupe</a:t>
            </a:r>
          </a:p>
          <a:p>
            <a:pPr lvl="1">
              <a:defRPr/>
            </a:pPr>
            <a:r>
              <a:rPr lang="fr-BE" dirty="0"/>
              <a:t>Chacun à son tour, les autres MG posent des questions pour dégager les déterminants (explications du profil)</a:t>
            </a:r>
          </a:p>
          <a:p>
            <a:pPr lvl="1">
              <a:defRPr/>
            </a:pPr>
            <a:r>
              <a:rPr lang="fr-BE" dirty="0"/>
              <a:t>Le ‘porteur’ fournit des informations</a:t>
            </a:r>
          </a:p>
          <a:p>
            <a:pPr>
              <a:defRPr/>
            </a:pPr>
            <a:r>
              <a:rPr lang="fr-BE" sz="2000" b="1" dirty="0">
                <a:solidFill>
                  <a:srgbClr val="40A2A0"/>
                </a:solidFill>
              </a:rPr>
              <a:t>Phase 3 : Analyse</a:t>
            </a:r>
          </a:p>
          <a:p>
            <a:pPr lvl="1">
              <a:defRPr/>
            </a:pPr>
            <a:r>
              <a:rPr lang="fr-BE" dirty="0" err="1"/>
              <a:t>Le.La</a:t>
            </a:r>
            <a:r>
              <a:rPr lang="fr-BE" dirty="0"/>
              <a:t> </a:t>
            </a:r>
            <a:r>
              <a:rPr lang="fr-BE" dirty="0" err="1"/>
              <a:t>référent.e</a:t>
            </a:r>
            <a:r>
              <a:rPr lang="fr-BE" dirty="0"/>
              <a:t> </a:t>
            </a:r>
            <a:r>
              <a:rPr lang="fr-BE" dirty="0" err="1"/>
              <a:t>local.e</a:t>
            </a:r>
            <a:r>
              <a:rPr lang="fr-BE" dirty="0"/>
              <a:t> formule ce qui, à ses yeux, est un déterminant dans le cas du ‘porteur’</a:t>
            </a:r>
          </a:p>
          <a:p>
            <a:pPr lvl="1">
              <a:defRPr/>
            </a:pPr>
            <a:r>
              <a:rPr lang="fr-BE" dirty="0"/>
              <a:t>Le ‘porteur’ écoute et reformule éventuellement le déterminant. Il peut aussi y avoir plusieurs déterminants.</a:t>
            </a:r>
          </a:p>
          <a:p>
            <a:pPr>
              <a:defRPr/>
            </a:pPr>
            <a:r>
              <a:rPr lang="fr-BE" sz="2000" b="1" dirty="0">
                <a:solidFill>
                  <a:srgbClr val="40A2A0"/>
                </a:solidFill>
              </a:rPr>
              <a:t>Phase 4 : Avis et conseils</a:t>
            </a:r>
          </a:p>
          <a:p>
            <a:pPr lvl="1">
              <a:defRPr/>
            </a:pPr>
            <a:r>
              <a:rPr lang="fr-BE" sz="1700" dirty="0"/>
              <a:t>Chacun à son tour, tous les MG fournissent de nouvelles perspectives, conseils, astuces</a:t>
            </a:r>
          </a:p>
          <a:p>
            <a:pPr>
              <a:defRPr/>
            </a:pPr>
            <a:r>
              <a:rPr lang="fr-BE" sz="2000" b="1" dirty="0">
                <a:solidFill>
                  <a:srgbClr val="40A2A0"/>
                </a:solidFill>
              </a:rPr>
              <a:t>Phase 5 : Conclusion et évaluation</a:t>
            </a:r>
          </a:p>
          <a:p>
            <a:pPr lvl="1">
              <a:defRPr/>
            </a:pPr>
            <a:r>
              <a:rPr lang="fr-BE" dirty="0"/>
              <a:t>Le porteur de cas indique les conseils/perspectives qui lui seront utiles</a:t>
            </a:r>
          </a:p>
          <a:p>
            <a:pPr lvl="1">
              <a:defRPr/>
            </a:pPr>
            <a:r>
              <a:rPr lang="fr-BE" dirty="0"/>
              <a:t>Le porteur de cas formule ses futures actions concrètes</a:t>
            </a:r>
          </a:p>
          <a:p>
            <a:pPr lvl="1">
              <a:defRPr/>
            </a:pPr>
            <a:r>
              <a:rPr lang="fr-BE" dirty="0"/>
              <a:t>Le porteur de cas formule ses acquis d’apprentissage personnels</a:t>
            </a:r>
          </a:p>
          <a:p>
            <a:pPr marL="0" indent="0">
              <a:buNone/>
            </a:pPr>
            <a:endParaRPr lang="nl-BE" sz="2800" dirty="0"/>
          </a:p>
        </p:txBody>
      </p:sp>
      <p:sp>
        <p:nvSpPr>
          <p:cNvPr id="4" name="Tijdelijke aanduiding voor dianummer 3"/>
          <p:cNvSpPr>
            <a:spLocks noGrp="1"/>
          </p:cNvSpPr>
          <p:nvPr>
            <p:ph type="sldNum" sz="quarter" idx="4"/>
          </p:nvPr>
        </p:nvSpPr>
        <p:spPr>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fontAlgn="base">
              <a:spcBef>
                <a:spcPct val="0"/>
              </a:spcBef>
              <a:spcAft>
                <a:spcPct val="0"/>
              </a:spcAft>
            </a:pPr>
            <a:fld id="{8D0CDDAD-83BF-4C09-9860-F55FAAC90EC4}" type="slidenum">
              <a:rPr lang="en-US" altLang="en-US" smtClean="0">
                <a:solidFill>
                  <a:srgbClr val="FFFFFF"/>
                </a:solidFill>
              </a:rPr>
              <a:pPr defTabSz="914400" fontAlgn="base">
                <a:spcBef>
                  <a:spcPct val="0"/>
                </a:spcBef>
                <a:spcAft>
                  <a:spcPct val="0"/>
                </a:spcAft>
              </a:pPr>
              <a:t>11</a:t>
            </a:fld>
            <a:endParaRPr lang="en-US" altLang="en-US">
              <a:solidFill>
                <a:srgbClr val="FFFFFF"/>
              </a:solidFill>
            </a:endParaRPr>
          </a:p>
        </p:txBody>
      </p:sp>
      <p:sp>
        <p:nvSpPr>
          <p:cNvPr id="2" name="Titel 1"/>
          <p:cNvSpPr>
            <a:spLocks noGrp="1"/>
          </p:cNvSpPr>
          <p:nvPr>
            <p:ph type="ctrTitle"/>
          </p:nvPr>
        </p:nvSpPr>
        <p:spPr/>
        <p:txBody>
          <a:bodyPr/>
          <a:lstStyle/>
          <a:p>
            <a:r>
              <a:rPr lang="fr-BE" b="1"/>
              <a:t>Phases d’une intervision</a:t>
            </a:r>
          </a:p>
        </p:txBody>
      </p:sp>
    </p:spTree>
    <p:extLst>
      <p:ext uri="{BB962C8B-B14F-4D97-AF65-F5344CB8AC3E}">
        <p14:creationId xmlns:p14="http://schemas.microsoft.com/office/powerpoint/2010/main" val="2064488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2EE0AF9C-5D41-7F00-2027-F05401051AAE}"/>
              </a:ext>
            </a:extLst>
          </p:cNvPr>
          <p:cNvSpPr>
            <a:spLocks noGrp="1"/>
          </p:cNvSpPr>
          <p:nvPr>
            <p:ph type="body" sz="quarter" idx="10"/>
          </p:nvPr>
        </p:nvSpPr>
        <p:spPr/>
        <p:txBody>
          <a:bodyPr/>
          <a:lstStyle/>
          <a:p>
            <a:r>
              <a:rPr lang="fr-FR" dirty="0"/>
              <a:t>Utiliser l'expertise, l'expérience et la responsabilité de tous les participants du groupe d'intervision et pas seulement du référent local (force du groupe).</a:t>
            </a:r>
          </a:p>
          <a:p>
            <a:r>
              <a:rPr lang="fr-FR" dirty="0"/>
              <a:t>Encouragez une participation constructive et solidaire à l’intervision et évitez ou interrompez les discussions par oui ou par non.</a:t>
            </a:r>
          </a:p>
          <a:p>
            <a:r>
              <a:rPr lang="fr-FR" dirty="0"/>
              <a:t>Concentrez-vous sur l’identification des déterminants et des interventions visant à promouvoir un comportement de prescription d’antibiotiques de qualité.</a:t>
            </a:r>
          </a:p>
          <a:p>
            <a:r>
              <a:rPr lang="fr-FR" dirty="0"/>
              <a:t>Encourager l’</a:t>
            </a:r>
            <a:r>
              <a:rPr lang="fr-FR" dirty="0" err="1"/>
              <a:t>auto-réflexion</a:t>
            </a:r>
            <a:endParaRPr lang="fr-FR" dirty="0"/>
          </a:p>
          <a:p>
            <a:pPr lvl="1"/>
            <a:r>
              <a:rPr lang="fr-FR" dirty="0"/>
              <a:t>Poser des questions et rechercher la motivation pour s'attaquer à un déterminant</a:t>
            </a:r>
          </a:p>
          <a:p>
            <a:pPr lvl="1"/>
            <a:r>
              <a:rPr lang="fr-FR" dirty="0"/>
              <a:t>Organiser des jeux de rôle ou des speed dates en duo (pour discuter par groupe de 2 de ce qui va bien et de ce qui est difficile lors de la mise en place d'une politique de prise en charge des patients atteints d'infections respiratoires)</a:t>
            </a:r>
          </a:p>
          <a:p>
            <a:pPr lvl="1"/>
            <a:r>
              <a:rPr lang="fr-FR" dirty="0"/>
              <a:t>Se référer aux lignes directrices ou aux autres participants du groupe pour un échange d'expertise et d'expérience (force du groupe)</a:t>
            </a:r>
            <a:endParaRPr lang="nl-BE" dirty="0"/>
          </a:p>
        </p:txBody>
      </p:sp>
      <p:sp>
        <p:nvSpPr>
          <p:cNvPr id="2" name="Tijdelijke aanduiding voor datum 1">
            <a:extLst>
              <a:ext uri="{FF2B5EF4-FFF2-40B4-BE49-F238E27FC236}">
                <a16:creationId xmlns:a16="http://schemas.microsoft.com/office/drawing/2014/main" id="{94160EC6-5AA7-6B52-F8AC-7D4E485A79E8}"/>
              </a:ext>
            </a:extLst>
          </p:cNvPr>
          <p:cNvSpPr>
            <a:spLocks noGrp="1"/>
          </p:cNvSpPr>
          <p:nvPr>
            <p:ph type="dt" sz="half" idx="2"/>
          </p:nvPr>
        </p:nvSpPr>
        <p:spPr/>
        <p:txBody>
          <a:bodyPr/>
          <a:lstStyle/>
          <a:p>
            <a:fld id="{7B3C7506-2FF9-4BBA-93F1-733B39613D7A}" type="datetime1">
              <a:rPr lang="nl-BE" smtClean="0"/>
              <a:t>9/04/2024</a:t>
            </a:fld>
            <a:endParaRPr lang="nl-BE"/>
          </a:p>
        </p:txBody>
      </p:sp>
      <p:sp>
        <p:nvSpPr>
          <p:cNvPr id="3" name="Tijdelijke aanduiding voor dianummer 2">
            <a:extLst>
              <a:ext uri="{FF2B5EF4-FFF2-40B4-BE49-F238E27FC236}">
                <a16:creationId xmlns:a16="http://schemas.microsoft.com/office/drawing/2014/main" id="{FFEB1A25-2A6B-A382-E7B5-1262E12D0E29}"/>
              </a:ext>
            </a:extLst>
          </p:cNvPr>
          <p:cNvSpPr>
            <a:spLocks noGrp="1"/>
          </p:cNvSpPr>
          <p:nvPr>
            <p:ph type="sldNum" sz="quarter" idx="4"/>
          </p:nvPr>
        </p:nvSpPr>
        <p:spPr/>
        <p:txBody>
          <a:bodyPr/>
          <a:lstStyle/>
          <a:p>
            <a:fld id="{237A5C56-B9E8-4E46-B944-E20B96CB342D}" type="slidenum">
              <a:rPr lang="nl-BE" smtClean="0"/>
              <a:pPr/>
              <a:t>12</a:t>
            </a:fld>
            <a:endParaRPr lang="nl-BE">
              <a:solidFill>
                <a:schemeClr val="bg1"/>
              </a:solidFill>
            </a:endParaRPr>
          </a:p>
        </p:txBody>
      </p:sp>
      <p:sp>
        <p:nvSpPr>
          <p:cNvPr id="7" name="Titel 6">
            <a:extLst>
              <a:ext uri="{FF2B5EF4-FFF2-40B4-BE49-F238E27FC236}">
                <a16:creationId xmlns:a16="http://schemas.microsoft.com/office/drawing/2014/main" id="{CC6EE4FF-E162-7149-7E4F-7B2D280ECE11}"/>
              </a:ext>
            </a:extLst>
          </p:cNvPr>
          <p:cNvSpPr>
            <a:spLocks noGrp="1"/>
          </p:cNvSpPr>
          <p:nvPr>
            <p:ph type="ctrTitle"/>
          </p:nvPr>
        </p:nvSpPr>
        <p:spPr/>
        <p:txBody>
          <a:bodyPr/>
          <a:lstStyle/>
          <a:p>
            <a:r>
              <a:rPr lang="nl-NL" dirty="0"/>
              <a:t>TIPS &amp;TRICS POUR INTERVISION 3 </a:t>
            </a:r>
            <a:endParaRPr lang="nl-BE" dirty="0"/>
          </a:p>
        </p:txBody>
      </p:sp>
    </p:spTree>
    <p:extLst>
      <p:ext uri="{BB962C8B-B14F-4D97-AF65-F5344CB8AC3E}">
        <p14:creationId xmlns:p14="http://schemas.microsoft.com/office/powerpoint/2010/main" val="1976748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E8EF92-D2BF-40B8-BBB5-EDC16A776F64}"/>
              </a:ext>
            </a:extLst>
          </p:cNvPr>
          <p:cNvSpPr>
            <a:spLocks noGrp="1"/>
          </p:cNvSpPr>
          <p:nvPr>
            <p:ph type="dt" sz="half" idx="2"/>
          </p:nvPr>
        </p:nvSpPr>
        <p:spPr/>
        <p:txBody>
          <a:bodyPr/>
          <a:lstStyle/>
          <a:p>
            <a:fld id="{E7CBCB46-EDDA-4931-BA57-840B2ED1545A}" type="datetime1">
              <a:rPr lang="nl-BE" smtClean="0"/>
              <a:t>8/04/2024</a:t>
            </a:fld>
            <a:endParaRPr lang="nl-BE"/>
          </a:p>
        </p:txBody>
      </p:sp>
      <p:sp>
        <p:nvSpPr>
          <p:cNvPr id="3" name="Slide Number Placeholder 2">
            <a:extLst>
              <a:ext uri="{FF2B5EF4-FFF2-40B4-BE49-F238E27FC236}">
                <a16:creationId xmlns:a16="http://schemas.microsoft.com/office/drawing/2014/main" id="{9070E93F-986D-457F-AD71-EDEA41A93766}"/>
              </a:ext>
            </a:extLst>
          </p:cNvPr>
          <p:cNvSpPr>
            <a:spLocks noGrp="1"/>
          </p:cNvSpPr>
          <p:nvPr>
            <p:ph type="sldNum" sz="quarter" idx="4"/>
          </p:nvPr>
        </p:nvSpPr>
        <p:spPr/>
        <p:txBody>
          <a:bodyPr/>
          <a:lstStyle/>
          <a:p>
            <a:fld id="{237A5C56-B9E8-4E46-B944-E20B96CB342D}" type="slidenum">
              <a:rPr lang="nl-BE" smtClean="0"/>
              <a:pPr/>
              <a:t>13</a:t>
            </a:fld>
            <a:endParaRPr lang="nl-BE">
              <a:solidFill>
                <a:schemeClr val="bg1"/>
              </a:solidFill>
            </a:endParaRPr>
          </a:p>
        </p:txBody>
      </p:sp>
      <p:sp>
        <p:nvSpPr>
          <p:cNvPr id="4" name="Title 3">
            <a:extLst>
              <a:ext uri="{FF2B5EF4-FFF2-40B4-BE49-F238E27FC236}">
                <a16:creationId xmlns:a16="http://schemas.microsoft.com/office/drawing/2014/main" id="{8E555214-A50E-4100-8521-899E16C6E641}"/>
              </a:ext>
            </a:extLst>
          </p:cNvPr>
          <p:cNvSpPr>
            <a:spLocks noGrp="1"/>
          </p:cNvSpPr>
          <p:nvPr>
            <p:ph type="ctrTitle"/>
          </p:nvPr>
        </p:nvSpPr>
        <p:spPr>
          <a:xfrm>
            <a:off x="253999" y="2097314"/>
            <a:ext cx="11219544" cy="918143"/>
          </a:xfrm>
        </p:spPr>
        <p:txBody>
          <a:bodyPr>
            <a:normAutofit fontScale="90000"/>
          </a:bodyPr>
          <a:lstStyle/>
          <a:p>
            <a:r>
              <a:rPr lang="nl-NL" dirty="0"/>
              <a:t>ETAPE 1: </a:t>
            </a:r>
            <a:br>
              <a:rPr lang="nl-NL" dirty="0"/>
            </a:br>
            <a:r>
              <a:rPr lang="nl-NL" dirty="0" err="1"/>
              <a:t>comportement</a:t>
            </a:r>
            <a:r>
              <a:rPr lang="nl-NL" dirty="0"/>
              <a:t> de </a:t>
            </a:r>
            <a:r>
              <a:rPr lang="nl-NL" dirty="0" err="1"/>
              <a:t>prescription</a:t>
            </a:r>
            <a:br>
              <a:rPr lang="nl-NL" b="0" dirty="0"/>
            </a:br>
            <a:br>
              <a:rPr lang="nl-NL" b="0" dirty="0"/>
            </a:br>
            <a:r>
              <a:rPr lang="nl-NL" b="0" dirty="0"/>
              <a:t>Point de </a:t>
            </a:r>
            <a:r>
              <a:rPr lang="nl-NL" b="0" dirty="0" err="1"/>
              <a:t>départ</a:t>
            </a:r>
            <a:endParaRPr lang="en-US" b="0" dirty="0"/>
          </a:p>
        </p:txBody>
      </p:sp>
    </p:spTree>
    <p:extLst>
      <p:ext uri="{BB962C8B-B14F-4D97-AF65-F5344CB8AC3E}">
        <p14:creationId xmlns:p14="http://schemas.microsoft.com/office/powerpoint/2010/main" val="1988628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9/04/2024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14</a:t>
            </a:fld>
            <a:endParaRPr lang="nl-BE"/>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fr-BE"/>
              <a:t>PROGRAMME </a:t>
            </a:r>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2908879275"/>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fr-BE" sz="1600" b="1" i="0">
                          <a:solidFill>
                            <a:srgbClr val="FFFFFF"/>
                          </a:solidFill>
                          <a:effectLst/>
                          <a:latin typeface="Calibri" panose="020F0502020204030204" pitchFamily="34" charset="0"/>
                        </a:rPr>
                        <a:t>​</a:t>
                      </a:r>
                    </a:p>
                    <a:p>
                      <a:pPr algn="ctr" fontAlgn="base"/>
                      <a:r>
                        <a:rPr lang="fr-BE" sz="1600" b="1" i="0">
                          <a:solidFill>
                            <a:srgbClr val="FFFFFF"/>
                          </a:solidFill>
                          <a:effectLst/>
                          <a:latin typeface="Calibri" panose="020F0502020204030204" pitchFamily="34" charset="0"/>
                        </a:rPr>
                        <a:t>DURÉE</a:t>
                      </a:r>
                    </a:p>
                    <a:p>
                      <a:pPr algn="ctr" fontAlgn="base"/>
                      <a:r>
                        <a:rPr lang="fr-BE" sz="1600" b="1" i="0">
                          <a:solidFill>
                            <a:srgbClr val="FFFFFF"/>
                          </a:solidFill>
                          <a:effectLst/>
                          <a:latin typeface="Arial" panose="020B0604020202020204" pitchFamily="34" charset="0"/>
                        </a:rPr>
                        <a:t>​</a:t>
                      </a: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fr-BE" sz="1600" b="1" i="0">
                          <a:solidFill>
                            <a:srgbClr val="FFFFFF"/>
                          </a:solidFill>
                          <a:effectLst/>
                          <a:latin typeface="Calibri" panose="020F0502020204030204" pitchFamily="34" charset="0"/>
                        </a:rPr>
                        <a:t>RUBRIQUE</a:t>
                      </a: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10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Introduction </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fr-BE" sz="1600" b="1" i="0" dirty="0">
                          <a:solidFill>
                            <a:srgbClr val="012169"/>
                          </a:solidFill>
                          <a:effectLst/>
                          <a:latin typeface="Arial" panose="020B0604020202020204" pitchFamily="34" charset="0"/>
                        </a:rPr>
                        <a:t>​</a:t>
                      </a:r>
                    </a:p>
                    <a:p>
                      <a:pPr algn="ctr" fontAlgn="base"/>
                      <a:r>
                        <a:rPr lang="fr-BE" sz="1600" b="1" i="0" dirty="0">
                          <a:solidFill>
                            <a:srgbClr val="012169"/>
                          </a:solidFill>
                          <a:effectLst/>
                          <a:latin typeface="Arial" panose="020B0604020202020204" pitchFamily="34" charset="0"/>
                        </a:rPr>
                        <a:t>30 min</a:t>
                      </a:r>
                    </a:p>
                    <a:p>
                      <a:pPr algn="ctr" fontAlgn="base"/>
                      <a:r>
                        <a:rPr lang="fr-BE" sz="1600" b="1" i="0" dirty="0">
                          <a:solidFill>
                            <a:srgbClr val="012169"/>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1" i="0" dirty="0">
                          <a:solidFill>
                            <a:srgbClr val="012169"/>
                          </a:solidFill>
                          <a:effectLst/>
                          <a:latin typeface="Arial" panose="020B0604020202020204" pitchFamily="34" charset="0"/>
                        </a:rPr>
                        <a:t>ÉTAPE n°1 : comportement de prescription </a:t>
                      </a:r>
                    </a:p>
                    <a:p>
                      <a:pPr algn="ctr" fontAlgn="base"/>
                      <a:r>
                        <a:rPr lang="fr-BE" sz="1600" b="1" i="0" dirty="0">
                          <a:solidFill>
                            <a:srgbClr val="012169"/>
                          </a:solidFill>
                          <a:effectLst/>
                          <a:latin typeface="Arial" panose="020B0604020202020204" pitchFamily="34" charset="0"/>
                        </a:rPr>
                        <a:t>Discussion (point de départ + plan d’action)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2</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n°2 : changement de comportement</a:t>
                      </a:r>
                    </a:p>
                    <a:p>
                      <a:pPr algn="ctr" fontAlgn="base"/>
                      <a:r>
                        <a:rPr lang="fr-BE" sz="1600" b="0" i="0" dirty="0">
                          <a:solidFill>
                            <a:schemeClr val="bg1">
                              <a:lumMod val="50000"/>
                            </a:schemeClr>
                          </a:solidFill>
                          <a:effectLst/>
                          <a:latin typeface="Arial" panose="020B0604020202020204" pitchFamily="34" charset="0"/>
                        </a:rPr>
                        <a:t>Identification des déterminants + création de motivation + solutions​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2</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Discussion (boîte à outils + </a:t>
                      </a:r>
                      <a:br>
                        <a:rPr lang="fr-BE" sz="1600" b="0" i="0" dirty="0">
                          <a:solidFill>
                            <a:schemeClr val="bg1">
                              <a:lumMod val="50000"/>
                            </a:schemeClr>
                          </a:solidFill>
                          <a:effectLst/>
                          <a:latin typeface="Arial" panose="020B0604020202020204" pitchFamily="34" charset="0"/>
                        </a:rPr>
                      </a:br>
                      <a:r>
                        <a:rPr lang="fr-BE" sz="1600" b="0" i="0" dirty="0">
                          <a:solidFill>
                            <a:schemeClr val="bg1">
                              <a:lumMod val="50000"/>
                            </a:schemeClr>
                          </a:solidFill>
                          <a:effectLst/>
                          <a:latin typeface="Arial" panose="020B0604020202020204" pitchFamily="34" charset="0"/>
                        </a:rPr>
                        <a:t>sélection intervention(s))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3</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Élaboration d’un plan d’action (objectif antibiotique et de comportement)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b="0" i="0">
                          <a:solidFill>
                            <a:schemeClr val="bg1">
                              <a:lumMod val="50000"/>
                            </a:schemeClr>
                          </a:solidFill>
                          <a:effectLst/>
                          <a:latin typeface="Arial" panose="020B0604020202020204" pitchFamily="34" charset="0"/>
                        </a:rPr>
                        <a:t>10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Conclusion : résumé de l’intervision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BE"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93868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7A8D3053-B5E4-768F-DB46-B1A34348756C}"/>
              </a:ext>
            </a:extLst>
          </p:cNvPr>
          <p:cNvSpPr>
            <a:spLocks noGrp="1"/>
          </p:cNvSpPr>
          <p:nvPr>
            <p:ph type="body" sz="quarter" idx="10"/>
          </p:nvPr>
        </p:nvSpPr>
        <p:spPr>
          <a:xfrm>
            <a:off x="865188" y="1009491"/>
            <a:ext cx="10488612" cy="5313362"/>
          </a:xfrm>
        </p:spPr>
        <p:txBody>
          <a:bodyPr/>
          <a:lstStyle/>
          <a:p>
            <a:pPr marL="0" indent="0">
              <a:buNone/>
            </a:pPr>
            <a:r>
              <a:rPr lang="fr-FR" sz="1400" dirty="0"/>
              <a:t>Choisissez 1 point de départ pour l'intervision. Le point de départ vise à stimuler l'</a:t>
            </a:r>
            <a:r>
              <a:rPr lang="fr-FR" sz="1400" dirty="0" err="1"/>
              <a:t>auto-réflexion</a:t>
            </a:r>
            <a:r>
              <a:rPr lang="fr-FR" sz="1400" dirty="0"/>
              <a:t> et l'interaction entre les participants et ainsi identifier les déterminants d'un comportement optimal en matière de prescription d'antibiotiques. Un point de départ différent peut être utilisé pour chaque intervision.</a:t>
            </a:r>
          </a:p>
          <a:p>
            <a:pPr marL="0" indent="0">
              <a:buNone/>
            </a:pPr>
            <a:r>
              <a:rPr lang="fr-FR" sz="1400" dirty="0"/>
              <a:t>Les points de départ possibles sont :</a:t>
            </a:r>
          </a:p>
          <a:p>
            <a:r>
              <a:rPr lang="fr-FR" sz="1400" dirty="0"/>
              <a:t>Résultats du baromètre ou aperçu de l’APQI</a:t>
            </a:r>
          </a:p>
          <a:p>
            <a:r>
              <a:rPr lang="fr-FR" sz="1400" dirty="0"/>
              <a:t>Prise en charge d'un cas selon les directives (ICE, contrôle des symptômes, communication, rendez-vous, conseils filet de sécurité, prescription reportée, choix de l'antibiotique, ...) Quelles étapes sont faciles/difficiles dans la pratique quotidienne ?</a:t>
            </a:r>
          </a:p>
          <a:p>
            <a:r>
              <a:rPr lang="fr-FR" sz="1400" dirty="0"/>
              <a:t>Cas impliquant une intervention préalablement choisie</a:t>
            </a:r>
          </a:p>
          <a:p>
            <a:pPr lvl="1"/>
            <a:r>
              <a:rPr lang="fr-FR" sz="1400" dirty="0"/>
              <a:t>a été appliqué correctement (+ raison, expérience)</a:t>
            </a:r>
          </a:p>
          <a:p>
            <a:pPr lvl="1"/>
            <a:r>
              <a:rPr lang="fr-FR" sz="1400" dirty="0"/>
              <a:t>est difficile à appliquer (raison, expérience ?)</a:t>
            </a:r>
          </a:p>
          <a:p>
            <a:r>
              <a:rPr lang="fr-FR" sz="1400" dirty="0"/>
              <a:t>Déclaration sur l'expérience avec une certaine intervention</a:t>
            </a:r>
          </a:p>
          <a:p>
            <a:r>
              <a:rPr lang="fr-FR" sz="1400" dirty="0"/>
              <a:t>Discutez des lignes directrices (un participant les prépare)</a:t>
            </a:r>
          </a:p>
          <a:p>
            <a:r>
              <a:rPr lang="fr-FR" sz="1400" dirty="0"/>
              <a:t>Brochure patient GRACE-INTRO</a:t>
            </a:r>
          </a:p>
          <a:p>
            <a:r>
              <a:rPr lang="fr-FR" sz="1400" dirty="0"/>
              <a:t>Observation sur l'application d'une intervention spécifique ((évaluation du plan d'action élaboré)</a:t>
            </a:r>
          </a:p>
          <a:p>
            <a:r>
              <a:rPr lang="fr-FR" sz="1400" dirty="0"/>
              <a:t>Question spécifique ou en suspens lors d'un entretien précédent</a:t>
            </a:r>
          </a:p>
          <a:p>
            <a:r>
              <a:rPr lang="fr-FR" sz="1400" dirty="0"/>
              <a:t>Liste de contrôle des symptômes d'alarme</a:t>
            </a:r>
          </a:p>
          <a:p>
            <a:r>
              <a:rPr lang="fr-FR" sz="1400" dirty="0"/>
              <a:t>,,,</a:t>
            </a:r>
            <a:endParaRPr lang="nl-BE" sz="1400" dirty="0"/>
          </a:p>
        </p:txBody>
      </p:sp>
      <p:sp>
        <p:nvSpPr>
          <p:cNvPr id="2" name="Tijdelijke aanduiding voor datum 1">
            <a:extLst>
              <a:ext uri="{FF2B5EF4-FFF2-40B4-BE49-F238E27FC236}">
                <a16:creationId xmlns:a16="http://schemas.microsoft.com/office/drawing/2014/main" id="{FC47B219-0307-CA5F-1A2E-56333FA2479E}"/>
              </a:ext>
            </a:extLst>
          </p:cNvPr>
          <p:cNvSpPr>
            <a:spLocks noGrp="1"/>
          </p:cNvSpPr>
          <p:nvPr>
            <p:ph type="dt" sz="half" idx="2"/>
          </p:nvPr>
        </p:nvSpPr>
        <p:spPr/>
        <p:txBody>
          <a:bodyPr/>
          <a:lstStyle/>
          <a:p>
            <a:fld id="{39FFB954-4EC7-4089-ADBF-85D3A92002B5}" type="datetime1">
              <a:rPr lang="nl-BE" smtClean="0"/>
              <a:t>9/04/2024</a:t>
            </a:fld>
            <a:endParaRPr lang="nl-BE"/>
          </a:p>
        </p:txBody>
      </p:sp>
      <p:sp>
        <p:nvSpPr>
          <p:cNvPr id="3" name="Tijdelijke aanduiding voor dianummer 2">
            <a:extLst>
              <a:ext uri="{FF2B5EF4-FFF2-40B4-BE49-F238E27FC236}">
                <a16:creationId xmlns:a16="http://schemas.microsoft.com/office/drawing/2014/main" id="{4DFBB22E-51D6-0E94-06E0-9CBD6ACE8F6A}"/>
              </a:ext>
            </a:extLst>
          </p:cNvPr>
          <p:cNvSpPr>
            <a:spLocks noGrp="1"/>
          </p:cNvSpPr>
          <p:nvPr>
            <p:ph type="sldNum" sz="quarter" idx="4"/>
          </p:nvPr>
        </p:nvSpPr>
        <p:spPr/>
        <p:txBody>
          <a:bodyPr/>
          <a:lstStyle/>
          <a:p>
            <a:fld id="{237A5C56-B9E8-4E46-B944-E20B96CB342D}" type="slidenum">
              <a:rPr lang="nl-BE" smtClean="0"/>
              <a:pPr/>
              <a:t>15</a:t>
            </a:fld>
            <a:endParaRPr lang="nl-BE">
              <a:solidFill>
                <a:schemeClr val="bg1"/>
              </a:solidFill>
            </a:endParaRPr>
          </a:p>
        </p:txBody>
      </p:sp>
      <p:sp>
        <p:nvSpPr>
          <p:cNvPr id="7" name="Titel 6">
            <a:extLst>
              <a:ext uri="{FF2B5EF4-FFF2-40B4-BE49-F238E27FC236}">
                <a16:creationId xmlns:a16="http://schemas.microsoft.com/office/drawing/2014/main" id="{50F21186-D8E1-48D0-7104-01A00D44C237}"/>
              </a:ext>
            </a:extLst>
          </p:cNvPr>
          <p:cNvSpPr>
            <a:spLocks noGrp="1"/>
          </p:cNvSpPr>
          <p:nvPr>
            <p:ph type="ctrTitle"/>
          </p:nvPr>
        </p:nvSpPr>
        <p:spPr/>
        <p:txBody>
          <a:bodyPr/>
          <a:lstStyle/>
          <a:p>
            <a:r>
              <a:rPr lang="nl-NL" dirty="0"/>
              <a:t>Point de </a:t>
            </a:r>
            <a:r>
              <a:rPr lang="nl-NL" dirty="0" err="1"/>
              <a:t>départ</a:t>
            </a:r>
            <a:r>
              <a:rPr lang="nl-NL" dirty="0"/>
              <a:t> pour </a:t>
            </a:r>
            <a:r>
              <a:rPr lang="nl-NL" dirty="0" err="1"/>
              <a:t>l’intervision</a:t>
            </a:r>
            <a:r>
              <a:rPr lang="nl-NL" dirty="0"/>
              <a:t> </a:t>
            </a:r>
            <a:endParaRPr lang="nl-BE" dirty="0"/>
          </a:p>
        </p:txBody>
      </p:sp>
    </p:spTree>
    <p:extLst>
      <p:ext uri="{BB962C8B-B14F-4D97-AF65-F5344CB8AC3E}">
        <p14:creationId xmlns:p14="http://schemas.microsoft.com/office/powerpoint/2010/main" val="2819088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583D696A-6044-4884-8C3B-9C8ED7DAB9FC}"/>
              </a:ext>
            </a:extLst>
          </p:cNvPr>
          <p:cNvSpPr>
            <a:spLocks noGrp="1"/>
          </p:cNvSpPr>
          <p:nvPr>
            <p:ph type="body" sz="quarter" idx="10"/>
          </p:nvPr>
        </p:nvSpPr>
        <p:spPr/>
        <p:txBody>
          <a:bodyPr/>
          <a:lstStyle/>
          <a:p>
            <a:pPr>
              <a:lnSpc>
                <a:spcPct val="200000"/>
              </a:lnSpc>
            </a:pPr>
            <a:r>
              <a:rPr lang="fr-FR" sz="2000" dirty="0"/>
              <a:t>Normal que le changement de baromètre ne soit pas encore visible</a:t>
            </a:r>
          </a:p>
          <a:p>
            <a:pPr>
              <a:lnSpc>
                <a:spcPct val="200000"/>
              </a:lnSpc>
            </a:pPr>
            <a:r>
              <a:rPr lang="fr-FR" sz="2000" dirty="0"/>
              <a:t>Ne vous découragez pas.</a:t>
            </a:r>
          </a:p>
          <a:p>
            <a:pPr>
              <a:lnSpc>
                <a:spcPct val="200000"/>
              </a:lnSpc>
            </a:pPr>
            <a:r>
              <a:rPr lang="fr-FR" sz="2000" dirty="0"/>
              <a:t>Les raisons possibles sont les suivantes :</a:t>
            </a:r>
          </a:p>
          <a:p>
            <a:pPr lvl="1"/>
            <a:r>
              <a:rPr lang="fr-FR" sz="1800" dirty="0"/>
              <a:t>Le changement de comportement est un processus lent.</a:t>
            </a:r>
          </a:p>
          <a:p>
            <a:pPr lvl="1"/>
            <a:r>
              <a:rPr lang="fr-FR" sz="1800" dirty="0"/>
              <a:t>Effet de dilution du changement positif dans le comportement de prescription d'antibiotiques d'un médecin généraliste individuel au sein d'un cabinet de groupe. </a:t>
            </a:r>
          </a:p>
          <a:p>
            <a:pPr lvl="1"/>
            <a:r>
              <a:rPr lang="fr-FR" sz="1800" dirty="0"/>
              <a:t>Résultats du baromètre : agrégés au niveau de la pratique</a:t>
            </a:r>
          </a:p>
          <a:p>
            <a:pPr lvl="1"/>
            <a:r>
              <a:rPr lang="fr-FR" sz="1800" dirty="0"/>
              <a:t>Évolution et évaluation des résultats du baromètre à plus long terme par un petit nombre de patients pour des indications bien définies sur une période de 3 mois </a:t>
            </a:r>
          </a:p>
          <a:p>
            <a:pPr lvl="1"/>
            <a:r>
              <a:rPr lang="fr-FR" dirty="0"/>
              <a:t> ...</a:t>
            </a:r>
            <a:endParaRPr lang="en-US" dirty="0"/>
          </a:p>
        </p:txBody>
      </p:sp>
      <p:sp>
        <p:nvSpPr>
          <p:cNvPr id="3" name="Tijdelijke aanduiding voor datum 2">
            <a:extLst>
              <a:ext uri="{FF2B5EF4-FFF2-40B4-BE49-F238E27FC236}">
                <a16:creationId xmlns:a16="http://schemas.microsoft.com/office/drawing/2014/main" id="{4FE3D471-1E4E-46D4-A6E6-238D27CBD477}"/>
              </a:ext>
            </a:extLst>
          </p:cNvPr>
          <p:cNvSpPr>
            <a:spLocks noGrp="1"/>
          </p:cNvSpPr>
          <p:nvPr>
            <p:ph type="dt" sz="half" idx="2"/>
          </p:nvPr>
        </p:nvSpPr>
        <p:spPr/>
        <p:txBody>
          <a:bodyPr/>
          <a:lstStyle/>
          <a:p>
            <a:fld id="{4488595A-567D-4A06-A5CF-F0F5F8F1CE8B}" type="datetime1">
              <a:rPr lang="nl-BE" smtClean="0"/>
              <a:t>8/04/2024</a:t>
            </a:fld>
            <a:endParaRPr lang="nl-BE"/>
          </a:p>
        </p:txBody>
      </p:sp>
      <p:sp>
        <p:nvSpPr>
          <p:cNvPr id="4" name="Tijdelijke aanduiding voor dianummer 3">
            <a:extLst>
              <a:ext uri="{FF2B5EF4-FFF2-40B4-BE49-F238E27FC236}">
                <a16:creationId xmlns:a16="http://schemas.microsoft.com/office/drawing/2014/main" id="{C1B4EA53-E8EC-4D27-A890-3E469240F0A7}"/>
              </a:ext>
            </a:extLst>
          </p:cNvPr>
          <p:cNvSpPr>
            <a:spLocks noGrp="1"/>
          </p:cNvSpPr>
          <p:nvPr>
            <p:ph type="sldNum" sz="quarter" idx="4"/>
          </p:nvPr>
        </p:nvSpPr>
        <p:spPr/>
        <p:txBody>
          <a:bodyPr/>
          <a:lstStyle/>
          <a:p>
            <a:fld id="{237A5C56-B9E8-4E46-B944-E20B96CB342D}" type="slidenum">
              <a:rPr lang="nl-BE" smtClean="0"/>
              <a:pPr/>
              <a:t>16</a:t>
            </a:fld>
            <a:endParaRPr lang="nl-BE">
              <a:solidFill>
                <a:schemeClr val="bg1"/>
              </a:solidFill>
            </a:endParaRPr>
          </a:p>
        </p:txBody>
      </p:sp>
      <p:sp>
        <p:nvSpPr>
          <p:cNvPr id="5" name="Titel 4">
            <a:extLst>
              <a:ext uri="{FF2B5EF4-FFF2-40B4-BE49-F238E27FC236}">
                <a16:creationId xmlns:a16="http://schemas.microsoft.com/office/drawing/2014/main" id="{46293721-8B84-411B-BA3E-2F2DCF5308D1}"/>
              </a:ext>
            </a:extLst>
          </p:cNvPr>
          <p:cNvSpPr>
            <a:spLocks noGrp="1"/>
          </p:cNvSpPr>
          <p:nvPr>
            <p:ph type="ctrTitle"/>
          </p:nvPr>
        </p:nvSpPr>
        <p:spPr/>
        <p:txBody>
          <a:bodyPr/>
          <a:lstStyle/>
          <a:p>
            <a:r>
              <a:rPr lang="nl-NL" dirty="0" err="1"/>
              <a:t>Résultats</a:t>
            </a:r>
            <a:r>
              <a:rPr lang="nl-NL" dirty="0"/>
              <a:t> du </a:t>
            </a:r>
            <a:r>
              <a:rPr lang="nl-NL" dirty="0" err="1"/>
              <a:t>baromètre</a:t>
            </a:r>
            <a:r>
              <a:rPr lang="nl-NL" dirty="0"/>
              <a:t>: des points </a:t>
            </a:r>
            <a:r>
              <a:rPr lang="nl-NL" dirty="0" err="1"/>
              <a:t>d’attention</a:t>
            </a:r>
            <a:endParaRPr lang="en-US" dirty="0"/>
          </a:p>
        </p:txBody>
      </p:sp>
    </p:spTree>
    <p:extLst>
      <p:ext uri="{BB962C8B-B14F-4D97-AF65-F5344CB8AC3E}">
        <p14:creationId xmlns:p14="http://schemas.microsoft.com/office/powerpoint/2010/main" val="396847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7A79C208-DD5E-2D5F-91DC-2C6BD6B3B575}"/>
              </a:ext>
            </a:extLst>
          </p:cNvPr>
          <p:cNvSpPr>
            <a:spLocks noGrp="1"/>
          </p:cNvSpPr>
          <p:nvPr>
            <p:ph type="body" sz="quarter" idx="10"/>
          </p:nvPr>
        </p:nvSpPr>
        <p:spPr>
          <a:xfrm>
            <a:off x="723332" y="1009491"/>
            <a:ext cx="10508778" cy="5313362"/>
          </a:xfrm>
        </p:spPr>
        <p:txBody>
          <a:bodyPr/>
          <a:lstStyle/>
          <a:p>
            <a:pPr marL="457200" lvl="1" indent="0" algn="ctr">
              <a:lnSpc>
                <a:spcPct val="150000"/>
              </a:lnSpc>
              <a:buNone/>
            </a:pPr>
            <a:r>
              <a:rPr lang="fr-FR" sz="2000" dirty="0"/>
              <a:t>Voir la </a:t>
            </a:r>
            <a:r>
              <a:rPr lang="fr-FR" sz="2000" b="1" dirty="0"/>
              <a:t>présentation</a:t>
            </a:r>
            <a:r>
              <a:rPr lang="fr-FR" sz="2000" dirty="0"/>
              <a:t> disponible via la boîte à outils </a:t>
            </a:r>
          </a:p>
          <a:p>
            <a:pPr marL="457200" lvl="1" indent="0" algn="ctr">
              <a:lnSpc>
                <a:spcPct val="150000"/>
              </a:lnSpc>
              <a:buNone/>
            </a:pPr>
            <a:r>
              <a:rPr lang="fr-FR" sz="2000" dirty="0"/>
              <a:t>(section "soutien aux champions locaux - baromètre des antibiotiques")</a:t>
            </a:r>
          </a:p>
          <a:p>
            <a:pPr marL="457200" lvl="1" indent="0" algn="ctr">
              <a:lnSpc>
                <a:spcPct val="150000"/>
              </a:lnSpc>
              <a:buNone/>
            </a:pPr>
            <a:r>
              <a:rPr lang="nl-NL" sz="2400" dirty="0"/>
              <a:t>↓</a:t>
            </a:r>
            <a:endParaRPr lang="fr-FR" sz="2000" dirty="0"/>
          </a:p>
          <a:p>
            <a:pPr marL="457200" lvl="1" indent="0" algn="ctr">
              <a:lnSpc>
                <a:spcPct val="150000"/>
              </a:lnSpc>
              <a:buNone/>
            </a:pPr>
            <a:r>
              <a:rPr lang="fr-FR" sz="2000" dirty="0"/>
              <a:t>sur la base de </a:t>
            </a:r>
            <a:r>
              <a:rPr lang="fr-FR" sz="2000" b="1" dirty="0"/>
              <a:t>déclarations</a:t>
            </a:r>
            <a:r>
              <a:rPr lang="fr-FR" sz="2000" dirty="0"/>
              <a:t> vous apprendre à mieux </a:t>
            </a:r>
            <a:r>
              <a:rPr lang="fr-FR" sz="2000" b="1" dirty="0"/>
              <a:t>interpréter</a:t>
            </a:r>
            <a:r>
              <a:rPr lang="fr-FR" sz="2000" dirty="0"/>
              <a:t> les </a:t>
            </a:r>
            <a:r>
              <a:rPr lang="fr-FR" sz="2000" b="1" dirty="0"/>
              <a:t>résultats</a:t>
            </a:r>
            <a:r>
              <a:rPr lang="fr-FR" sz="2000" dirty="0"/>
              <a:t> du baromètre des antibiotiques</a:t>
            </a:r>
          </a:p>
          <a:p>
            <a:pPr marL="457200" lvl="1" indent="0" algn="ctr">
              <a:lnSpc>
                <a:spcPct val="150000"/>
              </a:lnSpc>
              <a:buNone/>
            </a:pPr>
            <a:r>
              <a:rPr lang="nl-NL" sz="2400" dirty="0"/>
              <a:t>↓</a:t>
            </a:r>
            <a:endParaRPr lang="fr-FR" sz="2000" dirty="0"/>
          </a:p>
          <a:p>
            <a:pPr marL="457200" lvl="1" indent="0" algn="ctr">
              <a:lnSpc>
                <a:spcPct val="150000"/>
              </a:lnSpc>
              <a:buNone/>
            </a:pPr>
            <a:r>
              <a:rPr lang="fr-FR" sz="2000" dirty="0"/>
              <a:t>en tant que champion local ou avec le groupe d’intervision, vous pouvez sélectionner les déclarations que vous souhaitez discuter lors de </a:t>
            </a:r>
            <a:r>
              <a:rPr lang="nl-NL" sz="2000" dirty="0" err="1"/>
              <a:t>l’intervision</a:t>
            </a:r>
            <a:endParaRPr lang="nl-NL" sz="2000" dirty="0"/>
          </a:p>
          <a:p>
            <a:pPr marL="457200" lvl="1" indent="0" algn="ctr">
              <a:buNone/>
            </a:pPr>
            <a:endParaRPr lang="nl-NL" sz="2000" dirty="0"/>
          </a:p>
          <a:p>
            <a:pPr marL="0" indent="0">
              <a:buNone/>
            </a:pPr>
            <a:endParaRPr lang="nl-BE" sz="2000" dirty="0"/>
          </a:p>
        </p:txBody>
      </p:sp>
      <p:sp>
        <p:nvSpPr>
          <p:cNvPr id="2" name="Tijdelijke aanduiding voor datum 1">
            <a:extLst>
              <a:ext uri="{FF2B5EF4-FFF2-40B4-BE49-F238E27FC236}">
                <a16:creationId xmlns:a16="http://schemas.microsoft.com/office/drawing/2014/main" id="{76789FB9-ABAB-59DF-CA61-9DFF1E798831}"/>
              </a:ext>
            </a:extLst>
          </p:cNvPr>
          <p:cNvSpPr>
            <a:spLocks noGrp="1"/>
          </p:cNvSpPr>
          <p:nvPr>
            <p:ph type="dt" sz="half" idx="2"/>
          </p:nvPr>
        </p:nvSpPr>
        <p:spPr/>
        <p:txBody>
          <a:bodyPr/>
          <a:lstStyle/>
          <a:p>
            <a:fld id="{0319A2EE-CF3C-45EF-BCC7-0529014641C3}" type="datetime1">
              <a:rPr lang="nl-BE" smtClean="0"/>
              <a:t>8/04/2024</a:t>
            </a:fld>
            <a:endParaRPr lang="nl-BE"/>
          </a:p>
        </p:txBody>
      </p:sp>
      <p:sp>
        <p:nvSpPr>
          <p:cNvPr id="3" name="Tijdelijke aanduiding voor dianummer 2">
            <a:extLst>
              <a:ext uri="{FF2B5EF4-FFF2-40B4-BE49-F238E27FC236}">
                <a16:creationId xmlns:a16="http://schemas.microsoft.com/office/drawing/2014/main" id="{773372B9-2A70-75B1-6891-7EF1870870C9}"/>
              </a:ext>
            </a:extLst>
          </p:cNvPr>
          <p:cNvSpPr>
            <a:spLocks noGrp="1"/>
          </p:cNvSpPr>
          <p:nvPr>
            <p:ph type="sldNum" sz="quarter" idx="4"/>
          </p:nvPr>
        </p:nvSpPr>
        <p:spPr/>
        <p:txBody>
          <a:bodyPr/>
          <a:lstStyle/>
          <a:p>
            <a:fld id="{237A5C56-B9E8-4E46-B944-E20B96CB342D}" type="slidenum">
              <a:rPr lang="nl-BE" smtClean="0"/>
              <a:pPr/>
              <a:t>17</a:t>
            </a:fld>
            <a:endParaRPr lang="nl-BE">
              <a:solidFill>
                <a:schemeClr val="bg1"/>
              </a:solidFill>
            </a:endParaRPr>
          </a:p>
        </p:txBody>
      </p:sp>
      <p:sp>
        <p:nvSpPr>
          <p:cNvPr id="9" name="Titel 6">
            <a:extLst>
              <a:ext uri="{FF2B5EF4-FFF2-40B4-BE49-F238E27FC236}">
                <a16:creationId xmlns:a16="http://schemas.microsoft.com/office/drawing/2014/main" id="{95E0C04C-6886-65B4-F638-B6C4A69D19F2}"/>
              </a:ext>
            </a:extLst>
          </p:cNvPr>
          <p:cNvSpPr>
            <a:spLocks noGrp="1"/>
          </p:cNvSpPr>
          <p:nvPr>
            <p:ph type="ctrTitle"/>
          </p:nvPr>
        </p:nvSpPr>
        <p:spPr>
          <a:xfrm>
            <a:off x="996950" y="262890"/>
            <a:ext cx="10890252" cy="589280"/>
          </a:xfrm>
        </p:spPr>
        <p:txBody>
          <a:bodyPr lIns="91440" tIns="45720" rIns="91440" bIns="45720" anchor="b">
            <a:normAutofit/>
          </a:bodyPr>
          <a:lstStyle/>
          <a:p>
            <a:r>
              <a:rPr lang="nl-NL" dirty="0">
                <a:latin typeface="Arial"/>
                <a:cs typeface="Arial"/>
              </a:rPr>
              <a:t>FAQ </a:t>
            </a:r>
            <a:r>
              <a:rPr lang="nl-NL" dirty="0" err="1">
                <a:latin typeface="Arial"/>
                <a:cs typeface="Arial"/>
              </a:rPr>
              <a:t>Baromètre</a:t>
            </a:r>
            <a:r>
              <a:rPr lang="nl-NL" dirty="0">
                <a:latin typeface="Arial"/>
                <a:cs typeface="Arial"/>
              </a:rPr>
              <a:t> des </a:t>
            </a:r>
            <a:r>
              <a:rPr lang="nl-NL" dirty="0" err="1">
                <a:latin typeface="Arial"/>
                <a:cs typeface="Arial"/>
              </a:rPr>
              <a:t>antibiotiques</a:t>
            </a:r>
            <a:endParaRPr lang="nl-BE" dirty="0"/>
          </a:p>
        </p:txBody>
      </p:sp>
    </p:spTree>
    <p:extLst>
      <p:ext uri="{BB962C8B-B14F-4D97-AF65-F5344CB8AC3E}">
        <p14:creationId xmlns:p14="http://schemas.microsoft.com/office/powerpoint/2010/main" val="3079904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B5146D-0285-436C-B2FA-C27286FBDA94}"/>
              </a:ext>
            </a:extLst>
          </p:cNvPr>
          <p:cNvSpPr>
            <a:spLocks noGrp="1"/>
          </p:cNvSpPr>
          <p:nvPr>
            <p:ph type="dt" sz="half" idx="2"/>
          </p:nvPr>
        </p:nvSpPr>
        <p:spPr/>
        <p:txBody>
          <a:bodyPr/>
          <a:lstStyle/>
          <a:p>
            <a:fld id="{69BD619D-B95D-44AD-BF39-75FC86714D40}" type="datetime1">
              <a:rPr lang="nl-BE" smtClean="0"/>
              <a:t>8/04/2024</a:t>
            </a:fld>
            <a:endParaRPr lang="nl-BE"/>
          </a:p>
        </p:txBody>
      </p:sp>
      <p:sp>
        <p:nvSpPr>
          <p:cNvPr id="3" name="Slide Number Placeholder 2">
            <a:extLst>
              <a:ext uri="{FF2B5EF4-FFF2-40B4-BE49-F238E27FC236}">
                <a16:creationId xmlns:a16="http://schemas.microsoft.com/office/drawing/2014/main" id="{8B120C92-A943-429E-9464-9EB5CC9952E4}"/>
              </a:ext>
            </a:extLst>
          </p:cNvPr>
          <p:cNvSpPr>
            <a:spLocks noGrp="1"/>
          </p:cNvSpPr>
          <p:nvPr>
            <p:ph type="sldNum" sz="quarter" idx="4"/>
          </p:nvPr>
        </p:nvSpPr>
        <p:spPr/>
        <p:txBody>
          <a:bodyPr/>
          <a:lstStyle/>
          <a:p>
            <a:fld id="{237A5C56-B9E8-4E46-B944-E20B96CB342D}" type="slidenum">
              <a:rPr lang="nl-BE" smtClean="0"/>
              <a:pPr/>
              <a:t>18</a:t>
            </a:fld>
            <a:endParaRPr lang="nl-BE">
              <a:solidFill>
                <a:schemeClr val="bg1"/>
              </a:solidFill>
            </a:endParaRPr>
          </a:p>
        </p:txBody>
      </p:sp>
      <p:sp>
        <p:nvSpPr>
          <p:cNvPr id="4" name="Title 3">
            <a:extLst>
              <a:ext uri="{FF2B5EF4-FFF2-40B4-BE49-F238E27FC236}">
                <a16:creationId xmlns:a16="http://schemas.microsoft.com/office/drawing/2014/main" id="{50D98C27-F285-4786-AA8F-6A61F7E3EDE1}"/>
              </a:ext>
            </a:extLst>
          </p:cNvPr>
          <p:cNvSpPr>
            <a:spLocks noGrp="1"/>
          </p:cNvSpPr>
          <p:nvPr>
            <p:ph type="ctrTitle"/>
          </p:nvPr>
        </p:nvSpPr>
        <p:spPr>
          <a:xfrm>
            <a:off x="254000" y="3777517"/>
            <a:ext cx="8528050" cy="581026"/>
          </a:xfrm>
        </p:spPr>
        <p:txBody>
          <a:bodyPr>
            <a:normAutofit fontScale="90000"/>
          </a:bodyPr>
          <a:lstStyle/>
          <a:p>
            <a:r>
              <a:rPr lang="nl-NL" dirty="0"/>
              <a:t>ETAPE 2: changement de </a:t>
            </a:r>
            <a:r>
              <a:rPr lang="nl-NL" dirty="0" err="1"/>
              <a:t>comportement</a:t>
            </a:r>
            <a:r>
              <a:rPr lang="nl-NL" dirty="0"/>
              <a:t> </a:t>
            </a:r>
            <a:br>
              <a:rPr lang="nl-NL" dirty="0"/>
            </a:br>
            <a:r>
              <a:rPr lang="nl-NL" b="0" dirty="0" err="1"/>
              <a:t>Identification</a:t>
            </a:r>
            <a:r>
              <a:rPr lang="nl-NL" b="0" dirty="0"/>
              <a:t> des </a:t>
            </a:r>
            <a:r>
              <a:rPr lang="nl-NL" b="0" dirty="0" err="1"/>
              <a:t>déterminants</a:t>
            </a:r>
            <a:r>
              <a:rPr lang="nl-NL" b="0" dirty="0"/>
              <a:t>, </a:t>
            </a:r>
            <a:r>
              <a:rPr lang="nl-NL" b="0" dirty="0" err="1"/>
              <a:t>création</a:t>
            </a:r>
            <a:r>
              <a:rPr lang="nl-NL" b="0" dirty="0"/>
              <a:t> de </a:t>
            </a:r>
            <a:r>
              <a:rPr lang="nl-NL" b="0" dirty="0" err="1"/>
              <a:t>motivation</a:t>
            </a:r>
            <a:r>
              <a:rPr lang="nl-NL" b="0" dirty="0"/>
              <a:t>, </a:t>
            </a:r>
            <a:r>
              <a:rPr lang="nl-NL" b="0" dirty="0" err="1"/>
              <a:t>solutions</a:t>
            </a:r>
            <a:endParaRPr lang="en-US" dirty="0"/>
          </a:p>
        </p:txBody>
      </p:sp>
    </p:spTree>
    <p:extLst>
      <p:ext uri="{BB962C8B-B14F-4D97-AF65-F5344CB8AC3E}">
        <p14:creationId xmlns:p14="http://schemas.microsoft.com/office/powerpoint/2010/main" val="2889717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9/04/2024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19</a:t>
            </a:fld>
            <a:endParaRPr lang="nl-BE"/>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fr-BE"/>
              <a:t>PROGRAMME </a:t>
            </a:r>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1032005351"/>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fr-BE" sz="1600" b="1" i="0">
                          <a:solidFill>
                            <a:srgbClr val="FFFFFF"/>
                          </a:solidFill>
                          <a:effectLst/>
                          <a:latin typeface="Calibri" panose="020F0502020204030204" pitchFamily="34" charset="0"/>
                        </a:rPr>
                        <a:t>​</a:t>
                      </a:r>
                    </a:p>
                    <a:p>
                      <a:pPr algn="ctr" fontAlgn="base"/>
                      <a:r>
                        <a:rPr lang="fr-BE" sz="1600" b="1" i="0">
                          <a:solidFill>
                            <a:srgbClr val="FFFFFF"/>
                          </a:solidFill>
                          <a:effectLst/>
                          <a:latin typeface="Calibri" panose="020F0502020204030204" pitchFamily="34" charset="0"/>
                        </a:rPr>
                        <a:t>DURÉE</a:t>
                      </a:r>
                    </a:p>
                    <a:p>
                      <a:pPr algn="ctr" fontAlgn="base"/>
                      <a:r>
                        <a:rPr lang="fr-BE" sz="1600" b="1" i="0">
                          <a:solidFill>
                            <a:srgbClr val="FFFFFF"/>
                          </a:solidFill>
                          <a:effectLst/>
                          <a:latin typeface="Arial" panose="020B0604020202020204" pitchFamily="34" charset="0"/>
                        </a:rPr>
                        <a:t>​</a:t>
                      </a: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fr-BE" sz="1600" b="1" i="0">
                          <a:solidFill>
                            <a:srgbClr val="FFFFFF"/>
                          </a:solidFill>
                          <a:effectLst/>
                          <a:latin typeface="Calibri" panose="020F0502020204030204" pitchFamily="34" charset="0"/>
                        </a:rPr>
                        <a:t>RUBRIQUE</a:t>
                      </a: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10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Introduction </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30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n°1 : comportement de prescription </a:t>
                      </a:r>
                    </a:p>
                    <a:p>
                      <a:pPr algn="ctr" fontAlgn="base"/>
                      <a:r>
                        <a:rPr lang="fr-BE" sz="1600" b="0" i="0" dirty="0">
                          <a:solidFill>
                            <a:schemeClr val="bg1">
                              <a:lumMod val="50000"/>
                            </a:schemeClr>
                          </a:solidFill>
                          <a:effectLst/>
                          <a:latin typeface="Arial" panose="020B0604020202020204" pitchFamily="34" charset="0"/>
                        </a:rPr>
                        <a:t>Discussion (point de départ + plan d’action)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fr-BE" sz="1600" b="1" i="0" dirty="0">
                          <a:solidFill>
                            <a:srgbClr val="012169"/>
                          </a:solidFill>
                          <a:effectLst/>
                          <a:latin typeface="Arial" panose="020B0604020202020204" pitchFamily="34" charset="0"/>
                        </a:rPr>
                        <a:t>​</a:t>
                      </a:r>
                    </a:p>
                    <a:p>
                      <a:pPr algn="ctr" fontAlgn="base"/>
                      <a:r>
                        <a:rPr lang="fr-BE" sz="1600" b="1" i="0" dirty="0">
                          <a:solidFill>
                            <a:srgbClr val="012169"/>
                          </a:solidFill>
                          <a:effectLst/>
                          <a:latin typeface="Arial" panose="020B0604020202020204" pitchFamily="34" charset="0"/>
                        </a:rPr>
                        <a:t>20 min</a:t>
                      </a:r>
                    </a:p>
                    <a:p>
                      <a:pPr algn="ctr" fontAlgn="base"/>
                      <a:r>
                        <a:rPr lang="fr-BE" sz="1600" b="1" i="0" dirty="0">
                          <a:solidFill>
                            <a:srgbClr val="012169"/>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1" i="0" dirty="0">
                          <a:solidFill>
                            <a:srgbClr val="012169"/>
                          </a:solidFill>
                          <a:effectLst/>
                          <a:latin typeface="Arial" panose="020B0604020202020204" pitchFamily="34" charset="0"/>
                        </a:rPr>
                        <a:t>ÉTAPE n°2 : changement de comportement</a:t>
                      </a:r>
                    </a:p>
                    <a:p>
                      <a:pPr algn="ctr" fontAlgn="base"/>
                      <a:r>
                        <a:rPr lang="fr-BE" sz="1600" b="1" i="0" dirty="0">
                          <a:solidFill>
                            <a:srgbClr val="012169"/>
                          </a:solidFill>
                          <a:effectLst/>
                          <a:latin typeface="Arial" panose="020B0604020202020204" pitchFamily="34" charset="0"/>
                        </a:rPr>
                        <a:t>Identification des déterminants + création de motivation + solutions​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2</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Discussion (boîte à outils + </a:t>
                      </a:r>
                      <a:br>
                        <a:rPr lang="fr-BE" sz="1600" b="0" i="0" dirty="0">
                          <a:solidFill>
                            <a:schemeClr val="bg1">
                              <a:lumMod val="50000"/>
                            </a:schemeClr>
                          </a:solidFill>
                          <a:effectLst/>
                          <a:latin typeface="Arial" panose="020B0604020202020204" pitchFamily="34" charset="0"/>
                        </a:rPr>
                      </a:br>
                      <a:r>
                        <a:rPr lang="fr-BE" sz="1600" b="0" i="0" dirty="0">
                          <a:solidFill>
                            <a:schemeClr val="bg1">
                              <a:lumMod val="50000"/>
                            </a:schemeClr>
                          </a:solidFill>
                          <a:effectLst/>
                          <a:latin typeface="Arial" panose="020B0604020202020204" pitchFamily="34" charset="0"/>
                        </a:rPr>
                        <a:t>sélection intervention(s))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3</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Élaboration d’un plan d’action (objectif antibiotique et de comportement)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b="0" i="0">
                          <a:solidFill>
                            <a:schemeClr val="bg1">
                              <a:lumMod val="50000"/>
                            </a:schemeClr>
                          </a:solidFill>
                          <a:effectLst/>
                          <a:latin typeface="Arial" panose="020B0604020202020204" pitchFamily="34" charset="0"/>
                        </a:rPr>
                        <a:t>10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Conclusion : résumé de l’intervision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BE"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74521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D57360-5D94-70A7-1990-EC5C87536268}"/>
              </a:ext>
            </a:extLst>
          </p:cNvPr>
          <p:cNvSpPr>
            <a:spLocks noGrp="1"/>
          </p:cNvSpPr>
          <p:nvPr>
            <p:ph type="dt" sz="half" idx="2"/>
          </p:nvPr>
        </p:nvSpPr>
        <p:spPr/>
        <p:txBody>
          <a:bodyPr/>
          <a:lstStyle/>
          <a:p>
            <a:fld id="{95BE97E6-8A3B-49F0-BAEE-D0DA448FE0B1}" type="datetime1">
              <a:rPr lang="nl-BE" smtClean="0"/>
              <a:t>8/04/2024</a:t>
            </a:fld>
            <a:endParaRPr lang="nl-BE"/>
          </a:p>
        </p:txBody>
      </p:sp>
      <p:sp>
        <p:nvSpPr>
          <p:cNvPr id="4" name="Titel 3">
            <a:extLst>
              <a:ext uri="{FF2B5EF4-FFF2-40B4-BE49-F238E27FC236}">
                <a16:creationId xmlns:a16="http://schemas.microsoft.com/office/drawing/2014/main" id="{82B61256-61A7-72B1-235E-0175FDA830CC}"/>
              </a:ext>
            </a:extLst>
          </p:cNvPr>
          <p:cNvSpPr>
            <a:spLocks noGrp="1"/>
          </p:cNvSpPr>
          <p:nvPr>
            <p:ph type="ctrTitle"/>
          </p:nvPr>
        </p:nvSpPr>
        <p:spPr/>
        <p:txBody>
          <a:bodyPr/>
          <a:lstStyle/>
          <a:p>
            <a:r>
              <a:rPr lang="nl-NL" dirty="0" err="1"/>
              <a:t>Introduction</a:t>
            </a:r>
            <a:r>
              <a:rPr lang="nl-NL" dirty="0"/>
              <a:t>  </a:t>
            </a:r>
            <a:endParaRPr lang="nl-BE" dirty="0"/>
          </a:p>
        </p:txBody>
      </p:sp>
      <p:sp>
        <p:nvSpPr>
          <p:cNvPr id="5" name="Tijdelijke aanduiding voor tekst 4">
            <a:extLst>
              <a:ext uri="{FF2B5EF4-FFF2-40B4-BE49-F238E27FC236}">
                <a16:creationId xmlns:a16="http://schemas.microsoft.com/office/drawing/2014/main" id="{371A8C6E-B406-05D9-70BE-49D586E7ED7A}"/>
              </a:ext>
            </a:extLst>
          </p:cNvPr>
          <p:cNvSpPr>
            <a:spLocks noGrp="1"/>
          </p:cNvSpPr>
          <p:nvPr>
            <p:ph type="body" sz="quarter" idx="10"/>
          </p:nvPr>
        </p:nvSpPr>
        <p:spPr/>
        <p:txBody>
          <a:bodyPr/>
          <a:lstStyle/>
          <a:p>
            <a:endParaRPr lang="nl-BE" dirty="0"/>
          </a:p>
        </p:txBody>
      </p:sp>
      <p:sp>
        <p:nvSpPr>
          <p:cNvPr id="6" name="Tijdelijke aanduiding voor tekst 5">
            <a:extLst>
              <a:ext uri="{FF2B5EF4-FFF2-40B4-BE49-F238E27FC236}">
                <a16:creationId xmlns:a16="http://schemas.microsoft.com/office/drawing/2014/main" id="{CD8B7DC4-4F19-E4B4-AD53-4683BFAF01BB}"/>
              </a:ext>
            </a:extLst>
          </p:cNvPr>
          <p:cNvSpPr>
            <a:spLocks noGrp="1"/>
          </p:cNvSpPr>
          <p:nvPr>
            <p:ph type="body" sz="quarter" idx="11"/>
          </p:nvPr>
        </p:nvSpPr>
        <p:spPr>
          <a:xfrm>
            <a:off x="253999" y="3695701"/>
            <a:ext cx="9638146" cy="2676004"/>
          </a:xfrm>
        </p:spPr>
        <p:txBody>
          <a:bodyPr/>
          <a:lstStyle/>
          <a:p>
            <a:endParaRPr lang="nl-BE" sz="1400" dirty="0"/>
          </a:p>
          <a:p>
            <a:endParaRPr lang="nl-BE" sz="1400" dirty="0"/>
          </a:p>
        </p:txBody>
      </p:sp>
      <p:pic>
        <p:nvPicPr>
          <p:cNvPr id="7" name="Afbeelding 6">
            <a:extLst>
              <a:ext uri="{FF2B5EF4-FFF2-40B4-BE49-F238E27FC236}">
                <a16:creationId xmlns:a16="http://schemas.microsoft.com/office/drawing/2014/main" id="{D2A86651-AD7A-867C-E293-B05BFFE9F41E}"/>
              </a:ext>
            </a:extLst>
          </p:cNvPr>
          <p:cNvPicPr>
            <a:picLocks noChangeAspect="1"/>
          </p:cNvPicPr>
          <p:nvPr/>
        </p:nvPicPr>
        <p:blipFill rotWithShape="1">
          <a:blip r:embed="rId3"/>
          <a:srcRect l="16253" t="15537" r="80682" b="78403"/>
          <a:stretch/>
        </p:blipFill>
        <p:spPr>
          <a:xfrm>
            <a:off x="10722194" y="1381330"/>
            <a:ext cx="873882" cy="648000"/>
          </a:xfrm>
          <a:prstGeom prst="rect">
            <a:avLst/>
          </a:prstGeom>
        </p:spPr>
      </p:pic>
      <p:pic>
        <p:nvPicPr>
          <p:cNvPr id="8" name="Afbeelding 7">
            <a:extLst>
              <a:ext uri="{FF2B5EF4-FFF2-40B4-BE49-F238E27FC236}">
                <a16:creationId xmlns:a16="http://schemas.microsoft.com/office/drawing/2014/main" id="{1921FFAE-663D-F47D-65A2-8EE8D3324189}"/>
              </a:ext>
            </a:extLst>
          </p:cNvPr>
          <p:cNvPicPr>
            <a:picLocks noChangeAspect="1"/>
          </p:cNvPicPr>
          <p:nvPr/>
        </p:nvPicPr>
        <p:blipFill rotWithShape="1">
          <a:blip r:embed="rId3"/>
          <a:srcRect l="13775" t="15537" r="84022" b="77784"/>
          <a:stretch/>
        </p:blipFill>
        <p:spPr>
          <a:xfrm>
            <a:off x="10874179" y="276680"/>
            <a:ext cx="569912" cy="648000"/>
          </a:xfrm>
          <a:prstGeom prst="rect">
            <a:avLst/>
          </a:prstGeom>
        </p:spPr>
      </p:pic>
      <p:pic>
        <p:nvPicPr>
          <p:cNvPr id="9" name="Afbeelding 8">
            <a:extLst>
              <a:ext uri="{FF2B5EF4-FFF2-40B4-BE49-F238E27FC236}">
                <a16:creationId xmlns:a16="http://schemas.microsoft.com/office/drawing/2014/main" id="{1DBB26DC-08D2-9175-F35D-D67473ABDFDD}"/>
              </a:ext>
            </a:extLst>
          </p:cNvPr>
          <p:cNvPicPr>
            <a:picLocks noChangeAspect="1"/>
          </p:cNvPicPr>
          <p:nvPr/>
        </p:nvPicPr>
        <p:blipFill rotWithShape="1">
          <a:blip r:embed="rId3"/>
          <a:srcRect l="19298" t="15537" r="78172" b="78403"/>
          <a:stretch/>
        </p:blipFill>
        <p:spPr>
          <a:xfrm>
            <a:off x="10798452" y="2485980"/>
            <a:ext cx="721367" cy="648000"/>
          </a:xfrm>
          <a:prstGeom prst="rect">
            <a:avLst/>
          </a:prstGeom>
        </p:spPr>
      </p:pic>
      <p:pic>
        <p:nvPicPr>
          <p:cNvPr id="10" name="Afbeelding 9">
            <a:extLst>
              <a:ext uri="{FF2B5EF4-FFF2-40B4-BE49-F238E27FC236}">
                <a16:creationId xmlns:a16="http://schemas.microsoft.com/office/drawing/2014/main" id="{5DFDC8F9-0B1E-C62B-5AA7-C2D0899EB7F1}"/>
              </a:ext>
            </a:extLst>
          </p:cNvPr>
          <p:cNvPicPr>
            <a:picLocks noChangeAspect="1"/>
          </p:cNvPicPr>
          <p:nvPr/>
        </p:nvPicPr>
        <p:blipFill rotWithShape="1">
          <a:blip r:embed="rId3"/>
          <a:srcRect l="21785" t="15537" r="75200" b="78403"/>
          <a:stretch/>
        </p:blipFill>
        <p:spPr>
          <a:xfrm>
            <a:off x="10729311" y="3590630"/>
            <a:ext cx="859649" cy="648000"/>
          </a:xfrm>
          <a:prstGeom prst="rect">
            <a:avLst/>
          </a:prstGeom>
        </p:spPr>
      </p:pic>
      <p:pic>
        <p:nvPicPr>
          <p:cNvPr id="11" name="Afbeelding 10">
            <a:extLst>
              <a:ext uri="{FF2B5EF4-FFF2-40B4-BE49-F238E27FC236}">
                <a16:creationId xmlns:a16="http://schemas.microsoft.com/office/drawing/2014/main" id="{87FE8599-CD2C-3179-B884-1D3E6CB94761}"/>
              </a:ext>
            </a:extLst>
          </p:cNvPr>
          <p:cNvPicPr>
            <a:picLocks noChangeAspect="1"/>
          </p:cNvPicPr>
          <p:nvPr/>
        </p:nvPicPr>
        <p:blipFill rotWithShape="1">
          <a:blip r:embed="rId3"/>
          <a:srcRect l="16529" t="20862" r="81006" b="72459"/>
          <a:stretch/>
        </p:blipFill>
        <p:spPr>
          <a:xfrm>
            <a:off x="10840267" y="4695280"/>
            <a:ext cx="637737" cy="648000"/>
          </a:xfrm>
          <a:prstGeom prst="rect">
            <a:avLst/>
          </a:prstGeom>
        </p:spPr>
      </p:pic>
      <p:pic>
        <p:nvPicPr>
          <p:cNvPr id="12" name="Afbeelding 11">
            <a:extLst>
              <a:ext uri="{FF2B5EF4-FFF2-40B4-BE49-F238E27FC236}">
                <a16:creationId xmlns:a16="http://schemas.microsoft.com/office/drawing/2014/main" id="{87D50DD5-43C1-5CE5-B0BD-00D6E958BAEA}"/>
              </a:ext>
            </a:extLst>
          </p:cNvPr>
          <p:cNvPicPr>
            <a:picLocks noChangeAspect="1"/>
          </p:cNvPicPr>
          <p:nvPr/>
        </p:nvPicPr>
        <p:blipFill rotWithShape="1">
          <a:blip r:embed="rId4"/>
          <a:srcRect l="18616" t="10100" r="75308" b="81500"/>
          <a:stretch/>
        </p:blipFill>
        <p:spPr>
          <a:xfrm>
            <a:off x="10699411" y="5799931"/>
            <a:ext cx="919448" cy="476642"/>
          </a:xfrm>
          <a:prstGeom prst="rect">
            <a:avLst/>
          </a:prstGeom>
        </p:spPr>
      </p:pic>
    </p:spTree>
    <p:extLst>
      <p:ext uri="{BB962C8B-B14F-4D97-AF65-F5344CB8AC3E}">
        <p14:creationId xmlns:p14="http://schemas.microsoft.com/office/powerpoint/2010/main" val="290316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C12C36-0828-4FB8-91C0-10D4C24CF900}"/>
              </a:ext>
            </a:extLst>
          </p:cNvPr>
          <p:cNvSpPr>
            <a:spLocks noGrp="1"/>
          </p:cNvSpPr>
          <p:nvPr>
            <p:ph type="body" sz="quarter" idx="10"/>
          </p:nvPr>
        </p:nvSpPr>
        <p:spPr/>
        <p:txBody>
          <a:bodyPr/>
          <a:lstStyle/>
          <a:p>
            <a:r>
              <a:rPr lang="nl-BE" dirty="0"/>
              <a:t>F</a:t>
            </a:r>
            <a:r>
              <a:rPr lang="nl-BE" sz="1800" dirty="0"/>
              <a:t>acteurs </a:t>
            </a:r>
            <a:r>
              <a:rPr lang="nl-BE" sz="1800" dirty="0" err="1"/>
              <a:t>qui</a:t>
            </a:r>
            <a:r>
              <a:rPr lang="nl-BE" sz="1800" dirty="0"/>
              <a:t> </a:t>
            </a:r>
            <a:r>
              <a:rPr lang="nl-BE" sz="1800" dirty="0" err="1"/>
              <a:t>jouent</a:t>
            </a:r>
            <a:r>
              <a:rPr lang="nl-BE" sz="1800" dirty="0"/>
              <a:t> </a:t>
            </a:r>
            <a:r>
              <a:rPr lang="nl-BE" sz="1800" dirty="0" err="1"/>
              <a:t>un</a:t>
            </a:r>
            <a:r>
              <a:rPr lang="nl-BE" sz="1800" dirty="0"/>
              <a:t> </a:t>
            </a:r>
            <a:r>
              <a:rPr lang="nl-BE" sz="1800" dirty="0" err="1"/>
              <a:t>rôle</a:t>
            </a:r>
            <a:r>
              <a:rPr lang="nl-BE" sz="1800" dirty="0"/>
              <a:t> dans la </a:t>
            </a:r>
            <a:r>
              <a:rPr lang="nl-BE" sz="1800" dirty="0" err="1"/>
              <a:t>prescription</a:t>
            </a:r>
            <a:r>
              <a:rPr lang="nl-BE" sz="1800" dirty="0"/>
              <a:t> </a:t>
            </a:r>
            <a:r>
              <a:rPr lang="nl-BE" sz="1800" dirty="0" err="1"/>
              <a:t>ou</a:t>
            </a:r>
            <a:r>
              <a:rPr lang="nl-BE" sz="1800" dirty="0"/>
              <a:t> la non </a:t>
            </a:r>
            <a:r>
              <a:rPr lang="nl-BE" sz="1800" dirty="0" err="1"/>
              <a:t>prescription</a:t>
            </a:r>
            <a:r>
              <a:rPr lang="nl-BE" sz="1800" dirty="0"/>
              <a:t> </a:t>
            </a:r>
            <a:r>
              <a:rPr lang="nl-BE" sz="1800" dirty="0" err="1"/>
              <a:t>d'antibiotiques</a:t>
            </a:r>
            <a:r>
              <a:rPr lang="nl-BE" sz="1800" dirty="0"/>
              <a:t> ?</a:t>
            </a:r>
            <a:endParaRPr lang="nl-NL" dirty="0"/>
          </a:p>
          <a:p>
            <a:r>
              <a:rPr lang="nl-NL" dirty="0" err="1"/>
              <a:t>Expliquer</a:t>
            </a:r>
            <a:r>
              <a:rPr lang="nl-NL" dirty="0"/>
              <a:t> et </a:t>
            </a:r>
            <a:r>
              <a:rPr lang="nl-NL" dirty="0" err="1"/>
              <a:t>prévoir</a:t>
            </a:r>
            <a:r>
              <a:rPr lang="nl-NL" dirty="0"/>
              <a:t> </a:t>
            </a:r>
            <a:r>
              <a:rPr lang="nl-NL" dirty="0" err="1"/>
              <a:t>le</a:t>
            </a:r>
            <a:r>
              <a:rPr lang="nl-NL" dirty="0"/>
              <a:t> </a:t>
            </a:r>
            <a:r>
              <a:rPr lang="nl-NL" dirty="0" err="1"/>
              <a:t>comportement</a:t>
            </a:r>
            <a:endParaRPr lang="nl-NL" dirty="0"/>
          </a:p>
          <a:p>
            <a:r>
              <a:rPr lang="nl-NL" dirty="0" err="1"/>
              <a:t>Modifiable</a:t>
            </a:r>
            <a:endParaRPr lang="nl-NL" dirty="0"/>
          </a:p>
          <a:p>
            <a:endParaRPr lang="nl-NL" dirty="0"/>
          </a:p>
          <a:p>
            <a:pPr marL="0" indent="0">
              <a:buNone/>
            </a:pPr>
            <a:r>
              <a:rPr lang="nl-BE" sz="1800" u="sng" dirty="0" err="1"/>
              <a:t>Déterminants</a:t>
            </a:r>
            <a:r>
              <a:rPr lang="nl-BE" sz="1800" u="sng" dirty="0"/>
              <a:t> </a:t>
            </a:r>
            <a:r>
              <a:rPr lang="nl-BE" sz="1800" u="sng" dirty="0" err="1"/>
              <a:t>qui</a:t>
            </a:r>
            <a:r>
              <a:rPr lang="nl-BE" sz="1800" u="sng" dirty="0"/>
              <a:t> </a:t>
            </a:r>
            <a:r>
              <a:rPr lang="nl-BE" sz="1800" u="sng" dirty="0" err="1"/>
              <a:t>jouent</a:t>
            </a:r>
            <a:r>
              <a:rPr lang="nl-BE" sz="1800" u="sng" dirty="0"/>
              <a:t> </a:t>
            </a:r>
            <a:r>
              <a:rPr lang="nl-BE" sz="1800" u="sng" dirty="0" err="1"/>
              <a:t>un</a:t>
            </a:r>
            <a:r>
              <a:rPr lang="nl-BE" sz="1800" u="sng" dirty="0"/>
              <a:t> </a:t>
            </a:r>
            <a:r>
              <a:rPr lang="nl-BE" sz="1800" u="sng" dirty="0" err="1"/>
              <a:t>rôle</a:t>
            </a:r>
            <a:r>
              <a:rPr lang="nl-BE" sz="1800" u="sng" dirty="0"/>
              <a:t> dans la </a:t>
            </a:r>
            <a:r>
              <a:rPr lang="nl-BE" sz="1800" u="sng" dirty="0" err="1"/>
              <a:t>prescription</a:t>
            </a:r>
            <a:r>
              <a:rPr lang="nl-BE" sz="1800" u="sng" dirty="0"/>
              <a:t>  </a:t>
            </a:r>
            <a:r>
              <a:rPr lang="nl-BE" sz="1800" u="sng" dirty="0" err="1"/>
              <a:t>d'antibiotiques</a:t>
            </a:r>
            <a:r>
              <a:rPr lang="nl-BE" sz="1800" u="sng" dirty="0"/>
              <a:t> ?</a:t>
            </a:r>
            <a:endParaRPr lang="nl-NL" u="sng" dirty="0"/>
          </a:p>
          <a:p>
            <a:r>
              <a:rPr lang="nl-NL" dirty="0" err="1"/>
              <a:t>Connaissances</a:t>
            </a:r>
            <a:r>
              <a:rPr lang="nl-NL" dirty="0"/>
              <a:t> de </a:t>
            </a:r>
            <a:r>
              <a:rPr lang="nl-NL" dirty="0" err="1"/>
              <a:t>guidelines</a:t>
            </a:r>
            <a:r>
              <a:rPr lang="nl-NL" dirty="0"/>
              <a:t> et AMR </a:t>
            </a:r>
          </a:p>
          <a:p>
            <a:r>
              <a:rPr lang="nl-NL" dirty="0" err="1"/>
              <a:t>Compétences</a:t>
            </a:r>
            <a:r>
              <a:rPr lang="nl-NL" dirty="0"/>
              <a:t> en </a:t>
            </a:r>
            <a:r>
              <a:rPr lang="nl-NL" dirty="0" err="1"/>
              <a:t>communication</a:t>
            </a:r>
            <a:r>
              <a:rPr lang="nl-NL" dirty="0"/>
              <a:t> </a:t>
            </a:r>
          </a:p>
          <a:p>
            <a:r>
              <a:rPr lang="nl-NL" dirty="0" err="1"/>
              <a:t>Incertitude</a:t>
            </a:r>
            <a:r>
              <a:rPr lang="nl-NL" dirty="0"/>
              <a:t> du </a:t>
            </a:r>
            <a:r>
              <a:rPr lang="nl-NL" dirty="0" err="1"/>
              <a:t>médecin</a:t>
            </a:r>
            <a:r>
              <a:rPr lang="nl-NL" dirty="0"/>
              <a:t> </a:t>
            </a:r>
            <a:r>
              <a:rPr lang="nl-NL" dirty="0" err="1"/>
              <a:t>généraliste</a:t>
            </a:r>
            <a:r>
              <a:rPr lang="nl-NL" dirty="0"/>
              <a:t> </a:t>
            </a:r>
            <a:r>
              <a:rPr lang="nl-NL" dirty="0" err="1"/>
              <a:t>sur</a:t>
            </a:r>
            <a:r>
              <a:rPr lang="nl-NL" dirty="0"/>
              <a:t> </a:t>
            </a:r>
            <a:r>
              <a:rPr lang="nl-NL" dirty="0" err="1"/>
              <a:t>le</a:t>
            </a:r>
            <a:r>
              <a:rPr lang="nl-NL" dirty="0"/>
              <a:t> </a:t>
            </a:r>
            <a:r>
              <a:rPr lang="nl-NL" dirty="0" err="1"/>
              <a:t>diagnostic</a:t>
            </a:r>
            <a:endParaRPr lang="nl-NL" dirty="0"/>
          </a:p>
          <a:p>
            <a:r>
              <a:rPr lang="nl-NL" dirty="0" err="1"/>
              <a:t>Attentes</a:t>
            </a:r>
            <a:r>
              <a:rPr lang="nl-NL" dirty="0"/>
              <a:t> et </a:t>
            </a:r>
            <a:r>
              <a:rPr lang="nl-NL" dirty="0" err="1"/>
              <a:t>éducation</a:t>
            </a:r>
            <a:r>
              <a:rPr lang="nl-NL" dirty="0"/>
              <a:t> des </a:t>
            </a:r>
            <a:r>
              <a:rPr lang="nl-NL" dirty="0" err="1"/>
              <a:t>patients</a:t>
            </a:r>
            <a:endParaRPr lang="nl-NL" dirty="0"/>
          </a:p>
          <a:p>
            <a:endParaRPr lang="nl-NL" dirty="0"/>
          </a:p>
          <a:p>
            <a:endParaRPr lang="nl-NL" dirty="0"/>
          </a:p>
          <a:p>
            <a:endParaRPr lang="nl-NL" dirty="0"/>
          </a:p>
          <a:p>
            <a:endParaRPr lang="nl-NL" dirty="0"/>
          </a:p>
          <a:p>
            <a:endParaRPr lang="nl-NL" dirty="0"/>
          </a:p>
          <a:p>
            <a:endParaRPr lang="en-US" dirty="0"/>
          </a:p>
        </p:txBody>
      </p:sp>
      <p:sp>
        <p:nvSpPr>
          <p:cNvPr id="3" name="Date Placeholder 2">
            <a:extLst>
              <a:ext uri="{FF2B5EF4-FFF2-40B4-BE49-F238E27FC236}">
                <a16:creationId xmlns:a16="http://schemas.microsoft.com/office/drawing/2014/main" id="{5F0306CB-F4B9-486D-BEFC-025552B173FF}"/>
              </a:ext>
            </a:extLst>
          </p:cNvPr>
          <p:cNvSpPr>
            <a:spLocks noGrp="1"/>
          </p:cNvSpPr>
          <p:nvPr>
            <p:ph type="dt" sz="half" idx="2"/>
          </p:nvPr>
        </p:nvSpPr>
        <p:spPr/>
        <p:txBody>
          <a:bodyPr/>
          <a:lstStyle/>
          <a:p>
            <a:fld id="{52E7151C-A1FF-46E2-A6C8-5D633B8F3903}" type="datetime1">
              <a:rPr lang="nl-BE" smtClean="0"/>
              <a:t>8/04/2024</a:t>
            </a:fld>
            <a:endParaRPr lang="nl-BE"/>
          </a:p>
        </p:txBody>
      </p:sp>
      <p:sp>
        <p:nvSpPr>
          <p:cNvPr id="4" name="Slide Number Placeholder 3">
            <a:extLst>
              <a:ext uri="{FF2B5EF4-FFF2-40B4-BE49-F238E27FC236}">
                <a16:creationId xmlns:a16="http://schemas.microsoft.com/office/drawing/2014/main" id="{4CEDD7CB-9009-4B56-9029-CB1E97037715}"/>
              </a:ext>
            </a:extLst>
          </p:cNvPr>
          <p:cNvSpPr>
            <a:spLocks noGrp="1"/>
          </p:cNvSpPr>
          <p:nvPr>
            <p:ph type="sldNum" sz="quarter" idx="4"/>
          </p:nvPr>
        </p:nvSpPr>
        <p:spPr/>
        <p:txBody>
          <a:bodyPr/>
          <a:lstStyle/>
          <a:p>
            <a:fld id="{237A5C56-B9E8-4E46-B944-E20B96CB342D}" type="slidenum">
              <a:rPr lang="nl-BE" smtClean="0"/>
              <a:pPr/>
              <a:t>20</a:t>
            </a:fld>
            <a:endParaRPr lang="nl-BE">
              <a:solidFill>
                <a:schemeClr val="bg1"/>
              </a:solidFill>
            </a:endParaRPr>
          </a:p>
        </p:txBody>
      </p:sp>
      <p:sp>
        <p:nvSpPr>
          <p:cNvPr id="5" name="Title 4">
            <a:extLst>
              <a:ext uri="{FF2B5EF4-FFF2-40B4-BE49-F238E27FC236}">
                <a16:creationId xmlns:a16="http://schemas.microsoft.com/office/drawing/2014/main" id="{F5A752CD-9DCB-4D32-9D2C-C5238819BFDC}"/>
              </a:ext>
            </a:extLst>
          </p:cNvPr>
          <p:cNvSpPr>
            <a:spLocks noGrp="1"/>
          </p:cNvSpPr>
          <p:nvPr>
            <p:ph type="ctrTitle"/>
          </p:nvPr>
        </p:nvSpPr>
        <p:spPr/>
        <p:txBody>
          <a:bodyPr/>
          <a:lstStyle/>
          <a:p>
            <a:r>
              <a:rPr lang="nl-NL" dirty="0" err="1"/>
              <a:t>Déterminants</a:t>
            </a:r>
            <a:r>
              <a:rPr lang="nl-NL" dirty="0"/>
              <a:t> du </a:t>
            </a:r>
            <a:r>
              <a:rPr lang="nl-NL" dirty="0" err="1"/>
              <a:t>comportement</a:t>
            </a:r>
            <a:endParaRPr lang="en-US" dirty="0"/>
          </a:p>
        </p:txBody>
      </p:sp>
    </p:spTree>
    <p:extLst>
      <p:ext uri="{BB962C8B-B14F-4D97-AF65-F5344CB8AC3E}">
        <p14:creationId xmlns:p14="http://schemas.microsoft.com/office/powerpoint/2010/main" val="2522744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E47192-9010-409F-B140-5516BE396F58}"/>
              </a:ext>
            </a:extLst>
          </p:cNvPr>
          <p:cNvSpPr>
            <a:spLocks noGrp="1"/>
          </p:cNvSpPr>
          <p:nvPr>
            <p:ph type="body" sz="quarter" idx="10"/>
          </p:nvPr>
        </p:nvSpPr>
        <p:spPr>
          <a:xfrm>
            <a:off x="996950" y="1166813"/>
            <a:ext cx="10488612" cy="5313362"/>
          </a:xfrm>
        </p:spPr>
        <p:txBody>
          <a:bodyPr/>
          <a:lstStyle/>
          <a:p>
            <a:pPr>
              <a:lnSpc>
                <a:spcPct val="150000"/>
              </a:lnSpc>
            </a:pPr>
            <a:r>
              <a:rPr lang="fr-FR" sz="2000" dirty="0"/>
              <a:t>Avez-vous atteint votre objectif comportemental prédéterminé ou avez-vous pu prendre des mesures pour atteindre votre objectif ?</a:t>
            </a:r>
          </a:p>
          <a:p>
            <a:pPr>
              <a:lnSpc>
                <a:spcPct val="150000"/>
              </a:lnSpc>
            </a:pPr>
            <a:r>
              <a:rPr lang="fr-FR" sz="2000" dirty="0"/>
              <a:t>Quelles interventions de la boîte à outils avez-vous appliquées ? </a:t>
            </a:r>
          </a:p>
          <a:p>
            <a:pPr>
              <a:lnSpc>
                <a:spcPct val="150000"/>
              </a:lnSpc>
            </a:pPr>
            <a:r>
              <a:rPr lang="fr-FR" sz="2000" dirty="0"/>
              <a:t>Les avez-vous appliquées dans l'ensemble de votre pratique ? </a:t>
            </a:r>
          </a:p>
          <a:p>
            <a:pPr>
              <a:lnSpc>
                <a:spcPct val="150000"/>
              </a:lnSpc>
            </a:pPr>
            <a:r>
              <a:rPr lang="fr-FR" sz="2000" dirty="0"/>
              <a:t>Y a-t-il un cas particulier que vous aimeriez discuter à partir de votre expérience pratique des trois derniers mois ? </a:t>
            </a:r>
          </a:p>
          <a:p>
            <a:pPr>
              <a:lnSpc>
                <a:spcPct val="150000"/>
              </a:lnSpc>
            </a:pPr>
            <a:r>
              <a:rPr lang="fr-FR" sz="2000" dirty="0"/>
              <a:t>Que pouvez-vous faire pour mettre en œuvre (encore plus) au niveau de la pratique l'objectif comportemental du plan d'action ?</a:t>
            </a:r>
            <a:endParaRPr lang="nl-NL" sz="2000" dirty="0"/>
          </a:p>
          <a:p>
            <a:endParaRPr lang="nl-NL" dirty="0"/>
          </a:p>
          <a:p>
            <a:endParaRPr lang="en-US" dirty="0"/>
          </a:p>
        </p:txBody>
      </p:sp>
      <p:sp>
        <p:nvSpPr>
          <p:cNvPr id="3" name="Date Placeholder 2">
            <a:extLst>
              <a:ext uri="{FF2B5EF4-FFF2-40B4-BE49-F238E27FC236}">
                <a16:creationId xmlns:a16="http://schemas.microsoft.com/office/drawing/2014/main" id="{5C7F4773-8052-4D50-8995-9B0A713FAB3C}"/>
              </a:ext>
            </a:extLst>
          </p:cNvPr>
          <p:cNvSpPr>
            <a:spLocks noGrp="1"/>
          </p:cNvSpPr>
          <p:nvPr>
            <p:ph type="dt" sz="half" idx="2"/>
          </p:nvPr>
        </p:nvSpPr>
        <p:spPr/>
        <p:txBody>
          <a:bodyPr/>
          <a:lstStyle/>
          <a:p>
            <a:fld id="{293CCC74-3DDC-4BCF-A87C-E6C5B4E53365}" type="datetime1">
              <a:rPr lang="nl-BE" smtClean="0"/>
              <a:t>8/04/2024</a:t>
            </a:fld>
            <a:endParaRPr lang="nl-BE"/>
          </a:p>
        </p:txBody>
      </p:sp>
      <p:sp>
        <p:nvSpPr>
          <p:cNvPr id="4" name="Slide Number Placeholder 3">
            <a:extLst>
              <a:ext uri="{FF2B5EF4-FFF2-40B4-BE49-F238E27FC236}">
                <a16:creationId xmlns:a16="http://schemas.microsoft.com/office/drawing/2014/main" id="{CD61BB70-7C6A-44E4-865B-E6F69C3810D1}"/>
              </a:ext>
            </a:extLst>
          </p:cNvPr>
          <p:cNvSpPr>
            <a:spLocks noGrp="1"/>
          </p:cNvSpPr>
          <p:nvPr>
            <p:ph type="sldNum" sz="quarter" idx="4"/>
          </p:nvPr>
        </p:nvSpPr>
        <p:spPr/>
        <p:txBody>
          <a:bodyPr/>
          <a:lstStyle/>
          <a:p>
            <a:fld id="{237A5C56-B9E8-4E46-B944-E20B96CB342D}" type="slidenum">
              <a:rPr lang="nl-BE" smtClean="0"/>
              <a:pPr/>
              <a:t>21</a:t>
            </a:fld>
            <a:endParaRPr lang="nl-BE">
              <a:solidFill>
                <a:schemeClr val="bg1"/>
              </a:solidFill>
            </a:endParaRPr>
          </a:p>
        </p:txBody>
      </p:sp>
      <p:sp>
        <p:nvSpPr>
          <p:cNvPr id="5" name="Title 4">
            <a:extLst>
              <a:ext uri="{FF2B5EF4-FFF2-40B4-BE49-F238E27FC236}">
                <a16:creationId xmlns:a16="http://schemas.microsoft.com/office/drawing/2014/main" id="{F273840C-ED9C-4F21-9458-FA39D7458794}"/>
              </a:ext>
            </a:extLst>
          </p:cNvPr>
          <p:cNvSpPr>
            <a:spLocks noGrp="1"/>
          </p:cNvSpPr>
          <p:nvPr>
            <p:ph type="ctrTitle"/>
          </p:nvPr>
        </p:nvSpPr>
        <p:spPr/>
        <p:txBody>
          <a:bodyPr>
            <a:noAutofit/>
          </a:bodyPr>
          <a:lstStyle/>
          <a:p>
            <a:r>
              <a:rPr lang="nl-NL" dirty="0"/>
              <a:t>D</a:t>
            </a:r>
            <a:r>
              <a:rPr lang="nl-NL" dirty="0">
                <a:solidFill>
                  <a:srgbClr val="012169"/>
                </a:solidFill>
              </a:rPr>
              <a:t>es </a:t>
            </a:r>
            <a:r>
              <a:rPr lang="nl-NL" dirty="0" err="1">
                <a:solidFill>
                  <a:srgbClr val="012169"/>
                </a:solidFill>
              </a:rPr>
              <a:t>objectifs</a:t>
            </a:r>
            <a:r>
              <a:rPr lang="nl-NL" dirty="0">
                <a:solidFill>
                  <a:srgbClr val="012169"/>
                </a:solidFill>
              </a:rPr>
              <a:t> de </a:t>
            </a:r>
            <a:r>
              <a:rPr lang="nl-NL" dirty="0" err="1">
                <a:solidFill>
                  <a:srgbClr val="012169"/>
                </a:solidFill>
              </a:rPr>
              <a:t>comportement</a:t>
            </a:r>
            <a:r>
              <a:rPr lang="nl-NL" dirty="0">
                <a:solidFill>
                  <a:srgbClr val="012169"/>
                </a:solidFill>
              </a:rPr>
              <a:t> </a:t>
            </a:r>
            <a:r>
              <a:rPr lang="nl-NL" dirty="0" err="1">
                <a:solidFill>
                  <a:srgbClr val="012169"/>
                </a:solidFill>
              </a:rPr>
              <a:t>définis</a:t>
            </a:r>
            <a:r>
              <a:rPr lang="nl-NL" dirty="0">
                <a:solidFill>
                  <a:srgbClr val="012169"/>
                </a:solidFill>
              </a:rPr>
              <a:t> dan </a:t>
            </a:r>
            <a:r>
              <a:rPr lang="nl-NL" dirty="0" err="1">
                <a:solidFill>
                  <a:srgbClr val="012169"/>
                </a:solidFill>
              </a:rPr>
              <a:t>le</a:t>
            </a:r>
            <a:r>
              <a:rPr lang="nl-NL" dirty="0">
                <a:solidFill>
                  <a:srgbClr val="012169"/>
                </a:solidFill>
              </a:rPr>
              <a:t> plan </a:t>
            </a:r>
            <a:r>
              <a:rPr lang="nl-NL" dirty="0" err="1">
                <a:solidFill>
                  <a:srgbClr val="012169"/>
                </a:solidFill>
              </a:rPr>
              <a:t>d’action</a:t>
            </a:r>
            <a:endParaRPr lang="nl-NL" dirty="0"/>
          </a:p>
        </p:txBody>
      </p:sp>
    </p:spTree>
    <p:extLst>
      <p:ext uri="{BB962C8B-B14F-4D97-AF65-F5344CB8AC3E}">
        <p14:creationId xmlns:p14="http://schemas.microsoft.com/office/powerpoint/2010/main" val="3956403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B5146D-0285-436C-B2FA-C27286FBDA94}"/>
              </a:ext>
            </a:extLst>
          </p:cNvPr>
          <p:cNvSpPr>
            <a:spLocks noGrp="1"/>
          </p:cNvSpPr>
          <p:nvPr>
            <p:ph type="dt" sz="half" idx="2"/>
          </p:nvPr>
        </p:nvSpPr>
        <p:spPr/>
        <p:txBody>
          <a:bodyPr/>
          <a:lstStyle/>
          <a:p>
            <a:fld id="{69BD619D-B95D-44AD-BF39-75FC86714D40}" type="datetime1">
              <a:rPr lang="nl-BE" smtClean="0"/>
              <a:t>8/04/2024</a:t>
            </a:fld>
            <a:endParaRPr lang="nl-BE"/>
          </a:p>
        </p:txBody>
      </p:sp>
      <p:sp>
        <p:nvSpPr>
          <p:cNvPr id="3" name="Slide Number Placeholder 2">
            <a:extLst>
              <a:ext uri="{FF2B5EF4-FFF2-40B4-BE49-F238E27FC236}">
                <a16:creationId xmlns:a16="http://schemas.microsoft.com/office/drawing/2014/main" id="{8B120C92-A943-429E-9464-9EB5CC9952E4}"/>
              </a:ext>
            </a:extLst>
          </p:cNvPr>
          <p:cNvSpPr>
            <a:spLocks noGrp="1"/>
          </p:cNvSpPr>
          <p:nvPr>
            <p:ph type="sldNum" sz="quarter" idx="4"/>
          </p:nvPr>
        </p:nvSpPr>
        <p:spPr/>
        <p:txBody>
          <a:bodyPr/>
          <a:lstStyle/>
          <a:p>
            <a:fld id="{237A5C56-B9E8-4E46-B944-E20B96CB342D}" type="slidenum">
              <a:rPr lang="nl-BE" smtClean="0"/>
              <a:pPr/>
              <a:t>22</a:t>
            </a:fld>
            <a:endParaRPr lang="nl-BE">
              <a:solidFill>
                <a:schemeClr val="bg1"/>
              </a:solidFill>
            </a:endParaRPr>
          </a:p>
        </p:txBody>
      </p:sp>
      <p:sp>
        <p:nvSpPr>
          <p:cNvPr id="4" name="Title 3">
            <a:extLst>
              <a:ext uri="{FF2B5EF4-FFF2-40B4-BE49-F238E27FC236}">
                <a16:creationId xmlns:a16="http://schemas.microsoft.com/office/drawing/2014/main" id="{50D98C27-F285-4786-AA8F-6A61F7E3EDE1}"/>
              </a:ext>
            </a:extLst>
          </p:cNvPr>
          <p:cNvSpPr>
            <a:spLocks noGrp="1"/>
          </p:cNvSpPr>
          <p:nvPr>
            <p:ph type="ctrTitle"/>
          </p:nvPr>
        </p:nvSpPr>
        <p:spPr>
          <a:xfrm>
            <a:off x="253999" y="2830475"/>
            <a:ext cx="8528050" cy="581026"/>
          </a:xfrm>
        </p:spPr>
        <p:txBody>
          <a:bodyPr lIns="91440" tIns="45720" rIns="91440" bIns="45720" anchor="b">
            <a:normAutofit fontScale="90000"/>
          </a:bodyPr>
          <a:lstStyle/>
          <a:p>
            <a:r>
              <a:rPr lang="nl-NL" dirty="0">
                <a:latin typeface="Arial"/>
                <a:cs typeface="Arial"/>
              </a:rPr>
              <a:t>ETAPE 3a: </a:t>
            </a:r>
            <a:r>
              <a:rPr lang="nl-NL" dirty="0" err="1">
                <a:latin typeface="Arial"/>
                <a:cs typeface="Arial"/>
              </a:rPr>
              <a:t>moyen</a:t>
            </a:r>
            <a:r>
              <a:rPr lang="nl-NL" dirty="0">
                <a:latin typeface="Arial"/>
                <a:cs typeface="Arial"/>
              </a:rPr>
              <a:t> et </a:t>
            </a:r>
            <a:r>
              <a:rPr lang="nl-NL" dirty="0" err="1">
                <a:latin typeface="Arial"/>
                <a:cs typeface="Arial"/>
              </a:rPr>
              <a:t>objectifs</a:t>
            </a:r>
            <a:br>
              <a:rPr lang="nl-NL" dirty="0"/>
            </a:br>
            <a:br>
              <a:rPr lang="nl-NL" dirty="0"/>
            </a:br>
            <a:r>
              <a:rPr lang="nl-NL" b="0" dirty="0" err="1">
                <a:latin typeface="Arial"/>
                <a:cs typeface="Arial"/>
              </a:rPr>
              <a:t>discussion</a:t>
            </a:r>
            <a:r>
              <a:rPr lang="nl-NL" b="0" dirty="0">
                <a:latin typeface="Arial"/>
                <a:cs typeface="Arial"/>
              </a:rPr>
              <a:t> de la </a:t>
            </a:r>
            <a:r>
              <a:rPr lang="nl-NL" b="0" dirty="0" err="1">
                <a:latin typeface="Arial"/>
                <a:cs typeface="Arial"/>
              </a:rPr>
              <a:t>boîte</a:t>
            </a:r>
            <a:r>
              <a:rPr lang="nl-NL" b="0" dirty="0">
                <a:latin typeface="Arial"/>
                <a:cs typeface="Arial"/>
              </a:rPr>
              <a:t> à </a:t>
            </a:r>
            <a:r>
              <a:rPr lang="nl-NL" b="0" dirty="0" err="1">
                <a:latin typeface="Arial"/>
                <a:cs typeface="Arial"/>
              </a:rPr>
              <a:t>outils</a:t>
            </a:r>
            <a:r>
              <a:rPr lang="nl-NL" b="0" dirty="0">
                <a:latin typeface="Arial"/>
                <a:cs typeface="Arial"/>
              </a:rPr>
              <a:t> et </a:t>
            </a:r>
            <a:r>
              <a:rPr lang="nl-NL" b="0" dirty="0" err="1">
                <a:latin typeface="Arial"/>
                <a:cs typeface="Arial"/>
              </a:rPr>
              <a:t>sélection</a:t>
            </a:r>
            <a:r>
              <a:rPr lang="nl-NL" b="0" dirty="0">
                <a:latin typeface="Arial"/>
                <a:cs typeface="Arial"/>
              </a:rPr>
              <a:t> </a:t>
            </a:r>
            <a:r>
              <a:rPr lang="nl-NL" b="0" dirty="0" err="1">
                <a:latin typeface="Arial"/>
                <a:cs typeface="Arial"/>
              </a:rPr>
              <a:t>d’interventions</a:t>
            </a:r>
            <a:endParaRPr lang="en-US" b="0" dirty="0"/>
          </a:p>
        </p:txBody>
      </p:sp>
      <p:sp>
        <p:nvSpPr>
          <p:cNvPr id="6" name="Text Placeholder 5">
            <a:extLst>
              <a:ext uri="{FF2B5EF4-FFF2-40B4-BE49-F238E27FC236}">
                <a16:creationId xmlns:a16="http://schemas.microsoft.com/office/drawing/2014/main" id="{A84A0AFA-30F1-4863-9028-A3584470BD40}"/>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30493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9/04/2024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23</a:t>
            </a:fld>
            <a:endParaRPr lang="nl-BE"/>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fr-BE"/>
              <a:t>PROGRAMME </a:t>
            </a:r>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3741623681"/>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fr-BE" sz="1600" b="1" i="0">
                          <a:solidFill>
                            <a:srgbClr val="FFFFFF"/>
                          </a:solidFill>
                          <a:effectLst/>
                          <a:latin typeface="Calibri" panose="020F0502020204030204" pitchFamily="34" charset="0"/>
                        </a:rPr>
                        <a:t>​</a:t>
                      </a:r>
                    </a:p>
                    <a:p>
                      <a:pPr algn="ctr" fontAlgn="base"/>
                      <a:r>
                        <a:rPr lang="fr-BE" sz="1600" b="1" i="0">
                          <a:solidFill>
                            <a:srgbClr val="FFFFFF"/>
                          </a:solidFill>
                          <a:effectLst/>
                          <a:latin typeface="Calibri" panose="020F0502020204030204" pitchFamily="34" charset="0"/>
                        </a:rPr>
                        <a:t>DURÉE</a:t>
                      </a:r>
                    </a:p>
                    <a:p>
                      <a:pPr algn="ctr" fontAlgn="base"/>
                      <a:r>
                        <a:rPr lang="fr-BE" sz="1600" b="1" i="0">
                          <a:solidFill>
                            <a:srgbClr val="FFFFFF"/>
                          </a:solidFill>
                          <a:effectLst/>
                          <a:latin typeface="Arial" panose="020B0604020202020204" pitchFamily="34" charset="0"/>
                        </a:rPr>
                        <a:t>​</a:t>
                      </a: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fr-BE" sz="1600" b="1" i="0">
                          <a:solidFill>
                            <a:srgbClr val="FFFFFF"/>
                          </a:solidFill>
                          <a:effectLst/>
                          <a:latin typeface="Calibri" panose="020F0502020204030204" pitchFamily="34" charset="0"/>
                        </a:rPr>
                        <a:t>RUBRIQUE</a:t>
                      </a: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10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Introduction </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30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n°1 : comportement de prescription </a:t>
                      </a:r>
                    </a:p>
                    <a:p>
                      <a:pPr algn="ctr" fontAlgn="base"/>
                      <a:r>
                        <a:rPr lang="fr-BE" sz="1600" b="0" i="0" dirty="0">
                          <a:solidFill>
                            <a:schemeClr val="bg1">
                              <a:lumMod val="50000"/>
                            </a:schemeClr>
                          </a:solidFill>
                          <a:effectLst/>
                          <a:latin typeface="Arial" panose="020B0604020202020204" pitchFamily="34" charset="0"/>
                        </a:rPr>
                        <a:t>Discussion (point de départ + plan d’action)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20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n°2 : changement de comportement</a:t>
                      </a:r>
                    </a:p>
                    <a:p>
                      <a:pPr algn="ctr" fontAlgn="base"/>
                      <a:r>
                        <a:rPr lang="fr-BE" sz="1600" b="0" i="0" dirty="0">
                          <a:solidFill>
                            <a:schemeClr val="bg1">
                              <a:lumMod val="50000"/>
                            </a:schemeClr>
                          </a:solidFill>
                          <a:effectLst/>
                          <a:latin typeface="Arial" panose="020B0604020202020204" pitchFamily="34" charset="0"/>
                        </a:rPr>
                        <a:t>Identification des déterminants + création de motivation + solutions​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fr-BE" sz="1600" b="1" i="0" dirty="0">
                          <a:solidFill>
                            <a:srgbClr val="012169"/>
                          </a:solidFill>
                          <a:effectLst/>
                          <a:latin typeface="Arial" panose="020B0604020202020204" pitchFamily="34" charset="0"/>
                        </a:rPr>
                        <a:t>​</a:t>
                      </a:r>
                    </a:p>
                    <a:p>
                      <a:pPr algn="ctr" fontAlgn="base"/>
                      <a:r>
                        <a:rPr lang="fr-BE" sz="1600" b="1" i="0" dirty="0">
                          <a:solidFill>
                            <a:srgbClr val="012169"/>
                          </a:solidFill>
                          <a:effectLst/>
                          <a:latin typeface="Arial" panose="020B0604020202020204" pitchFamily="34" charset="0"/>
                        </a:rPr>
                        <a:t>20 min</a:t>
                      </a:r>
                    </a:p>
                    <a:p>
                      <a:pPr algn="ctr" fontAlgn="base"/>
                      <a:r>
                        <a:rPr lang="fr-BE" sz="1600" b="1" i="0" dirty="0">
                          <a:solidFill>
                            <a:srgbClr val="012169"/>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1" i="0" dirty="0">
                          <a:solidFill>
                            <a:srgbClr val="012169"/>
                          </a:solidFill>
                          <a:effectLst/>
                          <a:latin typeface="Arial" panose="020B0604020202020204" pitchFamily="34" charset="0"/>
                        </a:rPr>
                        <a:t>ÉTAPE n°3 : objectif de comportement + moyen </a:t>
                      </a:r>
                    </a:p>
                    <a:p>
                      <a:pPr algn="ctr" fontAlgn="base"/>
                      <a:r>
                        <a:rPr lang="fr-BE" sz="1600" b="1" i="0" dirty="0">
                          <a:solidFill>
                            <a:srgbClr val="012169"/>
                          </a:solidFill>
                          <a:effectLst/>
                          <a:latin typeface="Arial" panose="020B0604020202020204" pitchFamily="34" charset="0"/>
                        </a:rPr>
                        <a:t>Discussion (boîte à outils + </a:t>
                      </a:r>
                      <a:br>
                        <a:rPr lang="fr-BE" sz="1600" b="1" i="0" dirty="0">
                          <a:solidFill>
                            <a:srgbClr val="012169"/>
                          </a:solidFill>
                          <a:effectLst/>
                          <a:latin typeface="Arial" panose="020B0604020202020204" pitchFamily="34" charset="0"/>
                        </a:rPr>
                      </a:br>
                      <a:r>
                        <a:rPr lang="fr-BE" sz="1600" b="1" i="0" dirty="0">
                          <a:solidFill>
                            <a:srgbClr val="012169"/>
                          </a:solidFill>
                          <a:effectLst/>
                          <a:latin typeface="Arial" panose="020B0604020202020204" pitchFamily="34" charset="0"/>
                        </a:rPr>
                        <a:t>sélection intervention(s))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3</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Élaboration d’un plan d’action (objectif antibiotique et de comportement)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b="0" i="0">
                          <a:solidFill>
                            <a:schemeClr val="bg1">
                              <a:lumMod val="50000"/>
                            </a:schemeClr>
                          </a:solidFill>
                          <a:effectLst/>
                          <a:latin typeface="Arial" panose="020B0604020202020204" pitchFamily="34" charset="0"/>
                        </a:rPr>
                        <a:t>10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Conclusion : résumé de l’intervision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BE"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12482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AFBBA86-B566-4C95-926E-DF0AB9AC3EE2}"/>
              </a:ext>
            </a:extLst>
          </p:cNvPr>
          <p:cNvSpPr>
            <a:spLocks noGrp="1"/>
          </p:cNvSpPr>
          <p:nvPr>
            <p:ph type="body" sz="quarter" idx="10"/>
          </p:nvPr>
        </p:nvSpPr>
        <p:spPr/>
        <p:txBody>
          <a:bodyPr/>
          <a:lstStyle/>
          <a:p>
            <a:pPr>
              <a:lnSpc>
                <a:spcPct val="200000"/>
              </a:lnSpc>
            </a:pPr>
            <a:r>
              <a:rPr lang="fr-FR" dirty="0"/>
              <a:t>Quelles sont les solutions possibles pour agir sur le(s) déterminant(s) ?</a:t>
            </a:r>
          </a:p>
          <a:p>
            <a:pPr>
              <a:lnSpc>
                <a:spcPct val="200000"/>
              </a:lnSpc>
            </a:pPr>
            <a:r>
              <a:rPr lang="fr-FR" dirty="0"/>
              <a:t>Quelles sont celles que vous avez appliquées au cours des trois derniers mois ? En quoi cela vous a-t-il aidé ?</a:t>
            </a:r>
          </a:p>
          <a:p>
            <a:pPr>
              <a:lnSpc>
                <a:spcPct val="200000"/>
              </a:lnSpc>
            </a:pPr>
            <a:r>
              <a:rPr lang="fr-FR" dirty="0"/>
              <a:t>Idées du groupe ? </a:t>
            </a:r>
          </a:p>
          <a:p>
            <a:pPr>
              <a:lnSpc>
                <a:spcPct val="200000"/>
              </a:lnSpc>
            </a:pPr>
            <a:r>
              <a:rPr lang="fr-FR" dirty="0"/>
              <a:t>Interventions de la boîte à outils qui pourraient être utiles ?</a:t>
            </a:r>
            <a:endParaRPr lang="en-US" dirty="0"/>
          </a:p>
        </p:txBody>
      </p:sp>
      <p:sp>
        <p:nvSpPr>
          <p:cNvPr id="3" name="Tijdelijke aanduiding voor datum 2">
            <a:extLst>
              <a:ext uri="{FF2B5EF4-FFF2-40B4-BE49-F238E27FC236}">
                <a16:creationId xmlns:a16="http://schemas.microsoft.com/office/drawing/2014/main" id="{3CD7EC27-DDA9-4FA6-A38E-14A9BEFD13FC}"/>
              </a:ext>
            </a:extLst>
          </p:cNvPr>
          <p:cNvSpPr>
            <a:spLocks noGrp="1"/>
          </p:cNvSpPr>
          <p:nvPr>
            <p:ph type="dt" sz="half" idx="2"/>
          </p:nvPr>
        </p:nvSpPr>
        <p:spPr/>
        <p:txBody>
          <a:bodyPr/>
          <a:lstStyle/>
          <a:p>
            <a:fld id="{4C34B1C9-BAFA-44D1-B02D-D61E211B191E}" type="datetime1">
              <a:rPr lang="nl-BE" smtClean="0"/>
              <a:t>8/04/2024</a:t>
            </a:fld>
            <a:endParaRPr lang="nl-BE"/>
          </a:p>
        </p:txBody>
      </p:sp>
      <p:sp>
        <p:nvSpPr>
          <p:cNvPr id="4" name="Tijdelijke aanduiding voor dianummer 3">
            <a:extLst>
              <a:ext uri="{FF2B5EF4-FFF2-40B4-BE49-F238E27FC236}">
                <a16:creationId xmlns:a16="http://schemas.microsoft.com/office/drawing/2014/main" id="{93EB996B-A851-40B9-BADE-DFF14765DAD3}"/>
              </a:ext>
            </a:extLst>
          </p:cNvPr>
          <p:cNvSpPr>
            <a:spLocks noGrp="1"/>
          </p:cNvSpPr>
          <p:nvPr>
            <p:ph type="sldNum" sz="quarter" idx="4"/>
          </p:nvPr>
        </p:nvSpPr>
        <p:spPr/>
        <p:txBody>
          <a:bodyPr/>
          <a:lstStyle/>
          <a:p>
            <a:fld id="{237A5C56-B9E8-4E46-B944-E20B96CB342D}" type="slidenum">
              <a:rPr lang="nl-BE" smtClean="0"/>
              <a:pPr/>
              <a:t>24</a:t>
            </a:fld>
            <a:endParaRPr lang="nl-BE">
              <a:solidFill>
                <a:schemeClr val="bg1"/>
              </a:solidFill>
            </a:endParaRPr>
          </a:p>
        </p:txBody>
      </p:sp>
      <p:sp>
        <p:nvSpPr>
          <p:cNvPr id="5" name="Titel 4">
            <a:extLst>
              <a:ext uri="{FF2B5EF4-FFF2-40B4-BE49-F238E27FC236}">
                <a16:creationId xmlns:a16="http://schemas.microsoft.com/office/drawing/2014/main" id="{EA24E219-9A9B-4848-B8E7-DCA82DCB0386}"/>
              </a:ext>
            </a:extLst>
          </p:cNvPr>
          <p:cNvSpPr>
            <a:spLocks noGrp="1"/>
          </p:cNvSpPr>
          <p:nvPr>
            <p:ph type="ctrTitle"/>
          </p:nvPr>
        </p:nvSpPr>
        <p:spPr/>
        <p:txBody>
          <a:bodyPr/>
          <a:lstStyle/>
          <a:p>
            <a:r>
              <a:rPr lang="fr-FR" dirty="0"/>
              <a:t>Définir l'objectif et les solutions possibles</a:t>
            </a:r>
            <a:endParaRPr lang="en-US" dirty="0"/>
          </a:p>
        </p:txBody>
      </p:sp>
    </p:spTree>
    <p:extLst>
      <p:ext uri="{BB962C8B-B14F-4D97-AF65-F5344CB8AC3E}">
        <p14:creationId xmlns:p14="http://schemas.microsoft.com/office/powerpoint/2010/main" val="1846897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63C1030-B1B2-4BC8-9A8B-30586EDF379A}"/>
              </a:ext>
            </a:extLst>
          </p:cNvPr>
          <p:cNvSpPr>
            <a:spLocks noGrp="1"/>
          </p:cNvSpPr>
          <p:nvPr>
            <p:ph type="dt" sz="half" idx="2"/>
          </p:nvPr>
        </p:nvSpPr>
        <p:spPr/>
        <p:txBody>
          <a:bodyPr/>
          <a:lstStyle/>
          <a:p>
            <a:fld id="{1CF1175B-1852-4107-BB64-A009AEE68C98}" type="datetime1">
              <a:rPr lang="nl-BE" smtClean="0"/>
              <a:t>8/04/2024</a:t>
            </a:fld>
            <a:endParaRPr lang="nl-BE"/>
          </a:p>
        </p:txBody>
      </p:sp>
      <p:sp>
        <p:nvSpPr>
          <p:cNvPr id="4" name="Slide Number Placeholder 3">
            <a:extLst>
              <a:ext uri="{FF2B5EF4-FFF2-40B4-BE49-F238E27FC236}">
                <a16:creationId xmlns:a16="http://schemas.microsoft.com/office/drawing/2014/main" id="{B4547F17-F712-4575-B12D-C6BB117E5E97}"/>
              </a:ext>
            </a:extLst>
          </p:cNvPr>
          <p:cNvSpPr>
            <a:spLocks noGrp="1"/>
          </p:cNvSpPr>
          <p:nvPr>
            <p:ph type="sldNum" sz="quarter" idx="4"/>
          </p:nvPr>
        </p:nvSpPr>
        <p:spPr/>
        <p:txBody>
          <a:bodyPr/>
          <a:lstStyle/>
          <a:p>
            <a:fld id="{237A5C56-B9E8-4E46-B944-E20B96CB342D}" type="slidenum">
              <a:rPr lang="nl-BE" smtClean="0"/>
              <a:pPr/>
              <a:t>25</a:t>
            </a:fld>
            <a:endParaRPr lang="nl-BE"/>
          </a:p>
        </p:txBody>
      </p:sp>
      <p:sp>
        <p:nvSpPr>
          <p:cNvPr id="8" name="Titel 6">
            <a:extLst>
              <a:ext uri="{FF2B5EF4-FFF2-40B4-BE49-F238E27FC236}">
                <a16:creationId xmlns:a16="http://schemas.microsoft.com/office/drawing/2014/main" id="{8C121D0E-49D3-140D-06E8-1F52E6001BE3}"/>
              </a:ext>
            </a:extLst>
          </p:cNvPr>
          <p:cNvSpPr>
            <a:spLocks noGrp="1"/>
          </p:cNvSpPr>
          <p:nvPr>
            <p:ph type="ctrTitle"/>
          </p:nvPr>
        </p:nvSpPr>
        <p:spPr>
          <a:xfrm>
            <a:off x="996950" y="262890"/>
            <a:ext cx="10890252" cy="589280"/>
          </a:xfrm>
        </p:spPr>
        <p:txBody>
          <a:bodyPr/>
          <a:lstStyle/>
          <a:p>
            <a:r>
              <a:rPr lang="fr-BE"/>
              <a:t>BOÎTE À OUTILS </a:t>
            </a:r>
            <a:r>
              <a:rPr lang="fr-BE">
                <a:sym typeface="Wingdings" panose="05000000000000000000" pitchFamily="2" charset="2"/>
              </a:rPr>
              <a:t></a:t>
            </a:r>
            <a:r>
              <a:rPr lang="fr-BE"/>
              <a:t> en cours de révision </a:t>
            </a:r>
          </a:p>
        </p:txBody>
      </p:sp>
      <p:graphicFrame>
        <p:nvGraphicFramePr>
          <p:cNvPr id="7" name="Tabel 8">
            <a:extLst>
              <a:ext uri="{FF2B5EF4-FFF2-40B4-BE49-F238E27FC236}">
                <a16:creationId xmlns:a16="http://schemas.microsoft.com/office/drawing/2014/main" id="{FE214D09-14D7-EA61-3B29-3D78130B189E}"/>
              </a:ext>
            </a:extLst>
          </p:cNvPr>
          <p:cNvGraphicFramePr>
            <a:graphicFrameLocks noGrp="1"/>
          </p:cNvGraphicFramePr>
          <p:nvPr/>
        </p:nvGraphicFramePr>
        <p:xfrm>
          <a:off x="190286" y="3168679"/>
          <a:ext cx="11811427" cy="2661920"/>
        </p:xfrm>
        <a:graphic>
          <a:graphicData uri="http://schemas.openxmlformats.org/drawingml/2006/table">
            <a:tbl>
              <a:tblPr firstRow="1" bandRow="1">
                <a:tableStyleId>{5C22544A-7EE6-4342-B048-85BDC9FD1C3A}</a:tableStyleId>
              </a:tblPr>
              <a:tblGrid>
                <a:gridCol w="2952857">
                  <a:extLst>
                    <a:ext uri="{9D8B030D-6E8A-4147-A177-3AD203B41FA5}">
                      <a16:colId xmlns:a16="http://schemas.microsoft.com/office/drawing/2014/main" val="1137263618"/>
                    </a:ext>
                  </a:extLst>
                </a:gridCol>
                <a:gridCol w="2952857">
                  <a:extLst>
                    <a:ext uri="{9D8B030D-6E8A-4147-A177-3AD203B41FA5}">
                      <a16:colId xmlns:a16="http://schemas.microsoft.com/office/drawing/2014/main" val="4024997107"/>
                    </a:ext>
                  </a:extLst>
                </a:gridCol>
                <a:gridCol w="3138660">
                  <a:extLst>
                    <a:ext uri="{9D8B030D-6E8A-4147-A177-3AD203B41FA5}">
                      <a16:colId xmlns:a16="http://schemas.microsoft.com/office/drawing/2014/main" val="3501630781"/>
                    </a:ext>
                  </a:extLst>
                </a:gridCol>
                <a:gridCol w="2767053">
                  <a:extLst>
                    <a:ext uri="{9D8B030D-6E8A-4147-A177-3AD203B41FA5}">
                      <a16:colId xmlns:a16="http://schemas.microsoft.com/office/drawing/2014/main" val="3761890306"/>
                    </a:ext>
                  </a:extLst>
                </a:gridCol>
              </a:tblGrid>
              <a:tr h="370840">
                <a:tc>
                  <a:txBody>
                    <a:bodyPr/>
                    <a:lstStyle/>
                    <a:p>
                      <a:pPr algn="ctr"/>
                      <a:r>
                        <a:rPr lang="fr-BE">
                          <a:latin typeface="Arial"/>
                          <a:cs typeface="Arial"/>
                        </a:rPr>
                        <a:t>Connaissances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fr-BE">
                          <a:latin typeface="Arial"/>
                          <a:cs typeface="Arial"/>
                        </a:rPr>
                        <a:t>Compétences en communication</a:t>
                      </a:r>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fr-BE">
                          <a:latin typeface="Arial"/>
                          <a:cs typeface="Arial"/>
                        </a:rPr>
                        <a:t>Incertitude du médecin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fr-BE">
                          <a:latin typeface="Arial"/>
                          <a:cs typeface="Arial"/>
                        </a:rPr>
                        <a:t>Attentes des patients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1850716632"/>
                  </a:ext>
                </a:extLst>
              </a:tr>
              <a:tr h="370840">
                <a:tc>
                  <a:txBody>
                    <a:bodyPr/>
                    <a:lstStyle/>
                    <a:p>
                      <a:pPr algn="ctr"/>
                      <a:r>
                        <a:rPr lang="fr-BE">
                          <a:latin typeface="Arial"/>
                          <a:cs typeface="Arial"/>
                        </a:rPr>
                        <a:t>Guide des antibiotiques de la BAPCOC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a:latin typeface="Arial"/>
                          <a:cs typeface="Arial"/>
                        </a:rPr>
                        <a:t>Résumé GRACE INTRO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a:latin typeface="Arial"/>
                          <a:cs typeface="Arial"/>
                        </a:rPr>
                        <a:t>Aide à la décision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a:latin typeface="Arial"/>
                          <a:cs typeface="Arial"/>
                        </a:rPr>
                        <a:t>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6108399"/>
                  </a:ext>
                </a:extLst>
              </a:tr>
              <a:tr h="370840">
                <a:tc>
                  <a:txBody>
                    <a:bodyPr/>
                    <a:lstStyle/>
                    <a:p>
                      <a:pPr algn="ctr"/>
                      <a:r>
                        <a:rPr lang="fr-BE">
                          <a:latin typeface="Arial"/>
                          <a:cs typeface="Arial"/>
                        </a:rPr>
                        <a:t>E-learning CBIP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a:latin typeface="Arial"/>
                          <a:cs typeface="Arial"/>
                        </a:rPr>
                        <a:t>Filets de sécurité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a:latin typeface="Arial"/>
                          <a:cs typeface="Arial"/>
                        </a:rPr>
                        <a:t>Brochure pour les patients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4721662"/>
                  </a:ext>
                </a:extLst>
              </a:tr>
              <a:tr h="370840">
                <a:tc>
                  <a:txBody>
                    <a:bodyPr/>
                    <a:lstStyle/>
                    <a:p>
                      <a:pPr algn="ctr"/>
                      <a:r>
                        <a:rPr lang="fr-BE">
                          <a:latin typeface="Arial"/>
                          <a:cs typeface="Arial"/>
                        </a:rPr>
                        <a:t>CMP – Antibiotiques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03394"/>
                  </a:ext>
                </a:extLst>
              </a:tr>
              <a:tr h="370840">
                <a:tc>
                  <a:txBody>
                    <a:bodyPr/>
                    <a:lstStyle/>
                    <a:p>
                      <a:pPr algn="ctr"/>
                      <a:r>
                        <a:rPr lang="fr-BE">
                          <a:latin typeface="Arial"/>
                          <a:cs typeface="Arial"/>
                        </a:rPr>
                        <a:t>Littérature 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endParaRPr lang="nl-BE">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7687543"/>
                  </a:ext>
                </a:extLst>
              </a:tr>
            </a:tbl>
          </a:graphicData>
        </a:graphic>
      </p:graphicFrame>
      <p:pic>
        <p:nvPicPr>
          <p:cNvPr id="9" name="Afbeelding 8" descr="Afbeelding met Lettertype, Graphics, cirkel, logo&#10;&#10;Automatisch gegenereerde beschrijving">
            <a:extLst>
              <a:ext uri="{FF2B5EF4-FFF2-40B4-BE49-F238E27FC236}">
                <a16:creationId xmlns:a16="http://schemas.microsoft.com/office/drawing/2014/main" id="{7428019B-F717-0864-ECF6-FE18FCE2F3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4110" y="2014266"/>
            <a:ext cx="1409201" cy="1035077"/>
          </a:xfrm>
          <a:prstGeom prst="rect">
            <a:avLst/>
          </a:prstGeom>
        </p:spPr>
      </p:pic>
      <p:sp>
        <p:nvSpPr>
          <p:cNvPr id="2" name="Tekstvak 1">
            <a:extLst>
              <a:ext uri="{FF2B5EF4-FFF2-40B4-BE49-F238E27FC236}">
                <a16:creationId xmlns:a16="http://schemas.microsoft.com/office/drawing/2014/main" id="{DA5EA950-724B-D516-82C8-9EF07AD3F45C}"/>
              </a:ext>
            </a:extLst>
          </p:cNvPr>
          <p:cNvSpPr txBox="1"/>
          <p:nvPr/>
        </p:nvSpPr>
        <p:spPr>
          <a:xfrm>
            <a:off x="190286" y="1926390"/>
            <a:ext cx="11811427" cy="1200329"/>
          </a:xfrm>
          <a:prstGeom prst="rect">
            <a:avLst/>
          </a:prstGeom>
          <a:noFill/>
          <a:ln w="76200">
            <a:solidFill>
              <a:schemeClr val="accent4"/>
            </a:solidFill>
          </a:ln>
        </p:spPr>
        <p:txBody>
          <a:bodyPr wrap="square" lIns="91440" tIns="45720" rIns="91440" bIns="45720" rtlCol="0" anchor="t">
            <a:spAutoFit/>
          </a:bodyPr>
          <a:lstStyle/>
          <a:p>
            <a:pPr algn="ctr"/>
            <a:r>
              <a:rPr lang="fr-BE" b="1">
                <a:latin typeface="Arial"/>
                <a:cs typeface="Arial"/>
              </a:rPr>
              <a:t>E-learning TRACE </a:t>
            </a:r>
            <a:endParaRPr lang="fr-BE" b="1">
              <a:latin typeface="Arial" panose="020B0604020202020204" pitchFamily="34" charset="0"/>
              <a:cs typeface="Arial" panose="020B0604020202020204" pitchFamily="34" charset="0"/>
            </a:endParaRPr>
          </a:p>
          <a:p>
            <a:pPr algn="ctr"/>
            <a:r>
              <a:rPr lang="fr-BE"/>
              <a:t>↓</a:t>
            </a:r>
            <a:endParaRPr lang="fr-BE">
              <a:cs typeface="Calibri"/>
            </a:endParaRPr>
          </a:p>
          <a:p>
            <a:pPr algn="ctr"/>
            <a:r>
              <a:rPr lang="fr-BE">
                <a:latin typeface="Arial"/>
                <a:cs typeface="Arial"/>
              </a:rPr>
              <a:t>E-learning </a:t>
            </a:r>
            <a:r>
              <a:rPr lang="fr-BE" b="1">
                <a:latin typeface="Arial"/>
                <a:cs typeface="Arial"/>
              </a:rPr>
              <a:t>GRACE INTRO </a:t>
            </a:r>
            <a:endParaRPr lang="fr-BE" b="1">
              <a:latin typeface="Arial" panose="020B0604020202020204" pitchFamily="34" charset="0"/>
              <a:cs typeface="Arial" panose="020B0604020202020204" pitchFamily="34" charset="0"/>
            </a:endParaRPr>
          </a:p>
          <a:p>
            <a:pPr algn="ctr"/>
            <a:r>
              <a:rPr lang="fr-BE"/>
              <a:t>↓</a:t>
            </a:r>
            <a:endParaRPr lang="fr-BE">
              <a:cs typeface="Calibri"/>
            </a:endParaRPr>
          </a:p>
        </p:txBody>
      </p:sp>
      <p:sp>
        <p:nvSpPr>
          <p:cNvPr id="5" name="ZoneTexte 4">
            <a:extLst>
              <a:ext uri="{FF2B5EF4-FFF2-40B4-BE49-F238E27FC236}">
                <a16:creationId xmlns:a16="http://schemas.microsoft.com/office/drawing/2014/main" id="{59AB8143-1951-FCC4-3909-86A9928515ED}"/>
              </a:ext>
            </a:extLst>
          </p:cNvPr>
          <p:cNvSpPr txBox="1"/>
          <p:nvPr/>
        </p:nvSpPr>
        <p:spPr>
          <a:xfrm>
            <a:off x="194235" y="944958"/>
            <a:ext cx="994625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cs typeface="Calibri"/>
              </a:rPr>
              <a:t>A faire avant le début du projet </a:t>
            </a:r>
            <a:endParaRPr lang="fr-FR"/>
          </a:p>
          <a:p>
            <a:r>
              <a:rPr lang="fr-FR">
                <a:cs typeface="Calibri"/>
              </a:rPr>
              <a:t>TRACE e-learning </a:t>
            </a:r>
            <a:endParaRPr lang="fr-FR"/>
          </a:p>
          <a:p>
            <a:r>
              <a:rPr lang="fr-FR">
                <a:cs typeface="Calibri"/>
              </a:rPr>
              <a:t>Bientôt disponible : GRACE-INTRO (un mail vous sera envoyé) et sera accrédité </a:t>
            </a:r>
            <a:endParaRPr lang="fr-FR">
              <a:ea typeface="Calibri" panose="020F0502020204030204"/>
              <a:cs typeface="Calibri"/>
            </a:endParaRPr>
          </a:p>
        </p:txBody>
      </p:sp>
      <p:sp>
        <p:nvSpPr>
          <p:cNvPr id="10" name="ZoneTexte 9">
            <a:extLst>
              <a:ext uri="{FF2B5EF4-FFF2-40B4-BE49-F238E27FC236}">
                <a16:creationId xmlns:a16="http://schemas.microsoft.com/office/drawing/2014/main" id="{4D0DDF07-0B2A-9DC5-6A0F-46B489F97B87}"/>
              </a:ext>
            </a:extLst>
          </p:cNvPr>
          <p:cNvSpPr txBox="1"/>
          <p:nvPr/>
        </p:nvSpPr>
        <p:spPr>
          <a:xfrm>
            <a:off x="271153" y="5921829"/>
            <a:ext cx="916577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https://www.domusmedica.be/richtlijnen/themadossiers/gestion-des-antibiotiques-locale-pour-les-infections-des-voies-respiratoires-projet-dimplementation</a:t>
            </a:r>
          </a:p>
        </p:txBody>
      </p:sp>
    </p:spTree>
    <p:extLst>
      <p:ext uri="{BB962C8B-B14F-4D97-AF65-F5344CB8AC3E}">
        <p14:creationId xmlns:p14="http://schemas.microsoft.com/office/powerpoint/2010/main" val="865959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51724D37-1C58-4143-BA83-7DE97A3EAA25}"/>
              </a:ext>
            </a:extLst>
          </p:cNvPr>
          <p:cNvSpPr>
            <a:spLocks noGrp="1"/>
          </p:cNvSpPr>
          <p:nvPr>
            <p:ph type="body" sz="quarter" idx="10"/>
          </p:nvPr>
        </p:nvSpPr>
        <p:spPr/>
        <p:txBody>
          <a:bodyPr/>
          <a:lstStyle/>
          <a:p>
            <a:pPr>
              <a:lnSpc>
                <a:spcPct val="150000"/>
              </a:lnSpc>
              <a:spcBef>
                <a:spcPts val="0"/>
              </a:spcBef>
            </a:pPr>
            <a:r>
              <a:rPr lang="fr-FR" dirty="0"/>
              <a:t>Il est recommandé à ceux qui ne l'ont pas encore fait de suivre la formation en ligne d'introduction à </a:t>
            </a:r>
            <a:r>
              <a:rPr lang="fr-FR" b="1" dirty="0"/>
              <a:t>TRACE</a:t>
            </a:r>
            <a:r>
              <a:rPr lang="fr-FR" dirty="0"/>
              <a:t> et </a:t>
            </a:r>
            <a:r>
              <a:rPr lang="fr-FR" b="1" dirty="0"/>
              <a:t>GRACE</a:t>
            </a:r>
            <a:r>
              <a:rPr lang="fr-FR" dirty="0"/>
              <a:t>.</a:t>
            </a:r>
          </a:p>
          <a:p>
            <a:pPr>
              <a:lnSpc>
                <a:spcPct val="150000"/>
              </a:lnSpc>
              <a:spcBef>
                <a:spcPts val="0"/>
              </a:spcBef>
            </a:pPr>
            <a:r>
              <a:rPr lang="fr-FR" dirty="0"/>
              <a:t>Sur le site  </a:t>
            </a:r>
            <a:r>
              <a:rPr lang="fr-FR" dirty="0">
                <a:hlinkClick r:id="rId2"/>
              </a:rPr>
              <a:t>https://parlonsantibiotiques.be/pour-les-professionnels-de-la-sante/</a:t>
            </a:r>
            <a:r>
              <a:rPr lang="fr-FR" dirty="0"/>
              <a:t>, vous pouvez télécharger ou commander du </a:t>
            </a:r>
            <a:r>
              <a:rPr lang="fr-FR" b="1" dirty="0"/>
              <a:t>matériel de campagne gratuit</a:t>
            </a:r>
            <a:r>
              <a:rPr lang="fr-FR" dirty="0"/>
              <a:t>, notamment une brochure destinée aux patients et une affiche à accrocher dans la salle d'attente.</a:t>
            </a:r>
          </a:p>
          <a:p>
            <a:endParaRPr lang="en-US" dirty="0"/>
          </a:p>
        </p:txBody>
      </p:sp>
      <p:sp>
        <p:nvSpPr>
          <p:cNvPr id="3" name="Tijdelijke aanduiding voor datum 2">
            <a:extLst>
              <a:ext uri="{FF2B5EF4-FFF2-40B4-BE49-F238E27FC236}">
                <a16:creationId xmlns:a16="http://schemas.microsoft.com/office/drawing/2014/main" id="{87B75104-DA5E-4DAB-A01B-9D3538CD8F20}"/>
              </a:ext>
            </a:extLst>
          </p:cNvPr>
          <p:cNvSpPr>
            <a:spLocks noGrp="1"/>
          </p:cNvSpPr>
          <p:nvPr>
            <p:ph type="dt" sz="half" idx="2"/>
          </p:nvPr>
        </p:nvSpPr>
        <p:spPr/>
        <p:txBody>
          <a:bodyPr/>
          <a:lstStyle/>
          <a:p>
            <a:fld id="{BB16E795-6CDE-47F0-957F-97FB494EBF11}" type="datetime1">
              <a:rPr lang="nl-BE" smtClean="0"/>
              <a:t>8/04/2024</a:t>
            </a:fld>
            <a:endParaRPr lang="nl-BE"/>
          </a:p>
        </p:txBody>
      </p:sp>
      <p:sp>
        <p:nvSpPr>
          <p:cNvPr id="4" name="Tijdelijke aanduiding voor dianummer 3">
            <a:extLst>
              <a:ext uri="{FF2B5EF4-FFF2-40B4-BE49-F238E27FC236}">
                <a16:creationId xmlns:a16="http://schemas.microsoft.com/office/drawing/2014/main" id="{8E2F2D41-D1F4-4498-B54F-599D44750CEF}"/>
              </a:ext>
            </a:extLst>
          </p:cNvPr>
          <p:cNvSpPr>
            <a:spLocks noGrp="1"/>
          </p:cNvSpPr>
          <p:nvPr>
            <p:ph type="sldNum" sz="quarter" idx="4"/>
          </p:nvPr>
        </p:nvSpPr>
        <p:spPr/>
        <p:txBody>
          <a:bodyPr/>
          <a:lstStyle/>
          <a:p>
            <a:fld id="{237A5C56-B9E8-4E46-B944-E20B96CB342D}" type="slidenum">
              <a:rPr lang="nl-BE" smtClean="0"/>
              <a:pPr/>
              <a:t>26</a:t>
            </a:fld>
            <a:endParaRPr lang="nl-BE">
              <a:solidFill>
                <a:schemeClr val="bg1"/>
              </a:solidFill>
            </a:endParaRPr>
          </a:p>
        </p:txBody>
      </p:sp>
      <p:sp>
        <p:nvSpPr>
          <p:cNvPr id="5" name="Titel 4">
            <a:extLst>
              <a:ext uri="{FF2B5EF4-FFF2-40B4-BE49-F238E27FC236}">
                <a16:creationId xmlns:a16="http://schemas.microsoft.com/office/drawing/2014/main" id="{CC5D7FB2-9BD1-4F2D-B049-5FBC262D02D0}"/>
              </a:ext>
            </a:extLst>
          </p:cNvPr>
          <p:cNvSpPr>
            <a:spLocks noGrp="1"/>
          </p:cNvSpPr>
          <p:nvPr>
            <p:ph type="ctrTitle"/>
          </p:nvPr>
        </p:nvSpPr>
        <p:spPr/>
        <p:txBody>
          <a:bodyPr/>
          <a:lstStyle/>
          <a:p>
            <a:r>
              <a:rPr lang="en-US" dirty="0"/>
              <a:t>Points </a:t>
            </a:r>
            <a:r>
              <a:rPr lang="en-US" dirty="0" err="1"/>
              <a:t>d'attention</a:t>
            </a:r>
            <a:endParaRPr lang="en-US" dirty="0"/>
          </a:p>
        </p:txBody>
      </p:sp>
    </p:spTree>
    <p:extLst>
      <p:ext uri="{BB962C8B-B14F-4D97-AF65-F5344CB8AC3E}">
        <p14:creationId xmlns:p14="http://schemas.microsoft.com/office/powerpoint/2010/main" val="2405037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2878A1-998A-48A5-ACE9-594AA17623A5}"/>
              </a:ext>
            </a:extLst>
          </p:cNvPr>
          <p:cNvSpPr>
            <a:spLocks noGrp="1"/>
          </p:cNvSpPr>
          <p:nvPr>
            <p:ph type="dt" sz="half" idx="2"/>
          </p:nvPr>
        </p:nvSpPr>
        <p:spPr/>
        <p:txBody>
          <a:bodyPr/>
          <a:lstStyle/>
          <a:p>
            <a:fld id="{870598DC-8C12-42CE-9A43-7177CA7D9BA9}" type="datetime1">
              <a:rPr lang="nl-BE" smtClean="0"/>
              <a:t>8/04/2024</a:t>
            </a:fld>
            <a:endParaRPr lang="nl-BE"/>
          </a:p>
        </p:txBody>
      </p:sp>
      <p:sp>
        <p:nvSpPr>
          <p:cNvPr id="3" name="Slide Number Placeholder 2">
            <a:extLst>
              <a:ext uri="{FF2B5EF4-FFF2-40B4-BE49-F238E27FC236}">
                <a16:creationId xmlns:a16="http://schemas.microsoft.com/office/drawing/2014/main" id="{9801C0EB-EF30-4DDC-9D3D-8E529076A5B1}"/>
              </a:ext>
            </a:extLst>
          </p:cNvPr>
          <p:cNvSpPr>
            <a:spLocks noGrp="1"/>
          </p:cNvSpPr>
          <p:nvPr>
            <p:ph type="sldNum" sz="quarter" idx="4"/>
          </p:nvPr>
        </p:nvSpPr>
        <p:spPr/>
        <p:txBody>
          <a:bodyPr/>
          <a:lstStyle/>
          <a:p>
            <a:fld id="{237A5C56-B9E8-4E46-B944-E20B96CB342D}" type="slidenum">
              <a:rPr lang="nl-BE" smtClean="0"/>
              <a:pPr/>
              <a:t>27</a:t>
            </a:fld>
            <a:endParaRPr lang="nl-BE">
              <a:solidFill>
                <a:schemeClr val="bg1"/>
              </a:solidFill>
            </a:endParaRPr>
          </a:p>
        </p:txBody>
      </p:sp>
      <p:sp>
        <p:nvSpPr>
          <p:cNvPr id="4" name="Title 3">
            <a:extLst>
              <a:ext uri="{FF2B5EF4-FFF2-40B4-BE49-F238E27FC236}">
                <a16:creationId xmlns:a16="http://schemas.microsoft.com/office/drawing/2014/main" id="{7EEC8D13-7E43-4673-B978-30DBD51C6620}"/>
              </a:ext>
            </a:extLst>
          </p:cNvPr>
          <p:cNvSpPr>
            <a:spLocks noGrp="1"/>
          </p:cNvSpPr>
          <p:nvPr>
            <p:ph type="ctrTitle"/>
          </p:nvPr>
        </p:nvSpPr>
        <p:spPr>
          <a:xfrm>
            <a:off x="253998" y="2871786"/>
            <a:ext cx="8528050" cy="581026"/>
          </a:xfrm>
        </p:spPr>
        <p:txBody>
          <a:bodyPr lIns="91440" tIns="45720" rIns="91440" bIns="45720" anchor="b">
            <a:normAutofit fontScale="90000"/>
          </a:bodyPr>
          <a:lstStyle/>
          <a:p>
            <a:r>
              <a:rPr lang="nl-NL" dirty="0">
                <a:latin typeface="Arial"/>
                <a:cs typeface="Arial"/>
              </a:rPr>
              <a:t>ETAPE 3b: </a:t>
            </a:r>
            <a:r>
              <a:rPr lang="nl-NL" dirty="0" err="1">
                <a:latin typeface="Arial"/>
                <a:cs typeface="Arial"/>
              </a:rPr>
              <a:t>Moyen</a:t>
            </a:r>
            <a:r>
              <a:rPr lang="nl-NL" dirty="0">
                <a:latin typeface="Arial"/>
                <a:cs typeface="Arial"/>
              </a:rPr>
              <a:t> + </a:t>
            </a:r>
            <a:r>
              <a:rPr lang="nl-NL" dirty="0" err="1">
                <a:latin typeface="Arial"/>
                <a:cs typeface="Arial"/>
              </a:rPr>
              <a:t>objectifs</a:t>
            </a:r>
            <a:br>
              <a:rPr lang="nl-NL" dirty="0">
                <a:latin typeface="Arial"/>
                <a:cs typeface="Arial"/>
              </a:rPr>
            </a:br>
            <a:br>
              <a:rPr lang="nl-NL" dirty="0"/>
            </a:br>
            <a:r>
              <a:rPr lang="nl-NL" b="0" dirty="0" err="1">
                <a:latin typeface="Arial"/>
                <a:cs typeface="Arial"/>
              </a:rPr>
              <a:t>Elaboration</a:t>
            </a:r>
            <a:r>
              <a:rPr lang="nl-NL" b="0" dirty="0">
                <a:latin typeface="Arial"/>
                <a:cs typeface="Arial"/>
              </a:rPr>
              <a:t> </a:t>
            </a:r>
            <a:r>
              <a:rPr lang="nl-NL" b="0" dirty="0" err="1">
                <a:latin typeface="Arial"/>
                <a:cs typeface="Arial"/>
              </a:rPr>
              <a:t>d’un</a:t>
            </a:r>
            <a:r>
              <a:rPr lang="nl-NL" b="0" dirty="0">
                <a:latin typeface="Arial"/>
                <a:cs typeface="Arial"/>
              </a:rPr>
              <a:t> plan </a:t>
            </a:r>
            <a:r>
              <a:rPr lang="nl-NL" b="0" dirty="0" err="1">
                <a:latin typeface="Arial"/>
                <a:cs typeface="Arial"/>
              </a:rPr>
              <a:t>d’action</a:t>
            </a:r>
            <a:r>
              <a:rPr lang="nl-NL" b="0" dirty="0">
                <a:latin typeface="Arial"/>
                <a:cs typeface="Arial"/>
              </a:rPr>
              <a:t> (</a:t>
            </a:r>
            <a:r>
              <a:rPr lang="nl-NL" b="0" dirty="0" err="1">
                <a:latin typeface="Arial"/>
                <a:cs typeface="Arial"/>
              </a:rPr>
              <a:t>objectif</a:t>
            </a:r>
            <a:r>
              <a:rPr lang="nl-NL" b="0" dirty="0">
                <a:latin typeface="Arial"/>
                <a:cs typeface="Arial"/>
              </a:rPr>
              <a:t> de </a:t>
            </a:r>
            <a:r>
              <a:rPr lang="nl-NL" b="0" dirty="0" err="1">
                <a:latin typeface="Arial"/>
                <a:cs typeface="Arial"/>
              </a:rPr>
              <a:t>baromètre</a:t>
            </a:r>
            <a:r>
              <a:rPr lang="nl-NL" b="0" dirty="0">
                <a:latin typeface="Arial"/>
                <a:cs typeface="Arial"/>
              </a:rPr>
              <a:t> et de </a:t>
            </a:r>
            <a:r>
              <a:rPr lang="nl-NL" b="0" dirty="0" err="1">
                <a:latin typeface="Arial"/>
                <a:cs typeface="Arial"/>
              </a:rPr>
              <a:t>comportement</a:t>
            </a:r>
            <a:r>
              <a:rPr lang="nl-NL" b="0" dirty="0">
                <a:latin typeface="Arial"/>
                <a:cs typeface="Arial"/>
              </a:rPr>
              <a:t>)</a:t>
            </a:r>
            <a:endParaRPr lang="en-US" b="0" dirty="0">
              <a:latin typeface="Arial"/>
              <a:cs typeface="Arial"/>
            </a:endParaRPr>
          </a:p>
        </p:txBody>
      </p:sp>
      <p:sp>
        <p:nvSpPr>
          <p:cNvPr id="6" name="Text Placeholder 5">
            <a:extLst>
              <a:ext uri="{FF2B5EF4-FFF2-40B4-BE49-F238E27FC236}">
                <a16:creationId xmlns:a16="http://schemas.microsoft.com/office/drawing/2014/main" id="{FF251696-BA00-475C-BF3C-38C3B26209B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9691214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9/04/2024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28</a:t>
            </a:fld>
            <a:endParaRPr lang="nl-BE"/>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fr-BE"/>
              <a:t>PROGRAMME </a:t>
            </a:r>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1551471771"/>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fr-BE" sz="1600" b="1" i="0">
                          <a:solidFill>
                            <a:srgbClr val="FFFFFF"/>
                          </a:solidFill>
                          <a:effectLst/>
                          <a:latin typeface="Calibri" panose="020F0502020204030204" pitchFamily="34" charset="0"/>
                        </a:rPr>
                        <a:t>​</a:t>
                      </a:r>
                    </a:p>
                    <a:p>
                      <a:pPr algn="ctr" fontAlgn="base"/>
                      <a:r>
                        <a:rPr lang="fr-BE" sz="1600" b="1" i="0">
                          <a:solidFill>
                            <a:srgbClr val="FFFFFF"/>
                          </a:solidFill>
                          <a:effectLst/>
                          <a:latin typeface="Calibri" panose="020F0502020204030204" pitchFamily="34" charset="0"/>
                        </a:rPr>
                        <a:t>DURÉE</a:t>
                      </a:r>
                    </a:p>
                    <a:p>
                      <a:pPr algn="ctr" fontAlgn="base"/>
                      <a:r>
                        <a:rPr lang="fr-BE" sz="1600" b="1" i="0">
                          <a:solidFill>
                            <a:srgbClr val="FFFFFF"/>
                          </a:solidFill>
                          <a:effectLst/>
                          <a:latin typeface="Arial" panose="020B0604020202020204" pitchFamily="34" charset="0"/>
                        </a:rPr>
                        <a:t>​</a:t>
                      </a: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fr-BE" sz="1600" b="1" i="0">
                          <a:solidFill>
                            <a:srgbClr val="FFFFFF"/>
                          </a:solidFill>
                          <a:effectLst/>
                          <a:latin typeface="Calibri" panose="020F0502020204030204" pitchFamily="34" charset="0"/>
                        </a:rPr>
                        <a:t>RUBRIQUE</a:t>
                      </a: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10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Introduction </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30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n°1 : comportement de prescription </a:t>
                      </a:r>
                    </a:p>
                    <a:p>
                      <a:pPr algn="ctr" fontAlgn="base"/>
                      <a:r>
                        <a:rPr lang="fr-BE" sz="1600" b="0" i="0" dirty="0">
                          <a:solidFill>
                            <a:schemeClr val="bg1">
                              <a:lumMod val="50000"/>
                            </a:schemeClr>
                          </a:solidFill>
                          <a:effectLst/>
                          <a:latin typeface="Arial" panose="020B0604020202020204" pitchFamily="34" charset="0"/>
                        </a:rPr>
                        <a:t>Discussion (point de départ + plan d’action)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20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n°2 : changement de comportement</a:t>
                      </a:r>
                    </a:p>
                    <a:p>
                      <a:pPr algn="ctr" fontAlgn="base"/>
                      <a:r>
                        <a:rPr lang="fr-BE" sz="1600" b="0" i="0" dirty="0">
                          <a:solidFill>
                            <a:schemeClr val="bg1">
                              <a:lumMod val="50000"/>
                            </a:schemeClr>
                          </a:solidFill>
                          <a:effectLst/>
                          <a:latin typeface="Arial" panose="020B0604020202020204" pitchFamily="34" charset="0"/>
                        </a:rPr>
                        <a:t>Identification des déterminants + création de motivation + solutions​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20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Discussion (boîte à outils + </a:t>
                      </a:r>
                      <a:br>
                        <a:rPr lang="fr-BE" sz="1600" b="0" i="0" dirty="0">
                          <a:solidFill>
                            <a:schemeClr val="bg1">
                              <a:lumMod val="50000"/>
                            </a:schemeClr>
                          </a:solidFill>
                          <a:effectLst/>
                          <a:latin typeface="Arial" panose="020B0604020202020204" pitchFamily="34" charset="0"/>
                        </a:rPr>
                      </a:br>
                      <a:r>
                        <a:rPr lang="fr-BE" sz="1600" b="0" i="0" dirty="0">
                          <a:solidFill>
                            <a:schemeClr val="bg1">
                              <a:lumMod val="50000"/>
                            </a:schemeClr>
                          </a:solidFill>
                          <a:effectLst/>
                          <a:latin typeface="Arial" panose="020B0604020202020204" pitchFamily="34" charset="0"/>
                        </a:rPr>
                        <a:t>sélection intervention(s))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fr-BE" sz="1600" b="1" i="0">
                          <a:solidFill>
                            <a:srgbClr val="012169"/>
                          </a:solidFill>
                          <a:effectLst/>
                          <a:latin typeface="Arial" panose="020B0604020202020204" pitchFamily="34" charset="0"/>
                        </a:rPr>
                        <a:t>​</a:t>
                      </a:r>
                    </a:p>
                    <a:p>
                      <a:pPr algn="ctr" fontAlgn="base"/>
                      <a:r>
                        <a:rPr lang="fr-BE" sz="1600" b="1" i="0">
                          <a:solidFill>
                            <a:srgbClr val="012169"/>
                          </a:solidFill>
                          <a:effectLst/>
                          <a:latin typeface="Arial" panose="020B0604020202020204" pitchFamily="34" charset="0"/>
                        </a:rPr>
                        <a:t>30 min</a:t>
                      </a:r>
                    </a:p>
                    <a:p>
                      <a:pPr algn="ctr" fontAlgn="base"/>
                      <a:r>
                        <a:rPr lang="fr-BE" sz="1600" b="1" i="0">
                          <a:solidFill>
                            <a:srgbClr val="012169"/>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fr-BE" sz="1600" b="1" i="0" dirty="0">
                          <a:solidFill>
                            <a:srgbClr val="012169"/>
                          </a:solidFill>
                          <a:effectLst/>
                          <a:latin typeface="Arial" panose="020B0604020202020204" pitchFamily="34" charset="0"/>
                        </a:rPr>
                        <a:t>ÉTAPE n°3 : objectif de comportement + moyen </a:t>
                      </a:r>
                    </a:p>
                    <a:p>
                      <a:pPr algn="ctr" fontAlgn="base"/>
                      <a:r>
                        <a:rPr lang="fr-BE" sz="1600" b="1" i="0" dirty="0">
                          <a:solidFill>
                            <a:srgbClr val="012169"/>
                          </a:solidFill>
                          <a:effectLst/>
                          <a:latin typeface="Arial" panose="020B0604020202020204" pitchFamily="34" charset="0"/>
                        </a:rPr>
                        <a:t>Élaboration d’un plan d’action (objectif antibiotique et de comportement)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b="0" i="0">
                          <a:solidFill>
                            <a:schemeClr val="bg1">
                              <a:lumMod val="50000"/>
                            </a:schemeClr>
                          </a:solidFill>
                          <a:effectLst/>
                          <a:latin typeface="Arial" panose="020B0604020202020204" pitchFamily="34" charset="0"/>
                        </a:rPr>
                        <a:t>10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Conclusion : résumé de l’intervision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BE"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883882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E2B9743-ABDF-4E4F-9035-439F00A80E30}"/>
              </a:ext>
            </a:extLst>
          </p:cNvPr>
          <p:cNvSpPr>
            <a:spLocks noGrp="1"/>
          </p:cNvSpPr>
          <p:nvPr>
            <p:ph type="dt" sz="half" idx="2"/>
          </p:nvPr>
        </p:nvSpPr>
        <p:spPr/>
        <p:txBody>
          <a:bodyPr/>
          <a:lstStyle/>
          <a:p>
            <a:fld id="{11DA9DF4-FA9D-42C4-9211-9001790FC191}" type="datetime1">
              <a:rPr lang="nl-BE" smtClean="0"/>
              <a:t>8/04/2024</a:t>
            </a:fld>
            <a:endParaRPr lang="nl-BE"/>
          </a:p>
        </p:txBody>
      </p:sp>
      <p:sp>
        <p:nvSpPr>
          <p:cNvPr id="4" name="Slide Number Placeholder 3">
            <a:extLst>
              <a:ext uri="{FF2B5EF4-FFF2-40B4-BE49-F238E27FC236}">
                <a16:creationId xmlns:a16="http://schemas.microsoft.com/office/drawing/2014/main" id="{58AC22CE-38E5-4A8E-AF65-7371916D4CA3}"/>
              </a:ext>
            </a:extLst>
          </p:cNvPr>
          <p:cNvSpPr>
            <a:spLocks noGrp="1"/>
          </p:cNvSpPr>
          <p:nvPr>
            <p:ph type="sldNum" sz="quarter" idx="4"/>
          </p:nvPr>
        </p:nvSpPr>
        <p:spPr/>
        <p:txBody>
          <a:bodyPr/>
          <a:lstStyle/>
          <a:p>
            <a:fld id="{237A5C56-B9E8-4E46-B944-E20B96CB342D}" type="slidenum">
              <a:rPr lang="nl-BE" smtClean="0"/>
              <a:pPr/>
              <a:t>29</a:t>
            </a:fld>
            <a:endParaRPr lang="nl-BE">
              <a:solidFill>
                <a:schemeClr val="bg1"/>
              </a:solidFill>
            </a:endParaRPr>
          </a:p>
        </p:txBody>
      </p:sp>
      <p:sp>
        <p:nvSpPr>
          <p:cNvPr id="5" name="Title 4">
            <a:extLst>
              <a:ext uri="{FF2B5EF4-FFF2-40B4-BE49-F238E27FC236}">
                <a16:creationId xmlns:a16="http://schemas.microsoft.com/office/drawing/2014/main" id="{BAA1776F-B6C6-472B-9142-DE91E26B2E05}"/>
              </a:ext>
            </a:extLst>
          </p:cNvPr>
          <p:cNvSpPr>
            <a:spLocks noGrp="1"/>
          </p:cNvSpPr>
          <p:nvPr>
            <p:ph type="ctrTitle"/>
          </p:nvPr>
        </p:nvSpPr>
        <p:spPr/>
        <p:txBody>
          <a:bodyPr>
            <a:noAutofit/>
          </a:bodyPr>
          <a:lstStyle/>
          <a:p>
            <a:r>
              <a:rPr lang="nl-NL" sz="2400" dirty="0"/>
              <a:t>Plan </a:t>
            </a:r>
            <a:r>
              <a:rPr lang="nl-NL" sz="2400" dirty="0" err="1"/>
              <a:t>d’action</a:t>
            </a:r>
            <a:r>
              <a:rPr lang="nl-NL" sz="2400" dirty="0"/>
              <a:t> comme </a:t>
            </a:r>
            <a:r>
              <a:rPr lang="nl-NL" sz="2400" dirty="0" err="1"/>
              <a:t>manuel</a:t>
            </a:r>
            <a:r>
              <a:rPr lang="nl-NL" sz="2400" dirty="0"/>
              <a:t> </a:t>
            </a:r>
            <a:br>
              <a:rPr lang="nl-NL" sz="2400" dirty="0"/>
            </a:br>
            <a:r>
              <a:rPr lang="nl-NL" sz="2400" dirty="0"/>
              <a:t>pour passer de </a:t>
            </a:r>
            <a:r>
              <a:rPr lang="nl-NL" sz="2400" dirty="0" err="1"/>
              <a:t>l’intervision</a:t>
            </a:r>
            <a:r>
              <a:rPr lang="nl-NL" sz="2400" dirty="0"/>
              <a:t> au </a:t>
            </a:r>
            <a:r>
              <a:rPr lang="nl-NL" sz="2400" dirty="0" err="1"/>
              <a:t>comportement</a:t>
            </a:r>
            <a:endParaRPr lang="en-US" sz="2400" dirty="0"/>
          </a:p>
        </p:txBody>
      </p:sp>
      <p:grpSp>
        <p:nvGrpSpPr>
          <p:cNvPr id="6" name="Group 5">
            <a:extLst>
              <a:ext uri="{FF2B5EF4-FFF2-40B4-BE49-F238E27FC236}">
                <a16:creationId xmlns:a16="http://schemas.microsoft.com/office/drawing/2014/main" id="{E2FC7C44-A63A-4518-AC45-1C72B0A728E6}"/>
              </a:ext>
            </a:extLst>
          </p:cNvPr>
          <p:cNvGrpSpPr/>
          <p:nvPr/>
        </p:nvGrpSpPr>
        <p:grpSpPr>
          <a:xfrm>
            <a:off x="48824" y="1233894"/>
            <a:ext cx="11517788" cy="5218416"/>
            <a:chOff x="48824" y="1233894"/>
            <a:chExt cx="11517788" cy="5218416"/>
          </a:xfrm>
        </p:grpSpPr>
        <p:pic>
          <p:nvPicPr>
            <p:cNvPr id="7" name="Picture 2" descr="Image result for crocodile disney">
              <a:extLst>
                <a:ext uri="{FF2B5EF4-FFF2-40B4-BE49-F238E27FC236}">
                  <a16:creationId xmlns:a16="http://schemas.microsoft.com/office/drawing/2014/main" id="{0E36F942-E374-46C0-BA4F-823256469F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480" r="21638" b="2128"/>
            <a:stretch/>
          </p:blipFill>
          <p:spPr bwMode="auto">
            <a:xfrm>
              <a:off x="5175446" y="4092752"/>
              <a:ext cx="1796333" cy="235955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82497C37-0566-484C-B2E4-26059D780D39}"/>
                </a:ext>
              </a:extLst>
            </p:cNvPr>
            <p:cNvGrpSpPr/>
            <p:nvPr/>
          </p:nvGrpSpPr>
          <p:grpSpPr>
            <a:xfrm>
              <a:off x="48824" y="1233894"/>
              <a:ext cx="11517788" cy="3228785"/>
              <a:chOff x="48824" y="1233894"/>
              <a:chExt cx="11517788" cy="3228785"/>
            </a:xfrm>
          </p:grpSpPr>
          <p:sp>
            <p:nvSpPr>
              <p:cNvPr id="9" name="Afgeronde rechthoek 6">
                <a:extLst>
                  <a:ext uri="{FF2B5EF4-FFF2-40B4-BE49-F238E27FC236}">
                    <a16:creationId xmlns:a16="http://schemas.microsoft.com/office/drawing/2014/main" id="{E015E936-5A26-486D-A3F5-D9B9D3E0A910}"/>
                  </a:ext>
                </a:extLst>
              </p:cNvPr>
              <p:cNvSpPr/>
              <p:nvPr/>
            </p:nvSpPr>
            <p:spPr>
              <a:xfrm>
                <a:off x="3785515" y="3202918"/>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Action planning</a:t>
                </a:r>
              </a:p>
            </p:txBody>
          </p:sp>
          <p:sp>
            <p:nvSpPr>
              <p:cNvPr id="10" name="Afgeronde rechthoek 7">
                <a:extLst>
                  <a:ext uri="{FF2B5EF4-FFF2-40B4-BE49-F238E27FC236}">
                    <a16:creationId xmlns:a16="http://schemas.microsoft.com/office/drawing/2014/main" id="{C12386DD-6D65-436B-B0E7-84F0839E7C6E}"/>
                  </a:ext>
                </a:extLst>
              </p:cNvPr>
              <p:cNvSpPr/>
              <p:nvPr/>
            </p:nvSpPr>
            <p:spPr>
              <a:xfrm>
                <a:off x="6073613" y="3204194"/>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Coping planning</a:t>
                </a:r>
              </a:p>
            </p:txBody>
          </p:sp>
          <p:sp>
            <p:nvSpPr>
              <p:cNvPr id="11" name="Afgeronde rechthoek 8">
                <a:extLst>
                  <a:ext uri="{FF2B5EF4-FFF2-40B4-BE49-F238E27FC236}">
                    <a16:creationId xmlns:a16="http://schemas.microsoft.com/office/drawing/2014/main" id="{F31BA628-AC8F-43A1-9D7D-34889E2DE0FD}"/>
                  </a:ext>
                </a:extLst>
              </p:cNvPr>
              <p:cNvSpPr/>
              <p:nvPr/>
            </p:nvSpPr>
            <p:spPr>
              <a:xfrm>
                <a:off x="8194547" y="3204194"/>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Monitoring</a:t>
                </a:r>
              </a:p>
            </p:txBody>
          </p:sp>
          <p:sp>
            <p:nvSpPr>
              <p:cNvPr id="12" name="Afgeronde rechthoek 9">
                <a:extLst>
                  <a:ext uri="{FF2B5EF4-FFF2-40B4-BE49-F238E27FC236}">
                    <a16:creationId xmlns:a16="http://schemas.microsoft.com/office/drawing/2014/main" id="{0B0EBC86-39CD-4814-83D6-A535B4F9864F}"/>
                  </a:ext>
                </a:extLst>
              </p:cNvPr>
              <p:cNvSpPr/>
              <p:nvPr/>
            </p:nvSpPr>
            <p:spPr>
              <a:xfrm>
                <a:off x="1636164" y="3176038"/>
                <a:ext cx="2016936" cy="64289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a:solidFill>
                      <a:schemeClr val="tx1"/>
                    </a:solidFill>
                  </a:rPr>
                  <a:t>Goal setting</a:t>
                </a:r>
              </a:p>
            </p:txBody>
          </p:sp>
          <p:sp>
            <p:nvSpPr>
              <p:cNvPr id="13" name="Trapezium 10">
                <a:extLst>
                  <a:ext uri="{FF2B5EF4-FFF2-40B4-BE49-F238E27FC236}">
                    <a16:creationId xmlns:a16="http://schemas.microsoft.com/office/drawing/2014/main" id="{4C12F127-BCAB-4416-9AE5-A3F2B9F83490}"/>
                  </a:ext>
                </a:extLst>
              </p:cNvPr>
              <p:cNvSpPr/>
              <p:nvPr/>
            </p:nvSpPr>
            <p:spPr>
              <a:xfrm>
                <a:off x="144966" y="3176038"/>
                <a:ext cx="1463025" cy="1286641"/>
              </a:xfrm>
              <a:prstGeom prst="trapezoi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err="1">
                    <a:solidFill>
                      <a:schemeClr val="tx1"/>
                    </a:solidFill>
                  </a:rPr>
                  <a:t>Intention</a:t>
                </a:r>
                <a:endParaRPr lang="nl-BE" sz="1600" b="1" dirty="0"/>
              </a:p>
            </p:txBody>
          </p:sp>
          <p:sp>
            <p:nvSpPr>
              <p:cNvPr id="14" name="Trapezium 11">
                <a:extLst>
                  <a:ext uri="{FF2B5EF4-FFF2-40B4-BE49-F238E27FC236}">
                    <a16:creationId xmlns:a16="http://schemas.microsoft.com/office/drawing/2014/main" id="{08F76EC3-2942-4FEC-B3D3-4765F0A825CF}"/>
                  </a:ext>
                </a:extLst>
              </p:cNvPr>
              <p:cNvSpPr/>
              <p:nvPr/>
            </p:nvSpPr>
            <p:spPr>
              <a:xfrm>
                <a:off x="10211483" y="3175616"/>
                <a:ext cx="1355129" cy="1286641"/>
              </a:xfrm>
              <a:prstGeom prst="trapezoi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a:lstStyle>
              <a:p>
                <a:pPr algn="ctr"/>
                <a:r>
                  <a:rPr lang="nl-BE" sz="1600" b="1" dirty="0" err="1">
                    <a:solidFill>
                      <a:schemeClr val="tx1"/>
                    </a:solidFill>
                  </a:rPr>
                  <a:t>Compor</a:t>
                </a:r>
                <a:r>
                  <a:rPr lang="nl-BE" sz="1600" b="1" dirty="0">
                    <a:solidFill>
                      <a:schemeClr val="tx1"/>
                    </a:solidFill>
                  </a:rPr>
                  <a:t> -</a:t>
                </a:r>
                <a:r>
                  <a:rPr lang="nl-BE" sz="1600" b="1" dirty="0" err="1">
                    <a:solidFill>
                      <a:schemeClr val="tx1"/>
                    </a:solidFill>
                  </a:rPr>
                  <a:t>tement</a:t>
                </a:r>
                <a:endParaRPr lang="nl-BE" sz="1600" b="1" dirty="0"/>
              </a:p>
            </p:txBody>
          </p:sp>
          <p:pic>
            <p:nvPicPr>
              <p:cNvPr id="15" name="Afbeelding 13">
                <a:extLst>
                  <a:ext uri="{FF2B5EF4-FFF2-40B4-BE49-F238E27FC236}">
                    <a16:creationId xmlns:a16="http://schemas.microsoft.com/office/drawing/2014/main" id="{4F1654F9-5A8B-4270-BD48-9D45CF510E88}"/>
                  </a:ext>
                </a:extLst>
              </p:cNvPr>
              <p:cNvPicPr>
                <a:picLocks noChangeAspect="1"/>
              </p:cNvPicPr>
              <p:nvPr/>
            </p:nvPicPr>
            <p:blipFill rotWithShape="1">
              <a:blip r:embed="rId3">
                <a:extLst>
                  <a:ext uri="{28A0092B-C50C-407E-A947-70E740481C1C}">
                    <a14:useLocalDpi xmlns:a14="http://schemas.microsoft.com/office/drawing/2010/main" val="0"/>
                  </a:ext>
                </a:extLst>
              </a:blip>
              <a:srcRect t="34695" b="5150"/>
              <a:stretch/>
            </p:blipFill>
            <p:spPr>
              <a:xfrm>
                <a:off x="48824" y="1233894"/>
                <a:ext cx="1763205" cy="1853482"/>
              </a:xfrm>
              <a:prstGeom prst="rect">
                <a:avLst/>
              </a:prstGeom>
            </p:spPr>
          </p:pic>
          <p:sp>
            <p:nvSpPr>
              <p:cNvPr id="16" name="Arrow: Curved Down 15">
                <a:extLst>
                  <a:ext uri="{FF2B5EF4-FFF2-40B4-BE49-F238E27FC236}">
                    <a16:creationId xmlns:a16="http://schemas.microsoft.com/office/drawing/2014/main" id="{DF39C60A-0242-4371-B795-0581512DB15C}"/>
                  </a:ext>
                </a:extLst>
              </p:cNvPr>
              <p:cNvSpPr/>
              <p:nvPr/>
            </p:nvSpPr>
            <p:spPr>
              <a:xfrm>
                <a:off x="1319981" y="1437968"/>
                <a:ext cx="9866671" cy="1585451"/>
              </a:xfrm>
              <a:prstGeom prst="curvedDown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val="1260894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9/04/2024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3</a:t>
            </a:fld>
            <a:endParaRPr lang="nl-BE"/>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fr-BE"/>
              <a:t>PROGRAMME </a:t>
            </a:r>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3642169033"/>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fr-BE" sz="1600" b="1" i="0">
                          <a:solidFill>
                            <a:srgbClr val="FFFFFF"/>
                          </a:solidFill>
                          <a:effectLst/>
                          <a:latin typeface="Calibri" panose="020F0502020204030204" pitchFamily="34" charset="0"/>
                        </a:rPr>
                        <a:t>​</a:t>
                      </a:r>
                    </a:p>
                    <a:p>
                      <a:pPr algn="ctr" fontAlgn="base"/>
                      <a:r>
                        <a:rPr lang="fr-BE" sz="1600" b="1" i="0">
                          <a:solidFill>
                            <a:srgbClr val="FFFFFF"/>
                          </a:solidFill>
                          <a:effectLst/>
                          <a:latin typeface="Calibri" panose="020F0502020204030204" pitchFamily="34" charset="0"/>
                        </a:rPr>
                        <a:t>DURÉE</a:t>
                      </a:r>
                    </a:p>
                    <a:p>
                      <a:pPr algn="ctr" fontAlgn="base"/>
                      <a:r>
                        <a:rPr lang="fr-BE" sz="1600" b="1" i="0">
                          <a:solidFill>
                            <a:srgbClr val="FFFFFF"/>
                          </a:solidFill>
                          <a:effectLst/>
                          <a:latin typeface="Arial" panose="020B0604020202020204" pitchFamily="34" charset="0"/>
                        </a:rPr>
                        <a:t>​</a:t>
                      </a: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fr-BE" sz="1600" b="1" i="0">
                          <a:solidFill>
                            <a:srgbClr val="FFFFFF"/>
                          </a:solidFill>
                          <a:effectLst/>
                          <a:latin typeface="Calibri" panose="020F0502020204030204" pitchFamily="34" charset="0"/>
                        </a:rPr>
                        <a:t>RUBRIQUE</a:t>
                      </a: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fr-BE" sz="1600" b="0" i="0" dirty="0">
                          <a:solidFill>
                            <a:srgbClr val="012169"/>
                          </a:solidFill>
                          <a:effectLst/>
                          <a:latin typeface="Arial" panose="020B0604020202020204" pitchFamily="34" charset="0"/>
                        </a:rPr>
                        <a:t>​</a:t>
                      </a:r>
                    </a:p>
                    <a:p>
                      <a:pPr algn="ctr" fontAlgn="base"/>
                      <a:r>
                        <a:rPr lang="fr-BE" sz="1600" b="1" i="0" dirty="0">
                          <a:solidFill>
                            <a:srgbClr val="012169"/>
                          </a:solidFill>
                          <a:effectLst/>
                          <a:latin typeface="Arial" panose="020B0604020202020204" pitchFamily="34" charset="0"/>
                        </a:rPr>
                        <a:t>10 min</a:t>
                      </a:r>
                    </a:p>
                    <a:p>
                      <a:pPr algn="ctr" fontAlgn="base"/>
                      <a:r>
                        <a:rPr lang="fr-BE" sz="1600" b="1" i="0" dirty="0">
                          <a:solidFill>
                            <a:srgbClr val="012169"/>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1" i="0" dirty="0">
                          <a:solidFill>
                            <a:srgbClr val="012169"/>
                          </a:solidFill>
                          <a:effectLst/>
                          <a:latin typeface="Arial" panose="020B0604020202020204" pitchFamily="34" charset="0"/>
                        </a:rPr>
                        <a:t>Introduction</a:t>
                      </a:r>
                      <a:r>
                        <a:rPr lang="fr-BE" sz="1600" b="0" i="0" dirty="0">
                          <a:solidFill>
                            <a:srgbClr val="012169"/>
                          </a:solidFill>
                          <a:effectLst/>
                          <a:latin typeface="Arial" panose="020B0604020202020204" pitchFamily="34" charset="0"/>
                        </a:rPr>
                        <a:t> </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i="0" dirty="0">
                          <a:solidFill>
                            <a:schemeClr val="bg1">
                              <a:lumMod val="50000"/>
                            </a:schemeClr>
                          </a:solidFill>
                          <a:effectLst/>
                          <a:latin typeface="Arial" panose="020B0604020202020204" pitchFamily="34" charset="0"/>
                        </a:rPr>
                        <a:t>3</a:t>
                      </a:r>
                      <a:r>
                        <a:rPr lang="fr-BE" sz="1600" b="0" i="0" dirty="0">
                          <a:solidFill>
                            <a:schemeClr val="bg1">
                              <a:lumMod val="50000"/>
                            </a:schemeClr>
                          </a:solidFill>
                          <a:effectLst/>
                          <a:latin typeface="Arial" panose="020B0604020202020204" pitchFamily="34" charset="0"/>
                        </a:rPr>
                        <a:t>0 min</a:t>
                      </a:r>
                    </a:p>
                    <a:p>
                      <a:pPr algn="ctr" fontAlgn="base"/>
                      <a:r>
                        <a:rPr lang="fr-BE" sz="1600" b="1"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n°1 : comportement de prescription </a:t>
                      </a:r>
                    </a:p>
                    <a:p>
                      <a:pPr algn="ctr" fontAlgn="base"/>
                      <a:r>
                        <a:rPr lang="fr-BE" sz="1600" b="0" i="0" dirty="0">
                          <a:solidFill>
                            <a:schemeClr val="bg1">
                              <a:lumMod val="50000"/>
                            </a:schemeClr>
                          </a:solidFill>
                          <a:effectLst/>
                          <a:latin typeface="Arial" panose="020B0604020202020204" pitchFamily="34" charset="0"/>
                        </a:rPr>
                        <a:t>Discussion (point de départ + plan d’action)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2</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n°2 : changement de comportement</a:t>
                      </a:r>
                    </a:p>
                    <a:p>
                      <a:pPr algn="ctr" fontAlgn="base"/>
                      <a:r>
                        <a:rPr lang="fr-BE" sz="1600" b="0" i="0" dirty="0">
                          <a:solidFill>
                            <a:schemeClr val="bg1">
                              <a:lumMod val="50000"/>
                            </a:schemeClr>
                          </a:solidFill>
                          <a:effectLst/>
                          <a:latin typeface="Arial" panose="020B0604020202020204" pitchFamily="34" charset="0"/>
                        </a:rPr>
                        <a:t>Identification des déterminants + création de motivation + solutions​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2</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Discussion (boîte à outils + </a:t>
                      </a:r>
                      <a:br>
                        <a:rPr lang="fr-BE" sz="1600" b="0" i="0" dirty="0">
                          <a:solidFill>
                            <a:schemeClr val="bg1">
                              <a:lumMod val="50000"/>
                            </a:schemeClr>
                          </a:solidFill>
                          <a:effectLst/>
                          <a:latin typeface="Arial" panose="020B0604020202020204" pitchFamily="34" charset="0"/>
                        </a:rPr>
                      </a:br>
                      <a:r>
                        <a:rPr lang="fr-BE" sz="1600" b="0" i="0" dirty="0">
                          <a:solidFill>
                            <a:schemeClr val="bg1">
                              <a:lumMod val="50000"/>
                            </a:schemeClr>
                          </a:solidFill>
                          <a:effectLst/>
                          <a:latin typeface="Arial" panose="020B0604020202020204" pitchFamily="34" charset="0"/>
                        </a:rPr>
                        <a:t>sélection intervention(s))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i="0">
                          <a:solidFill>
                            <a:schemeClr val="bg1">
                              <a:lumMod val="50000"/>
                            </a:schemeClr>
                          </a:solidFill>
                          <a:effectLst/>
                          <a:latin typeface="Arial" panose="020B0604020202020204" pitchFamily="34" charset="0"/>
                        </a:rPr>
                        <a:t>3</a:t>
                      </a:r>
                      <a:r>
                        <a:rPr lang="fr-BE" sz="1600" b="0" i="0">
                          <a:solidFill>
                            <a:schemeClr val="bg1">
                              <a:lumMod val="50000"/>
                            </a:schemeClr>
                          </a:solidFill>
                          <a:effectLst/>
                          <a:latin typeface="Arial" panose="020B0604020202020204" pitchFamily="34" charset="0"/>
                        </a:rPr>
                        <a:t>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Élaboration d’un plan d’action (objectif antibiotique et de comportement)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b="0" i="0">
                          <a:solidFill>
                            <a:schemeClr val="bg1">
                              <a:lumMod val="50000"/>
                            </a:schemeClr>
                          </a:solidFill>
                          <a:effectLst/>
                          <a:latin typeface="Arial" panose="020B0604020202020204" pitchFamily="34" charset="0"/>
                        </a:rPr>
                        <a:t>10 min</a:t>
                      </a:r>
                    </a:p>
                    <a:p>
                      <a:pPr algn="ctr" fontAlgn="base"/>
                      <a:r>
                        <a:rPr lang="fr-BE" sz="1600" b="1"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Conclusion : résumé de l’intervision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BE"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14656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A44D364A-69B5-4D33-A75D-5A0A2B30F258}"/>
              </a:ext>
            </a:extLst>
          </p:cNvPr>
          <p:cNvSpPr>
            <a:spLocks noGrp="1"/>
          </p:cNvSpPr>
          <p:nvPr>
            <p:ph type="dt" sz="half" idx="2"/>
          </p:nvPr>
        </p:nvSpPr>
        <p:spPr/>
        <p:txBody>
          <a:bodyPr/>
          <a:lstStyle/>
          <a:p>
            <a:fld id="{3CAA428C-30A3-4906-B364-94D17C774DFA}" type="datetime1">
              <a:rPr lang="nl-BE" smtClean="0"/>
              <a:t>9/04/2024</a:t>
            </a:fld>
            <a:endParaRPr lang="nl-BE"/>
          </a:p>
        </p:txBody>
      </p:sp>
      <p:sp>
        <p:nvSpPr>
          <p:cNvPr id="4" name="Tijdelijke aanduiding voor dianummer 3">
            <a:extLst>
              <a:ext uri="{FF2B5EF4-FFF2-40B4-BE49-F238E27FC236}">
                <a16:creationId xmlns:a16="http://schemas.microsoft.com/office/drawing/2014/main" id="{C17CB160-072B-4700-BC68-8CEA490E69A6}"/>
              </a:ext>
            </a:extLst>
          </p:cNvPr>
          <p:cNvSpPr>
            <a:spLocks noGrp="1"/>
          </p:cNvSpPr>
          <p:nvPr>
            <p:ph type="sldNum" sz="quarter" idx="4"/>
          </p:nvPr>
        </p:nvSpPr>
        <p:spPr/>
        <p:txBody>
          <a:bodyPr/>
          <a:lstStyle/>
          <a:p>
            <a:fld id="{237A5C56-B9E8-4E46-B944-E20B96CB342D}" type="slidenum">
              <a:rPr lang="nl-BE" smtClean="0"/>
              <a:pPr/>
              <a:t>30</a:t>
            </a:fld>
            <a:endParaRPr lang="nl-BE">
              <a:solidFill>
                <a:schemeClr val="bg1"/>
              </a:solidFill>
            </a:endParaRPr>
          </a:p>
        </p:txBody>
      </p:sp>
      <p:sp>
        <p:nvSpPr>
          <p:cNvPr id="8" name="Tekstvak 7">
            <a:extLst>
              <a:ext uri="{FF2B5EF4-FFF2-40B4-BE49-F238E27FC236}">
                <a16:creationId xmlns:a16="http://schemas.microsoft.com/office/drawing/2014/main" id="{F0BCA52C-A00C-1798-E8E9-C4970EBF1685}"/>
              </a:ext>
            </a:extLst>
          </p:cNvPr>
          <p:cNvSpPr txBox="1"/>
          <p:nvPr/>
        </p:nvSpPr>
        <p:spPr>
          <a:xfrm>
            <a:off x="237510" y="852170"/>
            <a:ext cx="11716980" cy="5788572"/>
          </a:xfrm>
          <a:prstGeom prst="rect">
            <a:avLst/>
          </a:prstGeom>
          <a:noFill/>
        </p:spPr>
        <p:txBody>
          <a:bodyPr wrap="square" rtlCol="0">
            <a:spAutoFit/>
          </a:bodyPr>
          <a:lstStyle/>
          <a:p>
            <a:pPr>
              <a:lnSpc>
                <a:spcPct val="140000"/>
              </a:lnSpc>
            </a:pPr>
            <a:r>
              <a:rPr lang="fr-FR" sz="1400" dirty="0">
                <a:latin typeface="Arial" panose="020B0604020202020204" pitchFamily="34" charset="0"/>
                <a:cs typeface="Arial" panose="020B0604020202020204" pitchFamily="34" charset="0"/>
              </a:rPr>
              <a:t>Le plan d'action est destiné à soutenir l’implémentation/l'application</a:t>
            </a:r>
          </a:p>
          <a:p>
            <a:pPr>
              <a:lnSpc>
                <a:spcPct val="140000"/>
              </a:lnSpc>
            </a:pPr>
            <a:r>
              <a:rPr lang="fr-FR" sz="1400" dirty="0">
                <a:latin typeface="Arial" panose="020B0604020202020204" pitchFamily="34" charset="0"/>
                <a:cs typeface="Arial" panose="020B0604020202020204" pitchFamily="34" charset="0"/>
              </a:rPr>
              <a:t>de l'intervention choisie dans la pratique quotidienne.</a:t>
            </a:r>
          </a:p>
          <a:p>
            <a:pPr>
              <a:lnSpc>
                <a:spcPct val="140000"/>
              </a:lnSpc>
            </a:pPr>
            <a:r>
              <a:rPr lang="fr-FR" sz="1400" b="1" dirty="0">
                <a:latin typeface="Arial" panose="020B0604020202020204" pitchFamily="34" charset="0"/>
                <a:cs typeface="Arial" panose="020B0604020202020204" pitchFamily="34" charset="0"/>
              </a:rPr>
              <a:t>Ce qui est important ici, c'est :</a:t>
            </a:r>
          </a:p>
          <a:p>
            <a:pPr marL="285750" indent="-285750">
              <a:lnSpc>
                <a:spcPct val="140000"/>
              </a:lnSpc>
              <a:buFont typeface="Arial" panose="020B0604020202020204" pitchFamily="34" charset="0"/>
              <a:buChar char="•"/>
            </a:pPr>
            <a:r>
              <a:rPr lang="fr-FR" sz="1400" dirty="0">
                <a:latin typeface="Arial" panose="020B0604020202020204" pitchFamily="34" charset="0"/>
                <a:cs typeface="Arial" panose="020B0604020202020204" pitchFamily="34" charset="0"/>
              </a:rPr>
              <a:t>fixer des objectifs concrets</a:t>
            </a:r>
          </a:p>
          <a:p>
            <a:pPr marL="285750" indent="-285750">
              <a:lnSpc>
                <a:spcPct val="140000"/>
              </a:lnSpc>
              <a:buFont typeface="Arial" panose="020B0604020202020204" pitchFamily="34" charset="0"/>
              <a:buChar char="•"/>
            </a:pPr>
            <a:r>
              <a:rPr lang="fr-FR" sz="1400" dirty="0">
                <a:latin typeface="Arial" panose="020B0604020202020204" pitchFamily="34" charset="0"/>
                <a:cs typeface="Arial" panose="020B0604020202020204" pitchFamily="34" charset="0"/>
              </a:rPr>
              <a:t>faire de petits pas</a:t>
            </a:r>
          </a:p>
          <a:p>
            <a:pPr>
              <a:lnSpc>
                <a:spcPct val="140000"/>
              </a:lnSpc>
            </a:pPr>
            <a:endParaRPr lang="fr-FR" sz="1400" dirty="0">
              <a:latin typeface="Arial" panose="020B0604020202020204" pitchFamily="34" charset="0"/>
              <a:cs typeface="Arial" panose="020B0604020202020204" pitchFamily="34" charset="0"/>
            </a:endParaRPr>
          </a:p>
          <a:p>
            <a:pPr>
              <a:lnSpc>
                <a:spcPct val="140000"/>
              </a:lnSpc>
            </a:pPr>
            <a:r>
              <a:rPr lang="fr-FR" sz="1400" b="1" dirty="0">
                <a:latin typeface="Arial" panose="020B0604020202020204" pitchFamily="34" charset="0"/>
                <a:cs typeface="Arial" panose="020B0604020202020204" pitchFamily="34" charset="0"/>
              </a:rPr>
              <a:t>L'utilisation du plan d'action comprend les étapes suivantes :</a:t>
            </a:r>
          </a:p>
          <a:p>
            <a:pPr>
              <a:lnSpc>
                <a:spcPct val="140000"/>
              </a:lnSpc>
            </a:pPr>
            <a:r>
              <a:rPr lang="fr-FR" sz="1400" dirty="0">
                <a:latin typeface="Arial" panose="020B0604020202020204" pitchFamily="34" charset="0"/>
                <a:cs typeface="Arial" panose="020B0604020202020204" pitchFamily="34" charset="0"/>
              </a:rPr>
              <a:t>Étape 1 : formuler un objectif concret à l’aide de l’intervention</a:t>
            </a:r>
          </a:p>
          <a:p>
            <a:pPr>
              <a:lnSpc>
                <a:spcPct val="140000"/>
              </a:lnSpc>
            </a:pPr>
            <a:r>
              <a:rPr lang="fr-FR" sz="1400" dirty="0">
                <a:latin typeface="Arial" panose="020B0604020202020204" pitchFamily="34" charset="0"/>
                <a:cs typeface="Arial" panose="020B0604020202020204" pitchFamily="34" charset="0"/>
              </a:rPr>
              <a:t>Étape 2 : appliquer/implémenter l’intervention dans la pratique (essai)</a:t>
            </a:r>
          </a:p>
          <a:p>
            <a:pPr>
              <a:lnSpc>
                <a:spcPct val="140000"/>
              </a:lnSpc>
            </a:pPr>
            <a:r>
              <a:rPr lang="fr-FR" sz="1400" dirty="0">
                <a:latin typeface="Arial" panose="020B0604020202020204" pitchFamily="34" charset="0"/>
                <a:cs typeface="Arial" panose="020B0604020202020204" pitchFamily="34" charset="0"/>
              </a:rPr>
              <a:t>Étape 3 : observer/réfléchir quand cela réussit/ne réussit pas</a:t>
            </a:r>
          </a:p>
          <a:p>
            <a:pPr>
              <a:lnSpc>
                <a:spcPct val="140000"/>
              </a:lnSpc>
            </a:pPr>
            <a:r>
              <a:rPr lang="fr-FR" sz="1400" dirty="0">
                <a:latin typeface="Arial" panose="020B0604020202020204" pitchFamily="34" charset="0"/>
                <a:cs typeface="Arial" panose="020B0604020202020204" pitchFamily="34" charset="0"/>
              </a:rPr>
              <a:t>Étape 4 : ajuster le plan d'action et ajuster pour atteindre l'objectif</a:t>
            </a:r>
          </a:p>
          <a:p>
            <a:pPr>
              <a:lnSpc>
                <a:spcPct val="140000"/>
              </a:lnSpc>
            </a:pPr>
            <a:endParaRPr lang="fr-FR" sz="1400" dirty="0">
              <a:latin typeface="Arial" panose="020B0604020202020204" pitchFamily="34" charset="0"/>
              <a:cs typeface="Arial" panose="020B0604020202020204" pitchFamily="34" charset="0"/>
            </a:endParaRPr>
          </a:p>
          <a:p>
            <a:pPr>
              <a:lnSpc>
                <a:spcPct val="140000"/>
              </a:lnSpc>
            </a:pPr>
            <a:r>
              <a:rPr lang="fr-FR" sz="1400" dirty="0">
                <a:latin typeface="Arial" panose="020B0604020202020204" pitchFamily="34" charset="0"/>
                <a:cs typeface="Arial" panose="020B0604020202020204" pitchFamily="34" charset="0"/>
              </a:rPr>
              <a:t>Exemple:</a:t>
            </a:r>
          </a:p>
          <a:p>
            <a:pPr>
              <a:lnSpc>
                <a:spcPct val="140000"/>
              </a:lnSpc>
            </a:pPr>
            <a:r>
              <a:rPr lang="fr-FR" sz="1400" dirty="0">
                <a:latin typeface="Arial" panose="020B0604020202020204" pitchFamily="34" charset="0"/>
                <a:cs typeface="Arial" panose="020B0604020202020204" pitchFamily="34" charset="0"/>
              </a:rPr>
              <a:t>Étape 1 : créer un contexte sécurisant face à la peur des complications chez un enfant gravement malade qui vient consulter un vendredi soir sur la base de conseils filet de sécurité</a:t>
            </a:r>
          </a:p>
          <a:p>
            <a:pPr>
              <a:lnSpc>
                <a:spcPct val="140000"/>
              </a:lnSpc>
            </a:pPr>
            <a:r>
              <a:rPr lang="fr-FR" sz="1400" dirty="0">
                <a:latin typeface="Arial" panose="020B0604020202020204" pitchFamily="34" charset="0"/>
                <a:cs typeface="Arial" panose="020B0604020202020204" pitchFamily="34" charset="0"/>
              </a:rPr>
              <a:t>Étape 2 : utilisation de conseils filet de sécurité spécifiquement choisis (brochure patient) lors de la consultation</a:t>
            </a:r>
          </a:p>
          <a:p>
            <a:pPr>
              <a:lnSpc>
                <a:spcPct val="140000"/>
              </a:lnSpc>
            </a:pPr>
            <a:r>
              <a:rPr lang="fr-FR" sz="1400" dirty="0">
                <a:latin typeface="Arial" panose="020B0604020202020204" pitchFamily="34" charset="0"/>
                <a:cs typeface="Arial" panose="020B0604020202020204" pitchFamily="34" charset="0"/>
              </a:rPr>
              <a:t>Étape 3 : La brochure destinée aux patients a-t-elle été utilisée ? Quand et pourquoi/pourquoi pas ?</a:t>
            </a:r>
          </a:p>
          <a:p>
            <a:pPr>
              <a:lnSpc>
                <a:spcPct val="140000"/>
              </a:lnSpc>
            </a:pPr>
            <a:r>
              <a:rPr lang="fr-FR" sz="1400" dirty="0">
                <a:latin typeface="Arial" panose="020B0604020202020204" pitchFamily="34" charset="0"/>
                <a:cs typeface="Arial" panose="020B0604020202020204" pitchFamily="34" charset="0"/>
              </a:rPr>
              <a:t>Étape 4 : qu'est-ce qui peut contribuer à réaliser de nouveaux progrès à cet égard ou à rendre l'utilisation des conseils en matière de filet de sécurité plus durable ?</a:t>
            </a:r>
            <a:endParaRPr lang="nl-NL" sz="1400" dirty="0">
              <a:latin typeface="Arial" panose="020B0604020202020204" pitchFamily="34" charset="0"/>
              <a:cs typeface="Arial" panose="020B0604020202020204" pitchFamily="34" charset="0"/>
            </a:endParaRPr>
          </a:p>
        </p:txBody>
      </p:sp>
      <p:sp>
        <p:nvSpPr>
          <p:cNvPr id="7" name="Titel 6">
            <a:extLst>
              <a:ext uri="{FF2B5EF4-FFF2-40B4-BE49-F238E27FC236}">
                <a16:creationId xmlns:a16="http://schemas.microsoft.com/office/drawing/2014/main" id="{03F910A2-5C59-2FAE-0888-D50BC8850199}"/>
              </a:ext>
            </a:extLst>
          </p:cNvPr>
          <p:cNvSpPr>
            <a:spLocks noGrp="1"/>
          </p:cNvSpPr>
          <p:nvPr>
            <p:ph type="ctrTitle"/>
          </p:nvPr>
        </p:nvSpPr>
        <p:spPr/>
        <p:txBody>
          <a:bodyPr/>
          <a:lstStyle/>
          <a:p>
            <a:r>
              <a:rPr lang="nl-NL" dirty="0"/>
              <a:t>PLAN D’ACTION </a:t>
            </a:r>
            <a:endParaRPr lang="nl-BE" dirty="0"/>
          </a:p>
        </p:txBody>
      </p:sp>
      <p:sp>
        <p:nvSpPr>
          <p:cNvPr id="9" name="Ovaal 8">
            <a:extLst>
              <a:ext uri="{FF2B5EF4-FFF2-40B4-BE49-F238E27FC236}">
                <a16:creationId xmlns:a16="http://schemas.microsoft.com/office/drawing/2014/main" id="{895CE852-6F61-FC1B-2435-6EB6642D0314}"/>
              </a:ext>
            </a:extLst>
          </p:cNvPr>
          <p:cNvSpPr/>
          <p:nvPr/>
        </p:nvSpPr>
        <p:spPr>
          <a:xfrm>
            <a:off x="8264750" y="904540"/>
            <a:ext cx="2693210" cy="2034746"/>
          </a:xfrm>
          <a:prstGeom prst="ellipse">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a:extLst>
              <a:ext uri="{FF2B5EF4-FFF2-40B4-BE49-F238E27FC236}">
                <a16:creationId xmlns:a16="http://schemas.microsoft.com/office/drawing/2014/main" id="{9C932FC7-0D32-51A0-5A7D-CA7FD90A714E}"/>
              </a:ext>
            </a:extLst>
          </p:cNvPr>
          <p:cNvSpPr txBox="1"/>
          <p:nvPr/>
        </p:nvSpPr>
        <p:spPr>
          <a:xfrm>
            <a:off x="10297367" y="1087373"/>
            <a:ext cx="1298753" cy="307777"/>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AB-barometer</a:t>
            </a:r>
            <a:endParaRPr lang="nl-BE" sz="1400" dirty="0">
              <a:latin typeface="Arial" panose="020B0604020202020204" pitchFamily="34" charset="0"/>
              <a:cs typeface="Arial" panose="020B0604020202020204" pitchFamily="34" charset="0"/>
            </a:endParaRPr>
          </a:p>
        </p:txBody>
      </p:sp>
      <p:sp>
        <p:nvSpPr>
          <p:cNvPr id="11" name="Tekstvak 10">
            <a:extLst>
              <a:ext uri="{FF2B5EF4-FFF2-40B4-BE49-F238E27FC236}">
                <a16:creationId xmlns:a16="http://schemas.microsoft.com/office/drawing/2014/main" id="{A904F71C-ED3C-3FCF-D76E-7DE4A5DB3425}"/>
              </a:ext>
            </a:extLst>
          </p:cNvPr>
          <p:cNvSpPr txBox="1"/>
          <p:nvPr/>
        </p:nvSpPr>
        <p:spPr>
          <a:xfrm>
            <a:off x="9173264" y="2760609"/>
            <a:ext cx="1043747" cy="738664"/>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TOOLKIT  </a:t>
            </a:r>
          </a:p>
          <a:p>
            <a:pPr algn="ctr"/>
            <a:r>
              <a:rPr lang="nl-NL" sz="1400" dirty="0">
                <a:latin typeface="Arial" panose="020B0604020202020204" pitchFamily="34" charset="0"/>
                <a:cs typeface="Arial" panose="020B0604020202020204" pitchFamily="34" charset="0"/>
              </a:rPr>
              <a:t>↓</a:t>
            </a:r>
          </a:p>
          <a:p>
            <a:pPr algn="ctr"/>
            <a:r>
              <a:rPr lang="nl-NL" sz="1400" dirty="0">
                <a:latin typeface="Arial" panose="020B0604020202020204" pitchFamily="34" charset="0"/>
                <a:cs typeface="Arial" panose="020B0604020202020204" pitchFamily="34" charset="0"/>
              </a:rPr>
              <a:t>Actieplan</a:t>
            </a:r>
            <a:endParaRPr lang="nl-BE" sz="1400" dirty="0">
              <a:latin typeface="Arial" panose="020B0604020202020204" pitchFamily="34" charset="0"/>
              <a:cs typeface="Arial" panose="020B0604020202020204" pitchFamily="34" charset="0"/>
            </a:endParaRPr>
          </a:p>
        </p:txBody>
      </p:sp>
      <p:sp>
        <p:nvSpPr>
          <p:cNvPr id="12" name="Tekstvak 11">
            <a:extLst>
              <a:ext uri="{FF2B5EF4-FFF2-40B4-BE49-F238E27FC236}">
                <a16:creationId xmlns:a16="http://schemas.microsoft.com/office/drawing/2014/main" id="{BE44437D-EEA9-BCE1-ADFA-ED78378CCD3A}"/>
              </a:ext>
            </a:extLst>
          </p:cNvPr>
          <p:cNvSpPr txBox="1"/>
          <p:nvPr/>
        </p:nvSpPr>
        <p:spPr>
          <a:xfrm>
            <a:off x="8050611" y="1061457"/>
            <a:ext cx="740907" cy="523220"/>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AB-VS</a:t>
            </a:r>
          </a:p>
          <a:p>
            <a:pPr algn="ctr"/>
            <a:r>
              <a:rPr lang="nl-NL" sz="1400" dirty="0">
                <a:latin typeface="Arial" panose="020B0604020202020204" pitchFamily="34" charset="0"/>
                <a:cs typeface="Arial" panose="020B0604020202020204" pitchFamily="34" charset="0"/>
              </a:rPr>
              <a:t>gedrag</a:t>
            </a:r>
            <a:endParaRPr lang="nl-BE" sz="1400" dirty="0">
              <a:latin typeface="Arial" panose="020B0604020202020204" pitchFamily="34" charset="0"/>
              <a:cs typeface="Arial" panose="020B0604020202020204" pitchFamily="34" charset="0"/>
            </a:endParaRPr>
          </a:p>
        </p:txBody>
      </p:sp>
      <p:sp>
        <p:nvSpPr>
          <p:cNvPr id="13" name="Ovaal 12">
            <a:extLst>
              <a:ext uri="{FF2B5EF4-FFF2-40B4-BE49-F238E27FC236}">
                <a16:creationId xmlns:a16="http://schemas.microsoft.com/office/drawing/2014/main" id="{FF6056F8-0D73-6D8E-246D-BB3DDE4E5E28}"/>
              </a:ext>
            </a:extLst>
          </p:cNvPr>
          <p:cNvSpPr/>
          <p:nvPr/>
        </p:nvSpPr>
        <p:spPr>
          <a:xfrm>
            <a:off x="8791518" y="1199055"/>
            <a:ext cx="1672964" cy="1267690"/>
          </a:xfrm>
          <a:prstGeom prst="ellipse">
            <a:avLst/>
          </a:prstGeom>
          <a:solidFill>
            <a:srgbClr val="012169"/>
          </a:solid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bg1"/>
              </a:solidFill>
            </a:endParaRPr>
          </a:p>
        </p:txBody>
      </p:sp>
      <p:sp>
        <p:nvSpPr>
          <p:cNvPr id="14" name="Tekstvak 13">
            <a:extLst>
              <a:ext uri="{FF2B5EF4-FFF2-40B4-BE49-F238E27FC236}">
                <a16:creationId xmlns:a16="http://schemas.microsoft.com/office/drawing/2014/main" id="{6CA9D35C-FB74-8856-EA36-2DB77015E6AD}"/>
              </a:ext>
            </a:extLst>
          </p:cNvPr>
          <p:cNvSpPr txBox="1"/>
          <p:nvPr/>
        </p:nvSpPr>
        <p:spPr>
          <a:xfrm>
            <a:off x="8889665" y="1200288"/>
            <a:ext cx="1497526" cy="1169551"/>
          </a:xfrm>
          <a:prstGeom prst="rect">
            <a:avLst/>
          </a:prstGeom>
          <a:noFill/>
        </p:spPr>
        <p:txBody>
          <a:bodyPr wrap="none" rtlCol="0">
            <a:spAutoFit/>
          </a:bodyPr>
          <a:lstStyle/>
          <a:p>
            <a:pPr algn="ctr"/>
            <a:endParaRPr lang="nl-NL" sz="1400" dirty="0">
              <a:solidFill>
                <a:schemeClr val="bg1"/>
              </a:solidFill>
              <a:latin typeface="Arial" panose="020B0604020202020204" pitchFamily="34" charset="0"/>
              <a:cs typeface="Arial" panose="020B0604020202020204" pitchFamily="34" charset="0"/>
            </a:endParaRPr>
          </a:p>
          <a:p>
            <a:pPr algn="ctr"/>
            <a:r>
              <a:rPr lang="nl-NL" sz="1400" dirty="0" err="1">
                <a:solidFill>
                  <a:schemeClr val="bg1"/>
                </a:solidFill>
                <a:latin typeface="Arial" panose="020B0604020202020204" pitchFamily="34" charset="0"/>
                <a:cs typeface="Arial" panose="020B0604020202020204" pitchFamily="34" charset="0"/>
              </a:rPr>
              <a:t>Trained</a:t>
            </a:r>
            <a:r>
              <a:rPr lang="nl-NL" sz="1400" dirty="0">
                <a:solidFill>
                  <a:schemeClr val="bg1"/>
                </a:solidFill>
                <a:latin typeface="Arial" panose="020B0604020202020204" pitchFamily="34" charset="0"/>
                <a:cs typeface="Arial" panose="020B0604020202020204" pitchFamily="34" charset="0"/>
              </a:rPr>
              <a:t> </a:t>
            </a:r>
          </a:p>
          <a:p>
            <a:pPr algn="ctr"/>
            <a:r>
              <a:rPr lang="nl-NL" sz="1400" dirty="0">
                <a:solidFill>
                  <a:schemeClr val="bg1"/>
                </a:solidFill>
                <a:latin typeface="Arial" panose="020B0604020202020204" pitchFamily="34" charset="0"/>
                <a:cs typeface="Arial" panose="020B0604020202020204" pitchFamily="34" charset="0"/>
              </a:rPr>
              <a:t>“</a:t>
            </a:r>
            <a:r>
              <a:rPr lang="nl-NL" sz="1400" dirty="0" err="1">
                <a:solidFill>
                  <a:schemeClr val="bg1"/>
                </a:solidFill>
                <a:latin typeface="Arial" panose="020B0604020202020204" pitchFamily="34" charset="0"/>
                <a:cs typeface="Arial" panose="020B0604020202020204" pitchFamily="34" charset="0"/>
              </a:rPr>
              <a:t>local</a:t>
            </a:r>
            <a:r>
              <a:rPr lang="nl-NL" sz="1400" dirty="0">
                <a:solidFill>
                  <a:schemeClr val="bg1"/>
                </a:solidFill>
                <a:latin typeface="Arial" panose="020B0604020202020204" pitchFamily="34" charset="0"/>
                <a:cs typeface="Arial" panose="020B0604020202020204" pitchFamily="34" charset="0"/>
              </a:rPr>
              <a:t> </a:t>
            </a:r>
            <a:r>
              <a:rPr lang="nl-NL" sz="1400" dirty="0" err="1">
                <a:solidFill>
                  <a:schemeClr val="bg1"/>
                </a:solidFill>
                <a:latin typeface="Arial" panose="020B0604020202020204" pitchFamily="34" charset="0"/>
                <a:cs typeface="Arial" panose="020B0604020202020204" pitchFamily="34" charset="0"/>
              </a:rPr>
              <a:t>champion</a:t>
            </a:r>
            <a:r>
              <a:rPr lang="nl-NL" sz="1400" dirty="0">
                <a:solidFill>
                  <a:schemeClr val="bg1"/>
                </a:solidFill>
                <a:latin typeface="Arial" panose="020B0604020202020204" pitchFamily="34" charset="0"/>
                <a:cs typeface="Arial" panose="020B0604020202020204" pitchFamily="34" charset="0"/>
              </a:rPr>
              <a:t>”</a:t>
            </a:r>
          </a:p>
          <a:p>
            <a:pPr algn="ctr"/>
            <a:r>
              <a:rPr lang="nl-NL" sz="1400" dirty="0">
                <a:solidFill>
                  <a:schemeClr val="bg1"/>
                </a:solidFill>
                <a:latin typeface="Arial" panose="020B0604020202020204" pitchFamily="34" charset="0"/>
                <a:cs typeface="Arial" panose="020B0604020202020204" pitchFamily="34" charset="0"/>
              </a:rPr>
              <a:t>↓</a:t>
            </a:r>
          </a:p>
          <a:p>
            <a:pPr algn="ctr"/>
            <a:r>
              <a:rPr lang="nl-NL" sz="1400" dirty="0" err="1">
                <a:solidFill>
                  <a:schemeClr val="bg1"/>
                </a:solidFill>
                <a:latin typeface="Arial" panose="020B0604020202020204" pitchFamily="34" charset="0"/>
                <a:cs typeface="Arial" panose="020B0604020202020204" pitchFamily="34" charset="0"/>
              </a:rPr>
              <a:t>intervision</a:t>
            </a:r>
            <a:endParaRPr lang="nl-NL"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5866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2878A1-998A-48A5-ACE9-594AA17623A5}"/>
              </a:ext>
            </a:extLst>
          </p:cNvPr>
          <p:cNvSpPr>
            <a:spLocks noGrp="1"/>
          </p:cNvSpPr>
          <p:nvPr>
            <p:ph type="dt" sz="half" idx="2"/>
          </p:nvPr>
        </p:nvSpPr>
        <p:spPr/>
        <p:txBody>
          <a:bodyPr/>
          <a:lstStyle/>
          <a:p>
            <a:fld id="{870598DC-8C12-42CE-9A43-7177CA7D9BA9}" type="datetime1">
              <a:rPr lang="nl-BE" smtClean="0"/>
              <a:t>8/04/2024</a:t>
            </a:fld>
            <a:endParaRPr lang="nl-BE"/>
          </a:p>
        </p:txBody>
      </p:sp>
      <p:sp>
        <p:nvSpPr>
          <p:cNvPr id="3" name="Slide Number Placeholder 2">
            <a:extLst>
              <a:ext uri="{FF2B5EF4-FFF2-40B4-BE49-F238E27FC236}">
                <a16:creationId xmlns:a16="http://schemas.microsoft.com/office/drawing/2014/main" id="{9801C0EB-EF30-4DDC-9D3D-8E529076A5B1}"/>
              </a:ext>
            </a:extLst>
          </p:cNvPr>
          <p:cNvSpPr>
            <a:spLocks noGrp="1"/>
          </p:cNvSpPr>
          <p:nvPr>
            <p:ph type="sldNum" sz="quarter" idx="4"/>
          </p:nvPr>
        </p:nvSpPr>
        <p:spPr/>
        <p:txBody>
          <a:bodyPr/>
          <a:lstStyle/>
          <a:p>
            <a:fld id="{237A5C56-B9E8-4E46-B944-E20B96CB342D}" type="slidenum">
              <a:rPr lang="nl-BE" smtClean="0"/>
              <a:pPr/>
              <a:t>31</a:t>
            </a:fld>
            <a:endParaRPr lang="nl-BE">
              <a:solidFill>
                <a:schemeClr val="bg1"/>
              </a:solidFill>
            </a:endParaRPr>
          </a:p>
        </p:txBody>
      </p:sp>
      <p:sp>
        <p:nvSpPr>
          <p:cNvPr id="4" name="Title 3">
            <a:extLst>
              <a:ext uri="{FF2B5EF4-FFF2-40B4-BE49-F238E27FC236}">
                <a16:creationId xmlns:a16="http://schemas.microsoft.com/office/drawing/2014/main" id="{7EEC8D13-7E43-4673-B978-30DBD51C6620}"/>
              </a:ext>
            </a:extLst>
          </p:cNvPr>
          <p:cNvSpPr>
            <a:spLocks noGrp="1"/>
          </p:cNvSpPr>
          <p:nvPr>
            <p:ph type="ctrTitle"/>
          </p:nvPr>
        </p:nvSpPr>
        <p:spPr>
          <a:xfrm>
            <a:off x="253998" y="2871786"/>
            <a:ext cx="8528050" cy="581026"/>
          </a:xfrm>
        </p:spPr>
        <p:txBody>
          <a:bodyPr lIns="91440" tIns="45720" rIns="91440" bIns="45720" anchor="b">
            <a:normAutofit fontScale="90000"/>
          </a:bodyPr>
          <a:lstStyle/>
          <a:p>
            <a:r>
              <a:rPr lang="nl-NL" dirty="0">
                <a:latin typeface="Arial"/>
                <a:cs typeface="Arial"/>
              </a:rPr>
              <a:t>CONCLUSION </a:t>
            </a:r>
            <a:br>
              <a:rPr lang="nl-NL" dirty="0">
                <a:latin typeface="Arial"/>
                <a:cs typeface="Arial"/>
              </a:rPr>
            </a:br>
            <a:r>
              <a:rPr lang="nl-NL" dirty="0">
                <a:latin typeface="Arial"/>
                <a:cs typeface="Arial"/>
              </a:rPr>
              <a:t>(</a:t>
            </a:r>
            <a:r>
              <a:rPr lang="nl-NL" dirty="0" err="1">
                <a:latin typeface="Arial"/>
                <a:cs typeface="Arial"/>
              </a:rPr>
              <a:t>ajout</a:t>
            </a:r>
            <a:r>
              <a:rPr lang="nl-NL" dirty="0">
                <a:latin typeface="Arial"/>
                <a:cs typeface="Arial"/>
              </a:rPr>
              <a:t>, question, </a:t>
            </a:r>
            <a:r>
              <a:rPr lang="nl-NL" dirty="0" err="1">
                <a:latin typeface="Arial"/>
                <a:cs typeface="Arial"/>
              </a:rPr>
              <a:t>commentaire</a:t>
            </a:r>
            <a:r>
              <a:rPr lang="nl-NL" dirty="0">
                <a:latin typeface="Arial"/>
                <a:cs typeface="Arial"/>
              </a:rPr>
              <a:t>) </a:t>
            </a:r>
            <a:endParaRPr lang="en-US" b="0" dirty="0">
              <a:latin typeface="Arial"/>
              <a:cs typeface="Arial"/>
            </a:endParaRPr>
          </a:p>
        </p:txBody>
      </p:sp>
      <p:sp>
        <p:nvSpPr>
          <p:cNvPr id="6" name="Text Placeholder 5">
            <a:extLst>
              <a:ext uri="{FF2B5EF4-FFF2-40B4-BE49-F238E27FC236}">
                <a16:creationId xmlns:a16="http://schemas.microsoft.com/office/drawing/2014/main" id="{FF251696-BA00-475C-BF3C-38C3B26209B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893708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9B384E-5EAE-49B0-B529-DDB90BC80EBE}"/>
              </a:ext>
            </a:extLst>
          </p:cNvPr>
          <p:cNvSpPr>
            <a:spLocks noGrp="1"/>
          </p:cNvSpPr>
          <p:nvPr>
            <p:ph type="dt" sz="half" idx="2"/>
          </p:nvPr>
        </p:nvSpPr>
        <p:spPr/>
        <p:txBody>
          <a:bodyPr/>
          <a:lstStyle/>
          <a:p>
            <a:fld id="{2155DC78-DC3E-4B40-A2B9-CD64377BB168}" type="datetime1">
              <a:rPr lang="nl-BE" smtClean="0"/>
              <a:t>9/04/2024</a:t>
            </a:fld>
            <a:endParaRPr lang="nl-BE"/>
          </a:p>
        </p:txBody>
      </p:sp>
      <p:sp>
        <p:nvSpPr>
          <p:cNvPr id="4" name="Slide Number Placeholder 3">
            <a:extLst>
              <a:ext uri="{FF2B5EF4-FFF2-40B4-BE49-F238E27FC236}">
                <a16:creationId xmlns:a16="http://schemas.microsoft.com/office/drawing/2014/main" id="{BDD506D1-27EE-4DD8-AE38-F88B05C5633D}"/>
              </a:ext>
            </a:extLst>
          </p:cNvPr>
          <p:cNvSpPr>
            <a:spLocks noGrp="1"/>
          </p:cNvSpPr>
          <p:nvPr>
            <p:ph type="sldNum" sz="quarter" idx="4"/>
          </p:nvPr>
        </p:nvSpPr>
        <p:spPr/>
        <p:txBody>
          <a:bodyPr/>
          <a:lstStyle/>
          <a:p>
            <a:fld id="{237A5C56-B9E8-4E46-B944-E20B96CB342D}" type="slidenum">
              <a:rPr lang="nl-BE" smtClean="0"/>
              <a:pPr/>
              <a:t>32</a:t>
            </a:fld>
            <a:endParaRPr lang="nl-BE"/>
          </a:p>
        </p:txBody>
      </p:sp>
      <p:sp>
        <p:nvSpPr>
          <p:cNvPr id="5" name="Title 4">
            <a:extLst>
              <a:ext uri="{FF2B5EF4-FFF2-40B4-BE49-F238E27FC236}">
                <a16:creationId xmlns:a16="http://schemas.microsoft.com/office/drawing/2014/main" id="{E0C70981-F6F1-4DA0-952C-2A0883AEC23D}"/>
              </a:ext>
            </a:extLst>
          </p:cNvPr>
          <p:cNvSpPr>
            <a:spLocks noGrp="1"/>
          </p:cNvSpPr>
          <p:nvPr>
            <p:ph type="ctrTitle"/>
          </p:nvPr>
        </p:nvSpPr>
        <p:spPr/>
        <p:txBody>
          <a:bodyPr/>
          <a:lstStyle/>
          <a:p>
            <a:r>
              <a:rPr lang="fr-BE"/>
              <a:t>PROGRAMME </a:t>
            </a:r>
          </a:p>
        </p:txBody>
      </p:sp>
      <p:graphicFrame>
        <p:nvGraphicFramePr>
          <p:cNvPr id="6" name="Table 5">
            <a:extLst>
              <a:ext uri="{FF2B5EF4-FFF2-40B4-BE49-F238E27FC236}">
                <a16:creationId xmlns:a16="http://schemas.microsoft.com/office/drawing/2014/main" id="{ACA7E0CE-A0DF-4C3F-B75B-165A97EA9E6C}"/>
              </a:ext>
            </a:extLst>
          </p:cNvPr>
          <p:cNvGraphicFramePr>
            <a:graphicFrameLocks noGrp="1"/>
          </p:cNvGraphicFramePr>
          <p:nvPr>
            <p:extLst>
              <p:ext uri="{D42A27DB-BD31-4B8C-83A1-F6EECF244321}">
                <p14:modId xmlns:p14="http://schemas.microsoft.com/office/powerpoint/2010/main" val="3917375555"/>
              </p:ext>
            </p:extLst>
          </p:nvPr>
        </p:nvGraphicFramePr>
        <p:xfrm>
          <a:off x="204058" y="925796"/>
          <a:ext cx="5683786" cy="5596570"/>
        </p:xfrm>
        <a:graphic>
          <a:graphicData uri="http://schemas.openxmlformats.org/drawingml/2006/table">
            <a:tbl>
              <a:tblPr/>
              <a:tblGrid>
                <a:gridCol w="916485">
                  <a:extLst>
                    <a:ext uri="{9D8B030D-6E8A-4147-A177-3AD203B41FA5}">
                      <a16:colId xmlns:a16="http://schemas.microsoft.com/office/drawing/2014/main" val="2270550639"/>
                    </a:ext>
                  </a:extLst>
                </a:gridCol>
                <a:gridCol w="4767301">
                  <a:extLst>
                    <a:ext uri="{9D8B030D-6E8A-4147-A177-3AD203B41FA5}">
                      <a16:colId xmlns:a16="http://schemas.microsoft.com/office/drawing/2014/main" val="2778861034"/>
                    </a:ext>
                  </a:extLst>
                </a:gridCol>
              </a:tblGrid>
              <a:tr h="0">
                <a:tc>
                  <a:txBody>
                    <a:bodyPr/>
                    <a:lstStyle/>
                    <a:p>
                      <a:pPr algn="ctr" fontAlgn="auto"/>
                      <a:r>
                        <a:rPr lang="fr-BE" sz="1600" b="1" i="0">
                          <a:solidFill>
                            <a:srgbClr val="FFFFFF"/>
                          </a:solidFill>
                          <a:effectLst/>
                          <a:latin typeface="Calibri" panose="020F0502020204030204" pitchFamily="34" charset="0"/>
                        </a:rPr>
                        <a:t>​</a:t>
                      </a:r>
                    </a:p>
                    <a:p>
                      <a:pPr algn="ctr" fontAlgn="base"/>
                      <a:r>
                        <a:rPr lang="fr-BE" sz="1600" b="1" i="0">
                          <a:solidFill>
                            <a:srgbClr val="FFFFFF"/>
                          </a:solidFill>
                          <a:effectLst/>
                          <a:latin typeface="Calibri" panose="020F0502020204030204" pitchFamily="34" charset="0"/>
                        </a:rPr>
                        <a:t>DURÉE</a:t>
                      </a:r>
                    </a:p>
                    <a:p>
                      <a:pPr algn="ctr" fontAlgn="base"/>
                      <a:r>
                        <a:rPr lang="fr-BE" sz="1600" b="1" i="0">
                          <a:solidFill>
                            <a:srgbClr val="FFFFFF"/>
                          </a:solidFill>
                          <a:effectLst/>
                          <a:latin typeface="Arial" panose="020B0604020202020204" pitchFamily="34" charset="0"/>
                        </a:rPr>
                        <a:t>​</a:t>
                      </a:r>
                    </a:p>
                  </a:txBody>
                  <a:tcPr marL="67990" marR="67990" marT="33995" marB="339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tc>
                  <a:txBody>
                    <a:bodyPr/>
                    <a:lstStyle/>
                    <a:p>
                      <a:pPr algn="ctr" fontAlgn="auto"/>
                      <a:r>
                        <a:rPr lang="fr-BE" sz="1600" b="1" i="0">
                          <a:solidFill>
                            <a:srgbClr val="FFFFFF"/>
                          </a:solidFill>
                          <a:effectLst/>
                          <a:latin typeface="Calibri" panose="020F0502020204030204" pitchFamily="34" charset="0"/>
                        </a:rPr>
                        <a:t>RUBRIQUE</a:t>
                      </a:r>
                    </a:p>
                  </a:txBody>
                  <a:tcPr marL="67990" marR="67990" marT="33995" marB="339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818" cap="flat" cmpd="sng" algn="ctr">
                      <a:solidFill>
                        <a:srgbClr val="012169"/>
                      </a:solidFill>
                      <a:prstDash val="solid"/>
                      <a:round/>
                      <a:headEnd type="none" w="med" len="med"/>
                      <a:tailEnd type="none" w="med" len="med"/>
                    </a:lnB>
                    <a:solidFill>
                      <a:srgbClr val="012169"/>
                    </a:solidFill>
                  </a:tcPr>
                </a:tc>
                <a:extLst>
                  <a:ext uri="{0D108BD9-81ED-4DB2-BD59-A6C34878D82A}">
                    <a16:rowId xmlns:a16="http://schemas.microsoft.com/office/drawing/2014/main" val="2804241182"/>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10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Introduction </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1843764976"/>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30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n°1 : comportement de prescription </a:t>
                      </a:r>
                    </a:p>
                    <a:p>
                      <a:pPr algn="ctr" fontAlgn="base"/>
                      <a:r>
                        <a:rPr lang="fr-BE" sz="1600" b="0" i="0" dirty="0">
                          <a:solidFill>
                            <a:schemeClr val="bg1">
                              <a:lumMod val="50000"/>
                            </a:schemeClr>
                          </a:solidFill>
                          <a:effectLst/>
                          <a:latin typeface="Arial" panose="020B0604020202020204" pitchFamily="34" charset="0"/>
                        </a:rPr>
                        <a:t>Discussion (point de départ + plan d’action)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3658067"/>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20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n°2 : changement de comportement</a:t>
                      </a:r>
                    </a:p>
                    <a:p>
                      <a:pPr algn="ctr" fontAlgn="base"/>
                      <a:r>
                        <a:rPr lang="fr-BE" sz="1600" b="0" i="0" dirty="0">
                          <a:solidFill>
                            <a:schemeClr val="bg1">
                              <a:lumMod val="50000"/>
                            </a:schemeClr>
                          </a:solidFill>
                          <a:effectLst/>
                          <a:latin typeface="Arial" panose="020B0604020202020204" pitchFamily="34" charset="0"/>
                        </a:rPr>
                        <a:t>Identification des déterminants + création de motivation + solutions​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211988124"/>
                  </a:ext>
                </a:extLst>
              </a:tr>
              <a:tr h="730122">
                <a:tc>
                  <a:txBody>
                    <a:bodyPr/>
                    <a:lstStyle/>
                    <a:p>
                      <a:pPr algn="ctr" fontAlgn="auto"/>
                      <a:r>
                        <a:rPr lang="fr-BE" sz="1600" b="0" i="0" dirty="0">
                          <a:solidFill>
                            <a:schemeClr val="bg1">
                              <a:lumMod val="50000"/>
                            </a:schemeClr>
                          </a:solidFill>
                          <a:effectLst/>
                          <a:latin typeface="Arial" panose="020B0604020202020204" pitchFamily="34" charset="0"/>
                        </a:rPr>
                        <a:t>​</a:t>
                      </a:r>
                    </a:p>
                    <a:p>
                      <a:pPr algn="ctr" fontAlgn="base"/>
                      <a:r>
                        <a:rPr lang="fr-BE" sz="1600" b="0" i="0" dirty="0">
                          <a:solidFill>
                            <a:schemeClr val="bg1">
                              <a:lumMod val="50000"/>
                            </a:schemeClr>
                          </a:solidFill>
                          <a:effectLst/>
                          <a:latin typeface="Arial" panose="020B0604020202020204" pitchFamily="34" charset="0"/>
                        </a:rPr>
                        <a:t>20 min</a:t>
                      </a:r>
                    </a:p>
                    <a:p>
                      <a:pPr algn="ctr" fontAlgn="base"/>
                      <a:r>
                        <a:rPr lang="fr-BE" sz="1600" b="0" i="0" dirty="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Discussion (boîte à outils + </a:t>
                      </a:r>
                      <a:br>
                        <a:rPr lang="fr-BE" sz="1600" b="0" i="0" dirty="0">
                          <a:solidFill>
                            <a:schemeClr val="bg1">
                              <a:lumMod val="50000"/>
                            </a:schemeClr>
                          </a:solidFill>
                          <a:effectLst/>
                          <a:latin typeface="Arial" panose="020B0604020202020204" pitchFamily="34" charset="0"/>
                        </a:rPr>
                      </a:br>
                      <a:r>
                        <a:rPr lang="fr-BE" sz="1600" b="0" i="0" dirty="0">
                          <a:solidFill>
                            <a:schemeClr val="bg1">
                              <a:lumMod val="50000"/>
                            </a:schemeClr>
                          </a:solidFill>
                          <a:effectLst/>
                          <a:latin typeface="Arial" panose="020B0604020202020204" pitchFamily="34" charset="0"/>
                        </a:rPr>
                        <a:t>sélection intervention(s))</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572468658"/>
                  </a:ext>
                </a:extLst>
              </a:tr>
              <a:tr h="730122">
                <a:tc>
                  <a:txBody>
                    <a:bodyPr/>
                    <a:lstStyle/>
                    <a:p>
                      <a:pPr algn="ctr" fontAlgn="auto"/>
                      <a:r>
                        <a:rPr lang="fr-BE" sz="1600" b="0" i="0">
                          <a:solidFill>
                            <a:schemeClr val="bg1">
                              <a:lumMod val="50000"/>
                            </a:schemeClr>
                          </a:solidFill>
                          <a:effectLst/>
                          <a:latin typeface="Arial" panose="020B0604020202020204" pitchFamily="34" charset="0"/>
                        </a:rPr>
                        <a:t>​</a:t>
                      </a:r>
                    </a:p>
                    <a:p>
                      <a:pPr algn="ctr" fontAlgn="base"/>
                      <a:r>
                        <a:rPr lang="fr-BE" sz="1600" b="0" i="0">
                          <a:solidFill>
                            <a:schemeClr val="bg1">
                              <a:lumMod val="50000"/>
                            </a:schemeClr>
                          </a:solidFill>
                          <a:effectLst/>
                          <a:latin typeface="Arial" panose="020B0604020202020204" pitchFamily="34" charset="0"/>
                        </a:rPr>
                        <a:t>30 min</a:t>
                      </a:r>
                    </a:p>
                    <a:p>
                      <a:pPr algn="ctr" fontAlgn="base"/>
                      <a:r>
                        <a:rPr lang="fr-BE" sz="1600" b="0" i="0">
                          <a:solidFill>
                            <a:schemeClr val="bg1">
                              <a:lumMod val="50000"/>
                            </a:schemeClr>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fr-BE" sz="1600" b="0" i="0" dirty="0">
                          <a:solidFill>
                            <a:schemeClr val="bg1">
                              <a:lumMod val="50000"/>
                            </a:schemeClr>
                          </a:solidFill>
                          <a:effectLst/>
                          <a:latin typeface="Arial" panose="020B0604020202020204" pitchFamily="34" charset="0"/>
                        </a:rPr>
                        <a:t>ÉTAPE n°3 : objectif de comportement + moyen </a:t>
                      </a:r>
                    </a:p>
                    <a:p>
                      <a:pPr algn="ctr" fontAlgn="base"/>
                      <a:r>
                        <a:rPr lang="fr-BE" sz="1600" b="0" i="0" dirty="0">
                          <a:solidFill>
                            <a:schemeClr val="bg1">
                              <a:lumMod val="50000"/>
                            </a:schemeClr>
                          </a:solidFill>
                          <a:effectLst/>
                          <a:latin typeface="Arial" panose="020B0604020202020204" pitchFamily="34" charset="0"/>
                        </a:rPr>
                        <a:t>Élaboration d’un plan d’action (objectif antibiotique et de comportement)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623170305"/>
                  </a:ext>
                </a:extLst>
              </a:tr>
              <a:tr h="730122">
                <a:tc>
                  <a:txBody>
                    <a:bodyPr/>
                    <a:lstStyle/>
                    <a:p>
                      <a:pPr algn="ctr" fontAlgn="auto"/>
                      <a:r>
                        <a:rPr lang="fr-BE" sz="1600" b="1" i="0">
                          <a:solidFill>
                            <a:srgbClr val="012169"/>
                          </a:solidFill>
                          <a:effectLst/>
                          <a:latin typeface="Arial" panose="020B0604020202020204" pitchFamily="34" charset="0"/>
                        </a:rPr>
                        <a:t>​</a:t>
                      </a:r>
                    </a:p>
                    <a:p>
                      <a:pPr algn="ctr" fontAlgn="base"/>
                      <a:r>
                        <a:rPr lang="fr-BE" sz="1600" b="1" i="0">
                          <a:solidFill>
                            <a:srgbClr val="012169"/>
                          </a:solidFill>
                          <a:effectLst/>
                          <a:latin typeface="Arial" panose="020B0604020202020204" pitchFamily="34" charset="0"/>
                        </a:rPr>
                        <a:t>10 min</a:t>
                      </a:r>
                    </a:p>
                    <a:p>
                      <a:pPr algn="ctr" fontAlgn="base"/>
                      <a:r>
                        <a:rPr lang="fr-BE" sz="1600" b="1" i="0">
                          <a:solidFill>
                            <a:srgbClr val="012169"/>
                          </a:solidFill>
                          <a:effectLst/>
                          <a:latin typeface="Arial" panose="020B0604020202020204" pitchFamily="34" charset="0"/>
                        </a:rPr>
                        <a:t>​</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tc>
                  <a:txBody>
                    <a:bodyPr/>
                    <a:lstStyle/>
                    <a:p>
                      <a:pPr algn="ctr" fontAlgn="base"/>
                      <a:r>
                        <a:rPr lang="fr-BE" sz="1600" b="1" i="0" dirty="0">
                          <a:solidFill>
                            <a:srgbClr val="012169"/>
                          </a:solidFill>
                          <a:effectLst/>
                          <a:latin typeface="Arial" panose="020B0604020202020204" pitchFamily="34" charset="0"/>
                        </a:rPr>
                        <a:t>Conclusion : résumé de l’intervision</a:t>
                      </a:r>
                    </a:p>
                  </a:txBody>
                  <a:tcPr marL="67990" marR="67990" marT="33995" marB="33995" anchor="ctr">
                    <a:lnL w="7818" cap="flat" cmpd="sng" algn="ctr">
                      <a:solidFill>
                        <a:srgbClr val="012169"/>
                      </a:solidFill>
                      <a:prstDash val="solid"/>
                      <a:round/>
                      <a:headEnd type="none" w="med" len="med"/>
                      <a:tailEnd type="none" w="med" len="med"/>
                    </a:lnL>
                    <a:lnR w="7818" cap="flat" cmpd="sng" algn="ctr">
                      <a:solidFill>
                        <a:srgbClr val="012169"/>
                      </a:solidFill>
                      <a:prstDash val="solid"/>
                      <a:round/>
                      <a:headEnd type="none" w="med" len="med"/>
                      <a:tailEnd type="none" w="med" len="med"/>
                    </a:lnR>
                    <a:lnT w="7818" cap="flat" cmpd="sng" algn="ctr">
                      <a:solidFill>
                        <a:srgbClr val="012169"/>
                      </a:solidFill>
                      <a:prstDash val="solid"/>
                      <a:round/>
                      <a:headEnd type="none" w="med" len="med"/>
                      <a:tailEnd type="none" w="med" len="med"/>
                    </a:lnT>
                    <a:lnB w="7818" cap="flat" cmpd="sng" algn="ctr">
                      <a:solidFill>
                        <a:srgbClr val="012169"/>
                      </a:solidFill>
                      <a:prstDash val="solid"/>
                      <a:round/>
                      <a:headEnd type="none" w="med" len="med"/>
                      <a:tailEnd type="none" w="med" len="med"/>
                    </a:lnB>
                  </a:tcPr>
                </a:tc>
                <a:extLst>
                  <a:ext uri="{0D108BD9-81ED-4DB2-BD59-A6C34878D82A}">
                    <a16:rowId xmlns:a16="http://schemas.microsoft.com/office/drawing/2014/main" val="4157019023"/>
                  </a:ext>
                </a:extLst>
              </a:tr>
            </a:tbl>
          </a:graphicData>
        </a:graphic>
      </p:graphicFrame>
      <p:sp>
        <p:nvSpPr>
          <p:cNvPr id="7" name="Rectangle 1">
            <a:extLst>
              <a:ext uri="{FF2B5EF4-FFF2-40B4-BE49-F238E27FC236}">
                <a16:creationId xmlns:a16="http://schemas.microsoft.com/office/drawing/2014/main" id="{230E4A1A-6ED7-40CD-A862-037F49E39603}"/>
              </a:ext>
            </a:extLst>
          </p:cNvPr>
          <p:cNvSpPr>
            <a:spLocks noChangeArrowheads="1"/>
          </p:cNvSpPr>
          <p:nvPr/>
        </p:nvSpPr>
        <p:spPr bwMode="auto">
          <a:xfrm>
            <a:off x="183197" y="836661"/>
            <a:ext cx="14519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BE"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408586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642D77B-1AF5-2DD7-2F7A-7E4EF5482CBA}"/>
              </a:ext>
            </a:extLst>
          </p:cNvPr>
          <p:cNvSpPr>
            <a:spLocks noGrp="1"/>
          </p:cNvSpPr>
          <p:nvPr>
            <p:ph type="dt" sz="half" idx="2"/>
          </p:nvPr>
        </p:nvSpPr>
        <p:spPr/>
        <p:txBody>
          <a:bodyPr/>
          <a:lstStyle/>
          <a:p>
            <a:fld id="{84129042-2851-433E-9380-3BBA0767B288}" type="datetime1">
              <a:rPr lang="nl-BE" smtClean="0"/>
              <a:t>9/04/2024</a:t>
            </a:fld>
            <a:endParaRPr lang="nl-BE"/>
          </a:p>
        </p:txBody>
      </p:sp>
      <p:sp>
        <p:nvSpPr>
          <p:cNvPr id="3" name="Tijdelijke aanduiding voor dianummer 2">
            <a:extLst>
              <a:ext uri="{FF2B5EF4-FFF2-40B4-BE49-F238E27FC236}">
                <a16:creationId xmlns:a16="http://schemas.microsoft.com/office/drawing/2014/main" id="{2F69B07A-23A9-108D-C4CA-39A80FFCE502}"/>
              </a:ext>
            </a:extLst>
          </p:cNvPr>
          <p:cNvSpPr>
            <a:spLocks noGrp="1"/>
          </p:cNvSpPr>
          <p:nvPr>
            <p:ph type="sldNum" sz="quarter" idx="4"/>
          </p:nvPr>
        </p:nvSpPr>
        <p:spPr/>
        <p:txBody>
          <a:bodyPr/>
          <a:lstStyle/>
          <a:p>
            <a:fld id="{237A5C56-B9E8-4E46-B944-E20B96CB342D}" type="slidenum">
              <a:rPr lang="nl-BE" smtClean="0"/>
              <a:pPr/>
              <a:t>33</a:t>
            </a:fld>
            <a:endParaRPr lang="nl-BE">
              <a:solidFill>
                <a:schemeClr val="bg1"/>
              </a:solidFill>
            </a:endParaRPr>
          </a:p>
        </p:txBody>
      </p:sp>
      <p:sp>
        <p:nvSpPr>
          <p:cNvPr id="7" name="Titel 6">
            <a:extLst>
              <a:ext uri="{FF2B5EF4-FFF2-40B4-BE49-F238E27FC236}">
                <a16:creationId xmlns:a16="http://schemas.microsoft.com/office/drawing/2014/main" id="{3E08C0BF-EAAF-95E1-E41F-5FC6753125AA}"/>
              </a:ext>
            </a:extLst>
          </p:cNvPr>
          <p:cNvSpPr>
            <a:spLocks noGrp="1"/>
          </p:cNvSpPr>
          <p:nvPr>
            <p:ph type="ctrTitle"/>
          </p:nvPr>
        </p:nvSpPr>
        <p:spPr/>
        <p:txBody>
          <a:bodyPr/>
          <a:lstStyle/>
          <a:p>
            <a:r>
              <a:rPr lang="nl-NL" dirty="0"/>
              <a:t>PREPARATION POUR LA PROCHAINE INTERVISION</a:t>
            </a:r>
            <a:endParaRPr lang="nl-BE" dirty="0"/>
          </a:p>
        </p:txBody>
      </p:sp>
      <p:sp>
        <p:nvSpPr>
          <p:cNvPr id="9" name="Tekstvak 8">
            <a:extLst>
              <a:ext uri="{FF2B5EF4-FFF2-40B4-BE49-F238E27FC236}">
                <a16:creationId xmlns:a16="http://schemas.microsoft.com/office/drawing/2014/main" id="{C3E4B49B-9D7F-2995-498F-D76F542704C5}"/>
              </a:ext>
            </a:extLst>
          </p:cNvPr>
          <p:cNvSpPr txBox="1"/>
          <p:nvPr/>
        </p:nvSpPr>
        <p:spPr>
          <a:xfrm>
            <a:off x="219216" y="1182200"/>
            <a:ext cx="11379200" cy="3739998"/>
          </a:xfrm>
          <a:prstGeom prst="rect">
            <a:avLst/>
          </a:prstGeom>
          <a:noFill/>
          <a:ln>
            <a:noFill/>
          </a:ln>
        </p:spPr>
        <p:txBody>
          <a:bodyPr wrap="square" rtlCol="0">
            <a:spAutoFit/>
          </a:bodyPr>
          <a:lstStyle/>
          <a:p>
            <a:pPr>
              <a:lnSpc>
                <a:spcPct val="150000"/>
              </a:lnSpc>
            </a:pPr>
            <a:r>
              <a:rPr lang="fr-FR" sz="1600" dirty="0">
                <a:latin typeface="Arial" panose="020B0604020202020204" pitchFamily="34" charset="0"/>
                <a:cs typeface="Arial" panose="020B0604020202020204" pitchFamily="34" charset="0"/>
              </a:rPr>
              <a:t>Vous pouvez inviter tous les participants à préparer un sujet spécifique pour la prochaine intervision, lié au comportement de prescription d'antibiotiques de qualité. Les exemples sont :</a:t>
            </a:r>
          </a:p>
          <a:p>
            <a:pPr marL="285750" indent="-285750">
              <a:lnSpc>
                <a:spcPct val="150000"/>
              </a:lnSpc>
              <a:buFont typeface="Wingdings" panose="05000000000000000000" pitchFamily="2" charset="2"/>
              <a:buChar char="§"/>
            </a:pPr>
            <a:r>
              <a:rPr lang="fr-FR" sz="1600" dirty="0">
                <a:latin typeface="Arial" panose="020B0604020202020204" pitchFamily="34" charset="0"/>
                <a:cs typeface="Arial" panose="020B0604020202020204" pitchFamily="34" charset="0"/>
              </a:rPr>
              <a:t>Préparer un résumé des messages clés d’une ligne directrice</a:t>
            </a:r>
          </a:p>
          <a:p>
            <a:pPr marL="285750" indent="-285750">
              <a:lnSpc>
                <a:spcPct val="150000"/>
              </a:lnSpc>
              <a:buFont typeface="Wingdings" panose="05000000000000000000" pitchFamily="2" charset="2"/>
              <a:buChar char="§"/>
            </a:pPr>
            <a:r>
              <a:rPr lang="fr-FR" sz="1600" dirty="0">
                <a:latin typeface="Arial" panose="020B0604020202020204" pitchFamily="34" charset="0"/>
                <a:cs typeface="Arial" panose="020B0604020202020204" pitchFamily="34" charset="0"/>
              </a:rPr>
              <a:t>Discuter des observations et des réflexions sur l’</a:t>
            </a:r>
            <a:r>
              <a:rPr lang="fr-FR" sz="1600" dirty="0" err="1">
                <a:latin typeface="Arial" panose="020B0604020202020204" pitchFamily="34" charset="0"/>
                <a:cs typeface="Arial" panose="020B0604020202020204" pitchFamily="34" charset="0"/>
              </a:rPr>
              <a:t>implementation</a:t>
            </a:r>
            <a:r>
              <a:rPr lang="fr-FR" sz="1600" dirty="0">
                <a:latin typeface="Arial" panose="020B0604020202020204" pitchFamily="34" charset="0"/>
                <a:cs typeface="Arial" panose="020B0604020202020204" pitchFamily="34" charset="0"/>
              </a:rPr>
              <a:t> d’une intervention particulière</a:t>
            </a:r>
          </a:p>
          <a:p>
            <a:pPr marL="285750" indent="-285750">
              <a:lnSpc>
                <a:spcPct val="150000"/>
              </a:lnSpc>
              <a:buFont typeface="Wingdings" panose="05000000000000000000" pitchFamily="2" charset="2"/>
              <a:buChar char="§"/>
            </a:pPr>
            <a:r>
              <a:rPr lang="fr-FR" sz="1600" dirty="0">
                <a:latin typeface="Arial" panose="020B0604020202020204" pitchFamily="34" charset="0"/>
                <a:cs typeface="Arial" panose="020B0604020202020204" pitchFamily="34" charset="0"/>
              </a:rPr>
              <a:t>Échanger des expériences avec une intervention spécifique</a:t>
            </a:r>
          </a:p>
          <a:p>
            <a:pPr marL="285750" indent="-285750">
              <a:lnSpc>
                <a:spcPct val="150000"/>
              </a:lnSpc>
              <a:buFont typeface="Wingdings" panose="05000000000000000000" pitchFamily="2" charset="2"/>
              <a:buChar char="§"/>
            </a:pPr>
            <a:r>
              <a:rPr lang="fr-FR" sz="1600" dirty="0">
                <a:latin typeface="Arial" panose="020B0604020202020204" pitchFamily="34" charset="0"/>
                <a:cs typeface="Arial" panose="020B0604020202020204" pitchFamily="34" charset="0"/>
              </a:rPr>
              <a:t>Présenter un cas ou </a:t>
            </a:r>
            <a:r>
              <a:rPr lang="fr-FR" sz="1600">
                <a:latin typeface="Arial" panose="020B0604020202020204" pitchFamily="34" charset="0"/>
                <a:cs typeface="Arial" panose="020B0604020202020204" pitchFamily="34" charset="0"/>
              </a:rPr>
              <a:t>une déclaration</a:t>
            </a:r>
          </a:p>
          <a:p>
            <a:pPr marL="285750" indent="-285750">
              <a:lnSpc>
                <a:spcPct val="150000"/>
              </a:lnSpc>
              <a:buFont typeface="Wingdings" panose="05000000000000000000" pitchFamily="2" charset="2"/>
              <a:buChar char="§"/>
            </a:pPr>
            <a:r>
              <a:rPr lang="fr-FR" sz="1600">
                <a:latin typeface="Arial" panose="020B0604020202020204" pitchFamily="34" charset="0"/>
                <a:cs typeface="Arial" panose="020B0604020202020204" pitchFamily="34" charset="0"/>
              </a:rPr>
              <a:t>Proposer </a:t>
            </a:r>
            <a:r>
              <a:rPr lang="fr-FR" sz="1600" dirty="0">
                <a:latin typeface="Arial" panose="020B0604020202020204" pitchFamily="34" charset="0"/>
                <a:cs typeface="Arial" panose="020B0604020202020204" pitchFamily="34" charset="0"/>
              </a:rPr>
              <a:t>un déterminant de pratique identifié</a:t>
            </a:r>
          </a:p>
          <a:p>
            <a:pPr>
              <a:lnSpc>
                <a:spcPct val="150000"/>
              </a:lnSpc>
            </a:pPr>
            <a:r>
              <a:rPr lang="fr-FR" sz="1600" dirty="0">
                <a:latin typeface="Arial" panose="020B0604020202020204" pitchFamily="34" charset="0"/>
                <a:cs typeface="Arial" panose="020B0604020202020204" pitchFamily="34" charset="0"/>
              </a:rPr>
              <a:t>...</a:t>
            </a:r>
          </a:p>
          <a:p>
            <a:pPr>
              <a:lnSpc>
                <a:spcPct val="150000"/>
              </a:lnSpc>
            </a:pPr>
            <a:r>
              <a:rPr lang="fr-FR" sz="1600" dirty="0">
                <a:latin typeface="Arial" panose="020B0604020202020204" pitchFamily="34" charset="0"/>
                <a:cs typeface="Arial" panose="020B0604020202020204" pitchFamily="34" charset="0"/>
              </a:rPr>
              <a:t>Consultez les participants pour savoir qui assumera quelle tâche et comment cela peut être discuté lors de la prochaine entrevue.</a:t>
            </a:r>
            <a:endParaRPr lang="nl-B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92829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2878A1-998A-48A5-ACE9-594AA17623A5}"/>
              </a:ext>
            </a:extLst>
          </p:cNvPr>
          <p:cNvSpPr>
            <a:spLocks noGrp="1"/>
          </p:cNvSpPr>
          <p:nvPr>
            <p:ph type="dt" sz="half" idx="2"/>
          </p:nvPr>
        </p:nvSpPr>
        <p:spPr/>
        <p:txBody>
          <a:bodyPr/>
          <a:lstStyle/>
          <a:p>
            <a:fld id="{870598DC-8C12-42CE-9A43-7177CA7D9BA9}" type="datetime1">
              <a:rPr lang="nl-BE" smtClean="0"/>
              <a:t>8/04/2024</a:t>
            </a:fld>
            <a:endParaRPr lang="nl-BE"/>
          </a:p>
        </p:txBody>
      </p:sp>
      <p:sp>
        <p:nvSpPr>
          <p:cNvPr id="3" name="Slide Number Placeholder 2">
            <a:extLst>
              <a:ext uri="{FF2B5EF4-FFF2-40B4-BE49-F238E27FC236}">
                <a16:creationId xmlns:a16="http://schemas.microsoft.com/office/drawing/2014/main" id="{9801C0EB-EF30-4DDC-9D3D-8E529076A5B1}"/>
              </a:ext>
            </a:extLst>
          </p:cNvPr>
          <p:cNvSpPr>
            <a:spLocks noGrp="1"/>
          </p:cNvSpPr>
          <p:nvPr>
            <p:ph type="sldNum" sz="quarter" idx="4"/>
          </p:nvPr>
        </p:nvSpPr>
        <p:spPr/>
        <p:txBody>
          <a:bodyPr/>
          <a:lstStyle/>
          <a:p>
            <a:fld id="{237A5C56-B9E8-4E46-B944-E20B96CB342D}" type="slidenum">
              <a:rPr lang="nl-BE" smtClean="0"/>
              <a:pPr/>
              <a:t>34</a:t>
            </a:fld>
            <a:endParaRPr lang="nl-BE">
              <a:solidFill>
                <a:schemeClr val="bg1"/>
              </a:solidFill>
            </a:endParaRPr>
          </a:p>
        </p:txBody>
      </p:sp>
      <p:sp>
        <p:nvSpPr>
          <p:cNvPr id="4" name="Title 3">
            <a:extLst>
              <a:ext uri="{FF2B5EF4-FFF2-40B4-BE49-F238E27FC236}">
                <a16:creationId xmlns:a16="http://schemas.microsoft.com/office/drawing/2014/main" id="{7EEC8D13-7E43-4673-B978-30DBD51C6620}"/>
              </a:ext>
            </a:extLst>
          </p:cNvPr>
          <p:cNvSpPr>
            <a:spLocks noGrp="1"/>
          </p:cNvSpPr>
          <p:nvPr>
            <p:ph type="ctrTitle"/>
          </p:nvPr>
        </p:nvSpPr>
        <p:spPr>
          <a:xfrm>
            <a:off x="253998" y="2871786"/>
            <a:ext cx="8528050" cy="581026"/>
          </a:xfrm>
        </p:spPr>
        <p:txBody>
          <a:bodyPr lIns="91440" tIns="45720" rIns="91440" bIns="45720" anchor="b">
            <a:normAutofit/>
          </a:bodyPr>
          <a:lstStyle/>
          <a:p>
            <a:r>
              <a:rPr lang="nl-NL" dirty="0">
                <a:latin typeface="Arial"/>
                <a:cs typeface="Arial"/>
              </a:rPr>
              <a:t>ACCREDITATION</a:t>
            </a:r>
            <a:endParaRPr lang="en-US" b="0" dirty="0">
              <a:latin typeface="Arial"/>
              <a:cs typeface="Arial"/>
            </a:endParaRPr>
          </a:p>
        </p:txBody>
      </p:sp>
      <p:sp>
        <p:nvSpPr>
          <p:cNvPr id="6" name="Text Placeholder 5">
            <a:extLst>
              <a:ext uri="{FF2B5EF4-FFF2-40B4-BE49-F238E27FC236}">
                <a16:creationId xmlns:a16="http://schemas.microsoft.com/office/drawing/2014/main" id="{FF251696-BA00-475C-BF3C-38C3B26209B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1919055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7F266FF-E7AD-41A5-A61E-46BD537598DD}"/>
              </a:ext>
            </a:extLst>
          </p:cNvPr>
          <p:cNvSpPr>
            <a:spLocks noGrp="1"/>
          </p:cNvSpPr>
          <p:nvPr>
            <p:ph type="dt" sz="half" idx="2"/>
          </p:nvPr>
        </p:nvSpPr>
        <p:spPr/>
        <p:txBody>
          <a:bodyPr/>
          <a:lstStyle/>
          <a:p>
            <a:fld id="{BDBB1AD8-F197-46BB-AB50-E68094428143}" type="datetime1">
              <a:rPr lang="nl-BE" smtClean="0"/>
              <a:t>8/04/2024</a:t>
            </a:fld>
            <a:endParaRPr lang="nl-BE"/>
          </a:p>
        </p:txBody>
      </p:sp>
      <p:sp>
        <p:nvSpPr>
          <p:cNvPr id="4" name="Slide Number Placeholder 3">
            <a:extLst>
              <a:ext uri="{FF2B5EF4-FFF2-40B4-BE49-F238E27FC236}">
                <a16:creationId xmlns:a16="http://schemas.microsoft.com/office/drawing/2014/main" id="{03F443AA-E362-4FA3-B1DC-1F26195E7AC2}"/>
              </a:ext>
            </a:extLst>
          </p:cNvPr>
          <p:cNvSpPr>
            <a:spLocks noGrp="1"/>
          </p:cNvSpPr>
          <p:nvPr>
            <p:ph type="sldNum" sz="quarter" idx="4"/>
          </p:nvPr>
        </p:nvSpPr>
        <p:spPr/>
        <p:txBody>
          <a:bodyPr/>
          <a:lstStyle/>
          <a:p>
            <a:fld id="{237A5C56-B9E8-4E46-B944-E20B96CB342D}" type="slidenum">
              <a:rPr lang="nl-BE" smtClean="0"/>
              <a:pPr/>
              <a:t>35</a:t>
            </a:fld>
            <a:endParaRPr lang="nl-BE">
              <a:solidFill>
                <a:schemeClr val="bg1"/>
              </a:solidFill>
            </a:endParaRPr>
          </a:p>
        </p:txBody>
      </p:sp>
      <p:sp>
        <p:nvSpPr>
          <p:cNvPr id="5" name="Title 4">
            <a:extLst>
              <a:ext uri="{FF2B5EF4-FFF2-40B4-BE49-F238E27FC236}">
                <a16:creationId xmlns:a16="http://schemas.microsoft.com/office/drawing/2014/main" id="{1604441B-AA39-4A91-ABB3-E4EED4D6EDDC}"/>
              </a:ext>
            </a:extLst>
          </p:cNvPr>
          <p:cNvSpPr>
            <a:spLocks noGrp="1"/>
          </p:cNvSpPr>
          <p:nvPr>
            <p:ph type="ctrTitle"/>
          </p:nvPr>
        </p:nvSpPr>
        <p:spPr/>
        <p:txBody>
          <a:bodyPr/>
          <a:lstStyle/>
          <a:p>
            <a:r>
              <a:rPr lang="nl-NL" dirty="0" err="1"/>
              <a:t>Accréditation</a:t>
            </a:r>
            <a:r>
              <a:rPr lang="nl-NL" dirty="0"/>
              <a:t> via QR code</a:t>
            </a:r>
            <a:endParaRPr lang="en-US" dirty="0"/>
          </a:p>
        </p:txBody>
      </p:sp>
      <p:sp>
        <p:nvSpPr>
          <p:cNvPr id="2" name="Tekstvak 1">
            <a:extLst>
              <a:ext uri="{FF2B5EF4-FFF2-40B4-BE49-F238E27FC236}">
                <a16:creationId xmlns:a16="http://schemas.microsoft.com/office/drawing/2014/main" id="{C31FB2EE-7736-B572-E393-D95F02B88C8D}"/>
              </a:ext>
            </a:extLst>
          </p:cNvPr>
          <p:cNvSpPr txBox="1"/>
          <p:nvPr/>
        </p:nvSpPr>
        <p:spPr>
          <a:xfrm>
            <a:off x="1124857" y="1168400"/>
            <a:ext cx="3938899" cy="369332"/>
          </a:xfrm>
          <a:prstGeom prst="rect">
            <a:avLst/>
          </a:prstGeom>
          <a:noFill/>
        </p:spPr>
        <p:txBody>
          <a:bodyPr wrap="none" rtlCol="0">
            <a:spAutoFit/>
          </a:bodyPr>
          <a:lstStyle/>
          <a:p>
            <a:r>
              <a:rPr lang="de-DE" sz="1800" u="sng" dirty="0">
                <a:solidFill>
                  <a:srgbClr val="0563C1"/>
                </a:solidFill>
                <a:effectLst/>
                <a:latin typeface="Aptos" panose="020B0004020202020204" pitchFamily="34" charset="0"/>
                <a:ea typeface="Times New Roman" panose="02020603050405020304" pitchFamily="18" charset="0"/>
                <a:cs typeface="Arial" panose="020B0604020202020204" pitchFamily="34" charset="0"/>
                <a:hlinkClick r:id="rId2"/>
              </a:rPr>
              <a:t>https://questionpro.com/t/AYlAaZ0ci7</a:t>
            </a:r>
            <a:endParaRPr lang="nl-BE" dirty="0"/>
          </a:p>
        </p:txBody>
      </p:sp>
      <p:pic>
        <p:nvPicPr>
          <p:cNvPr id="7" name="Afbeelding 6">
            <a:extLst>
              <a:ext uri="{FF2B5EF4-FFF2-40B4-BE49-F238E27FC236}">
                <a16:creationId xmlns:a16="http://schemas.microsoft.com/office/drawing/2014/main" id="{15D0231D-808D-209F-DBF8-B36C40F7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92052" y="1853962"/>
            <a:ext cx="3404507" cy="3361683"/>
          </a:xfrm>
          <a:prstGeom prst="rect">
            <a:avLst/>
          </a:prstGeom>
          <a:noFill/>
          <a:ln>
            <a:noFill/>
          </a:ln>
        </p:spPr>
      </p:pic>
    </p:spTree>
    <p:extLst>
      <p:ext uri="{BB962C8B-B14F-4D97-AF65-F5344CB8AC3E}">
        <p14:creationId xmlns:p14="http://schemas.microsoft.com/office/powerpoint/2010/main" val="24654412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D57360-5D94-70A7-1990-EC5C87536268}"/>
              </a:ext>
            </a:extLst>
          </p:cNvPr>
          <p:cNvSpPr>
            <a:spLocks noGrp="1"/>
          </p:cNvSpPr>
          <p:nvPr>
            <p:ph type="dt" sz="half" idx="2"/>
          </p:nvPr>
        </p:nvSpPr>
        <p:spPr/>
        <p:txBody>
          <a:bodyPr/>
          <a:lstStyle/>
          <a:p>
            <a:fld id="{95BE97E6-8A3B-49F0-BAEE-D0DA448FE0B1}" type="datetime1">
              <a:rPr lang="nl-BE" smtClean="0"/>
              <a:t>8/04/2024</a:t>
            </a:fld>
            <a:endParaRPr lang="nl-BE"/>
          </a:p>
        </p:txBody>
      </p:sp>
      <p:sp>
        <p:nvSpPr>
          <p:cNvPr id="3" name="Tijdelijke aanduiding voor dianummer 2">
            <a:extLst>
              <a:ext uri="{FF2B5EF4-FFF2-40B4-BE49-F238E27FC236}">
                <a16:creationId xmlns:a16="http://schemas.microsoft.com/office/drawing/2014/main" id="{6E4CD93C-D5C1-4432-3F93-4E3F243EEBCC}"/>
              </a:ext>
            </a:extLst>
          </p:cNvPr>
          <p:cNvSpPr>
            <a:spLocks noGrp="1"/>
          </p:cNvSpPr>
          <p:nvPr>
            <p:ph type="sldNum" sz="quarter" idx="4"/>
          </p:nvPr>
        </p:nvSpPr>
        <p:spPr/>
        <p:txBody>
          <a:bodyPr/>
          <a:lstStyle/>
          <a:p>
            <a:fld id="{237A5C56-B9E8-4E46-B944-E20B96CB342D}" type="slidenum">
              <a:rPr lang="nl-BE" smtClean="0"/>
              <a:pPr/>
              <a:t>36</a:t>
            </a:fld>
            <a:endParaRPr lang="nl-BE">
              <a:solidFill>
                <a:schemeClr val="bg1"/>
              </a:solidFill>
            </a:endParaRPr>
          </a:p>
        </p:txBody>
      </p:sp>
      <p:sp>
        <p:nvSpPr>
          <p:cNvPr id="4" name="Titel 3">
            <a:extLst>
              <a:ext uri="{FF2B5EF4-FFF2-40B4-BE49-F238E27FC236}">
                <a16:creationId xmlns:a16="http://schemas.microsoft.com/office/drawing/2014/main" id="{82B61256-61A7-72B1-235E-0175FDA830CC}"/>
              </a:ext>
            </a:extLst>
          </p:cNvPr>
          <p:cNvSpPr>
            <a:spLocks noGrp="1"/>
          </p:cNvSpPr>
          <p:nvPr>
            <p:ph type="ctrTitle"/>
          </p:nvPr>
        </p:nvSpPr>
        <p:spPr/>
        <p:txBody>
          <a:bodyPr/>
          <a:lstStyle/>
          <a:p>
            <a:r>
              <a:rPr lang="nl-NL" dirty="0"/>
              <a:t>PROJET D’IMPLEMENTATION </a:t>
            </a:r>
            <a:endParaRPr lang="nl-BE" dirty="0"/>
          </a:p>
        </p:txBody>
      </p:sp>
      <p:sp>
        <p:nvSpPr>
          <p:cNvPr id="5" name="Tijdelijke aanduiding voor tekst 4">
            <a:extLst>
              <a:ext uri="{FF2B5EF4-FFF2-40B4-BE49-F238E27FC236}">
                <a16:creationId xmlns:a16="http://schemas.microsoft.com/office/drawing/2014/main" id="{371A8C6E-B406-05D9-70BE-49D586E7ED7A}"/>
              </a:ext>
            </a:extLst>
          </p:cNvPr>
          <p:cNvSpPr>
            <a:spLocks noGrp="1"/>
          </p:cNvSpPr>
          <p:nvPr>
            <p:ph type="body" sz="quarter" idx="10"/>
          </p:nvPr>
        </p:nvSpPr>
        <p:spPr>
          <a:xfrm>
            <a:off x="253999" y="2690814"/>
            <a:ext cx="11613745" cy="471486"/>
          </a:xfrm>
        </p:spPr>
        <p:txBody>
          <a:bodyPr/>
          <a:lstStyle/>
          <a:p>
            <a:r>
              <a:rPr lang="nl-NL" dirty="0"/>
              <a:t>GESTION LOCAL – INFECTIONS RESPIRAOIRES </a:t>
            </a:r>
            <a:endParaRPr lang="nl-BE" dirty="0"/>
          </a:p>
        </p:txBody>
      </p:sp>
      <p:sp>
        <p:nvSpPr>
          <p:cNvPr id="6" name="Tijdelijke aanduiding voor tekst 5">
            <a:extLst>
              <a:ext uri="{FF2B5EF4-FFF2-40B4-BE49-F238E27FC236}">
                <a16:creationId xmlns:a16="http://schemas.microsoft.com/office/drawing/2014/main" id="{CD8B7DC4-4F19-E4B4-AD53-4683BFAF01BB}"/>
              </a:ext>
            </a:extLst>
          </p:cNvPr>
          <p:cNvSpPr>
            <a:spLocks noGrp="1"/>
          </p:cNvSpPr>
          <p:nvPr>
            <p:ph type="body" sz="quarter" idx="11"/>
          </p:nvPr>
        </p:nvSpPr>
        <p:spPr>
          <a:xfrm>
            <a:off x="253999" y="3695701"/>
            <a:ext cx="9239136" cy="2676004"/>
          </a:xfrm>
        </p:spPr>
        <p:txBody>
          <a:bodyPr/>
          <a:lstStyle/>
          <a:p>
            <a:pPr algn="ctr"/>
            <a:endParaRPr lang="nl-BE" sz="1400" i="0" dirty="0"/>
          </a:p>
          <a:p>
            <a:pPr marL="0" indent="0">
              <a:spcBef>
                <a:spcPct val="0"/>
              </a:spcBef>
            </a:pPr>
            <a:r>
              <a:rPr lang="nl-NL" sz="3200" b="1" i="0" spc="600" dirty="0">
                <a:ea typeface="+mj-ea"/>
              </a:rPr>
              <a:t>MERCI ! </a:t>
            </a:r>
            <a:endParaRPr lang="nl-BE" sz="3200" b="1" i="0" spc="600" dirty="0">
              <a:ea typeface="+mj-ea"/>
            </a:endParaRPr>
          </a:p>
          <a:p>
            <a:endParaRPr lang="nl-BE" sz="1400" i="0" dirty="0"/>
          </a:p>
        </p:txBody>
      </p:sp>
      <p:pic>
        <p:nvPicPr>
          <p:cNvPr id="7" name="Afbeelding 6">
            <a:extLst>
              <a:ext uri="{FF2B5EF4-FFF2-40B4-BE49-F238E27FC236}">
                <a16:creationId xmlns:a16="http://schemas.microsoft.com/office/drawing/2014/main" id="{D2A86651-AD7A-867C-E293-B05BFFE9F41E}"/>
              </a:ext>
            </a:extLst>
          </p:cNvPr>
          <p:cNvPicPr>
            <a:picLocks noChangeAspect="1"/>
          </p:cNvPicPr>
          <p:nvPr/>
        </p:nvPicPr>
        <p:blipFill rotWithShape="1">
          <a:blip r:embed="rId3"/>
          <a:srcRect l="16253" t="15537" r="80682" b="78403"/>
          <a:stretch/>
        </p:blipFill>
        <p:spPr>
          <a:xfrm>
            <a:off x="10722194" y="1381330"/>
            <a:ext cx="873882" cy="648000"/>
          </a:xfrm>
          <a:prstGeom prst="rect">
            <a:avLst/>
          </a:prstGeom>
        </p:spPr>
      </p:pic>
      <p:pic>
        <p:nvPicPr>
          <p:cNvPr id="8" name="Afbeelding 7">
            <a:extLst>
              <a:ext uri="{FF2B5EF4-FFF2-40B4-BE49-F238E27FC236}">
                <a16:creationId xmlns:a16="http://schemas.microsoft.com/office/drawing/2014/main" id="{1921FFAE-663D-F47D-65A2-8EE8D3324189}"/>
              </a:ext>
            </a:extLst>
          </p:cNvPr>
          <p:cNvPicPr>
            <a:picLocks noChangeAspect="1"/>
          </p:cNvPicPr>
          <p:nvPr/>
        </p:nvPicPr>
        <p:blipFill rotWithShape="1">
          <a:blip r:embed="rId3"/>
          <a:srcRect l="13775" t="15537" r="84022" b="77784"/>
          <a:stretch/>
        </p:blipFill>
        <p:spPr>
          <a:xfrm>
            <a:off x="10874179" y="276680"/>
            <a:ext cx="569912" cy="648000"/>
          </a:xfrm>
          <a:prstGeom prst="rect">
            <a:avLst/>
          </a:prstGeom>
        </p:spPr>
      </p:pic>
      <p:pic>
        <p:nvPicPr>
          <p:cNvPr id="9" name="Afbeelding 8">
            <a:extLst>
              <a:ext uri="{FF2B5EF4-FFF2-40B4-BE49-F238E27FC236}">
                <a16:creationId xmlns:a16="http://schemas.microsoft.com/office/drawing/2014/main" id="{1DBB26DC-08D2-9175-F35D-D67473ABDFDD}"/>
              </a:ext>
            </a:extLst>
          </p:cNvPr>
          <p:cNvPicPr>
            <a:picLocks noChangeAspect="1"/>
          </p:cNvPicPr>
          <p:nvPr/>
        </p:nvPicPr>
        <p:blipFill rotWithShape="1">
          <a:blip r:embed="rId3"/>
          <a:srcRect l="19298" t="15537" r="78172" b="78403"/>
          <a:stretch/>
        </p:blipFill>
        <p:spPr>
          <a:xfrm>
            <a:off x="10798452" y="2485980"/>
            <a:ext cx="721367" cy="648000"/>
          </a:xfrm>
          <a:prstGeom prst="rect">
            <a:avLst/>
          </a:prstGeom>
        </p:spPr>
      </p:pic>
      <p:pic>
        <p:nvPicPr>
          <p:cNvPr id="10" name="Afbeelding 9">
            <a:extLst>
              <a:ext uri="{FF2B5EF4-FFF2-40B4-BE49-F238E27FC236}">
                <a16:creationId xmlns:a16="http://schemas.microsoft.com/office/drawing/2014/main" id="{5DFDC8F9-0B1E-C62B-5AA7-C2D0899EB7F1}"/>
              </a:ext>
            </a:extLst>
          </p:cNvPr>
          <p:cNvPicPr>
            <a:picLocks noChangeAspect="1"/>
          </p:cNvPicPr>
          <p:nvPr/>
        </p:nvPicPr>
        <p:blipFill rotWithShape="1">
          <a:blip r:embed="rId3"/>
          <a:srcRect l="21785" t="15537" r="75200" b="78403"/>
          <a:stretch/>
        </p:blipFill>
        <p:spPr>
          <a:xfrm>
            <a:off x="10729311" y="3590630"/>
            <a:ext cx="859649" cy="648000"/>
          </a:xfrm>
          <a:prstGeom prst="rect">
            <a:avLst/>
          </a:prstGeom>
        </p:spPr>
      </p:pic>
      <p:pic>
        <p:nvPicPr>
          <p:cNvPr id="11" name="Afbeelding 10">
            <a:extLst>
              <a:ext uri="{FF2B5EF4-FFF2-40B4-BE49-F238E27FC236}">
                <a16:creationId xmlns:a16="http://schemas.microsoft.com/office/drawing/2014/main" id="{87FE8599-CD2C-3179-B884-1D3E6CB94761}"/>
              </a:ext>
            </a:extLst>
          </p:cNvPr>
          <p:cNvPicPr>
            <a:picLocks noChangeAspect="1"/>
          </p:cNvPicPr>
          <p:nvPr/>
        </p:nvPicPr>
        <p:blipFill rotWithShape="1">
          <a:blip r:embed="rId3"/>
          <a:srcRect l="16529" t="20862" r="81006" b="72459"/>
          <a:stretch/>
        </p:blipFill>
        <p:spPr>
          <a:xfrm>
            <a:off x="10840267" y="4695280"/>
            <a:ext cx="637737" cy="648000"/>
          </a:xfrm>
          <a:prstGeom prst="rect">
            <a:avLst/>
          </a:prstGeom>
        </p:spPr>
      </p:pic>
      <p:pic>
        <p:nvPicPr>
          <p:cNvPr id="12" name="Afbeelding 11">
            <a:extLst>
              <a:ext uri="{FF2B5EF4-FFF2-40B4-BE49-F238E27FC236}">
                <a16:creationId xmlns:a16="http://schemas.microsoft.com/office/drawing/2014/main" id="{87D50DD5-43C1-5CE5-B0BD-00D6E958BAEA}"/>
              </a:ext>
            </a:extLst>
          </p:cNvPr>
          <p:cNvPicPr>
            <a:picLocks noChangeAspect="1"/>
          </p:cNvPicPr>
          <p:nvPr/>
        </p:nvPicPr>
        <p:blipFill rotWithShape="1">
          <a:blip r:embed="rId4"/>
          <a:srcRect l="18616" t="10100" r="75308" b="81500"/>
          <a:stretch/>
        </p:blipFill>
        <p:spPr>
          <a:xfrm>
            <a:off x="10699411" y="5799931"/>
            <a:ext cx="919448" cy="476642"/>
          </a:xfrm>
          <a:prstGeom prst="rect">
            <a:avLst/>
          </a:prstGeom>
        </p:spPr>
      </p:pic>
    </p:spTree>
    <p:extLst>
      <p:ext uri="{BB962C8B-B14F-4D97-AF65-F5344CB8AC3E}">
        <p14:creationId xmlns:p14="http://schemas.microsoft.com/office/powerpoint/2010/main" val="1781799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9/04/2024</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4</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a:xfrm>
            <a:off x="941760" y="270803"/>
            <a:ext cx="10890252" cy="589280"/>
          </a:xfrm>
        </p:spPr>
        <p:txBody>
          <a:bodyPr>
            <a:normAutofit/>
          </a:bodyPr>
          <a:lstStyle/>
          <a:p>
            <a:r>
              <a:rPr lang="nl-NL" dirty="0" err="1"/>
              <a:t>Récapitulons</a:t>
            </a:r>
            <a:r>
              <a:rPr lang="en-US" sz="3200" b="0" i="0" dirty="0">
                <a:solidFill>
                  <a:srgbClr val="012169"/>
                </a:solidFill>
                <a:effectLst/>
                <a:latin typeface="Arial" panose="020B0604020202020204" pitchFamily="34" charset="0"/>
              </a:rPr>
              <a:t>​</a:t>
            </a:r>
            <a:endParaRPr lang="nl-BE" dirty="0"/>
          </a:p>
        </p:txBody>
      </p:sp>
      <p:sp>
        <p:nvSpPr>
          <p:cNvPr id="10" name="Tijdelijke aanduiding voor tekst 7">
            <a:extLst>
              <a:ext uri="{FF2B5EF4-FFF2-40B4-BE49-F238E27FC236}">
                <a16:creationId xmlns:a16="http://schemas.microsoft.com/office/drawing/2014/main" id="{15489D14-4DB0-11DD-7B1B-AE3F9EE6990A}"/>
              </a:ext>
            </a:extLst>
          </p:cNvPr>
          <p:cNvSpPr>
            <a:spLocks noGrp="1"/>
          </p:cNvSpPr>
          <p:nvPr>
            <p:ph type="body" sz="quarter" idx="10"/>
          </p:nvPr>
        </p:nvSpPr>
        <p:spPr>
          <a:xfrm>
            <a:off x="1967356" y="1132632"/>
            <a:ext cx="7357595" cy="5313362"/>
          </a:xfrm>
        </p:spPr>
        <p:txBody>
          <a:bodyPr/>
          <a:lstStyle/>
          <a:p>
            <a:pPr marL="0" indent="0">
              <a:buNone/>
            </a:pPr>
            <a:r>
              <a:rPr lang="fr-FR" sz="1600" dirty="0"/>
              <a:t>Ce projet d’implémentation vise à réduire l'écart entre</a:t>
            </a:r>
          </a:p>
          <a:p>
            <a:r>
              <a:rPr lang="fr-FR" sz="1600" dirty="0"/>
              <a:t>connaissances que nous avons et</a:t>
            </a:r>
          </a:p>
          <a:p>
            <a:r>
              <a:rPr lang="fr-FR" sz="1600" dirty="0"/>
              <a:t>le comportement que nous démontrons</a:t>
            </a:r>
            <a:endParaRPr lang="nl-BE" dirty="0"/>
          </a:p>
        </p:txBody>
      </p:sp>
      <p:pic>
        <p:nvPicPr>
          <p:cNvPr id="12" name="Afbeelding 11">
            <a:extLst>
              <a:ext uri="{FF2B5EF4-FFF2-40B4-BE49-F238E27FC236}">
                <a16:creationId xmlns:a16="http://schemas.microsoft.com/office/drawing/2014/main" id="{87A3A1C9-BDAE-04C5-1FE3-FE60853C7BDB}"/>
              </a:ext>
            </a:extLst>
          </p:cNvPr>
          <p:cNvPicPr>
            <a:picLocks noChangeAspect="1"/>
          </p:cNvPicPr>
          <p:nvPr/>
        </p:nvPicPr>
        <p:blipFill rotWithShape="1">
          <a:blip r:embed="rId2"/>
          <a:srcRect l="7757" t="16043" r="70625" b="58554"/>
          <a:stretch/>
        </p:blipFill>
        <p:spPr>
          <a:xfrm>
            <a:off x="1714946" y="2434077"/>
            <a:ext cx="8087785" cy="3563840"/>
          </a:xfrm>
          <a:prstGeom prst="rect">
            <a:avLst/>
          </a:prstGeom>
          <a:ln>
            <a:solidFill>
              <a:schemeClr val="accent1"/>
            </a:solidFill>
          </a:ln>
        </p:spPr>
      </p:pic>
    </p:spTree>
    <p:extLst>
      <p:ext uri="{BB962C8B-B14F-4D97-AF65-F5344CB8AC3E}">
        <p14:creationId xmlns:p14="http://schemas.microsoft.com/office/powerpoint/2010/main" val="3099041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9/04/2024</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5</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a:xfrm>
            <a:off x="941760" y="270803"/>
            <a:ext cx="10890252" cy="589280"/>
          </a:xfrm>
        </p:spPr>
        <p:txBody>
          <a:bodyPr>
            <a:normAutofit/>
          </a:bodyPr>
          <a:lstStyle/>
          <a:p>
            <a:r>
              <a:rPr lang="nl-NL" dirty="0" err="1"/>
              <a:t>Récapitulons</a:t>
            </a:r>
            <a:r>
              <a:rPr lang="en-US" sz="3200" b="0" i="0" dirty="0">
                <a:solidFill>
                  <a:srgbClr val="012169"/>
                </a:solidFill>
                <a:effectLst/>
                <a:latin typeface="Arial" panose="020B0604020202020204" pitchFamily="34" charset="0"/>
              </a:rPr>
              <a:t>​</a:t>
            </a:r>
            <a:endParaRPr lang="nl-BE" dirty="0"/>
          </a:p>
        </p:txBody>
      </p:sp>
      <p:sp>
        <p:nvSpPr>
          <p:cNvPr id="5" name="Tijdelijke aanduiding voor tekst 4">
            <a:extLst>
              <a:ext uri="{FF2B5EF4-FFF2-40B4-BE49-F238E27FC236}">
                <a16:creationId xmlns:a16="http://schemas.microsoft.com/office/drawing/2014/main" id="{9139FDAF-12DC-6217-FCDB-15956B64D8F7}"/>
              </a:ext>
            </a:extLst>
          </p:cNvPr>
          <p:cNvSpPr>
            <a:spLocks noGrp="1"/>
          </p:cNvSpPr>
          <p:nvPr>
            <p:ph type="body" sz="quarter" idx="10"/>
          </p:nvPr>
        </p:nvSpPr>
        <p:spPr/>
        <p:txBody>
          <a:bodyPr/>
          <a:lstStyle/>
          <a:p>
            <a:pPr marL="0" indent="0">
              <a:buNone/>
            </a:pPr>
            <a:r>
              <a:rPr lang="fr-FR" dirty="0"/>
              <a:t>Les intervisions s'inscrivent dans un projet d’implémentation ayant pour objectif</a:t>
            </a:r>
          </a:p>
          <a:p>
            <a:r>
              <a:rPr lang="fr-FR" dirty="0"/>
              <a:t>Soutenir les médecins généralistes avec</a:t>
            </a:r>
          </a:p>
          <a:p>
            <a:r>
              <a:rPr lang="fr-FR" dirty="0"/>
              <a:t>comportement de prescription d’antibiotiques de qualité​ (il y a toujours place à l’amélioration)</a:t>
            </a:r>
          </a:p>
          <a:p>
            <a:endParaRPr lang="fr-FR" dirty="0"/>
          </a:p>
          <a:p>
            <a:pPr marL="0" indent="0">
              <a:buNone/>
            </a:pPr>
            <a:r>
              <a:rPr lang="fr-FR" dirty="0"/>
              <a:t>Le sujet de l'intervision est :</a:t>
            </a:r>
          </a:p>
          <a:p>
            <a:r>
              <a:rPr lang="fr-FR" dirty="0"/>
              <a:t>optimisation supplémentaire du comportement de prescription d'antibiotiques</a:t>
            </a:r>
          </a:p>
          <a:p>
            <a:r>
              <a:rPr lang="fr-FR" dirty="0"/>
              <a:t>en identifiant conjointement les déterminants qui entravent un comportement optimal en matière de prescription d'antibiotiques </a:t>
            </a:r>
            <a:r>
              <a:rPr lang="fr-FR" dirty="0">
                <a:solidFill>
                  <a:srgbClr val="00B050"/>
                </a:solidFill>
              </a:rPr>
              <a:t>(par exemple, incertitude diagnostique)</a:t>
            </a:r>
          </a:p>
          <a:p>
            <a:r>
              <a:rPr lang="fr-FR" dirty="0"/>
              <a:t>en recherchant conjointement des interventions qui soutiennent un comportement optimal en matière de prescription d'antibiotiques </a:t>
            </a:r>
            <a:r>
              <a:rPr lang="fr-FR" dirty="0">
                <a:solidFill>
                  <a:srgbClr val="00B050"/>
                </a:solidFill>
              </a:rPr>
              <a:t>(par exemple, des conseils en matière de filet de sécurité)</a:t>
            </a:r>
          </a:p>
          <a:p>
            <a:r>
              <a:rPr lang="fr-FR" dirty="0"/>
              <a:t>en envisageant des actions et des outils qui soutiennent l'application de l'intervention pour promouvoir un comportement optimal de prescription d'antibiotiques dans la pratique quotidienne (plan d'action : version compacte disponible sur la boîte à outils) </a:t>
            </a:r>
            <a:r>
              <a:rPr lang="fr-FR" dirty="0">
                <a:solidFill>
                  <a:srgbClr val="00B050"/>
                </a:solidFill>
              </a:rPr>
              <a:t>(par exemple, observer quand il est/n'est pas possible de fournir des conseils en matière de filet de sécurité)</a:t>
            </a:r>
            <a:endParaRPr lang="nl-BE" dirty="0">
              <a:solidFill>
                <a:srgbClr val="00B050"/>
              </a:solidFill>
            </a:endParaRPr>
          </a:p>
        </p:txBody>
      </p:sp>
    </p:spTree>
    <p:extLst>
      <p:ext uri="{BB962C8B-B14F-4D97-AF65-F5344CB8AC3E}">
        <p14:creationId xmlns:p14="http://schemas.microsoft.com/office/powerpoint/2010/main" val="391985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9/04/2024</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6</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a:xfrm>
            <a:off x="941760" y="270803"/>
            <a:ext cx="10890252" cy="589280"/>
          </a:xfrm>
        </p:spPr>
        <p:txBody>
          <a:bodyPr>
            <a:normAutofit/>
          </a:bodyPr>
          <a:lstStyle/>
          <a:p>
            <a:r>
              <a:rPr lang="nl-NL" dirty="0" err="1"/>
              <a:t>Récapitulons</a:t>
            </a:r>
            <a:r>
              <a:rPr lang="en-US" sz="3200" b="0" i="0" dirty="0">
                <a:solidFill>
                  <a:srgbClr val="012169"/>
                </a:solidFill>
                <a:effectLst/>
                <a:latin typeface="Arial" panose="020B0604020202020204" pitchFamily="34" charset="0"/>
              </a:rPr>
              <a:t>​</a:t>
            </a:r>
            <a:endParaRPr lang="nl-BE" dirty="0"/>
          </a:p>
        </p:txBody>
      </p:sp>
      <p:sp>
        <p:nvSpPr>
          <p:cNvPr id="5" name="Tijdelijke aanduiding voor tekst 4">
            <a:extLst>
              <a:ext uri="{FF2B5EF4-FFF2-40B4-BE49-F238E27FC236}">
                <a16:creationId xmlns:a16="http://schemas.microsoft.com/office/drawing/2014/main" id="{9139FDAF-12DC-6217-FCDB-15956B64D8F7}"/>
              </a:ext>
            </a:extLst>
          </p:cNvPr>
          <p:cNvSpPr>
            <a:spLocks noGrp="1"/>
          </p:cNvSpPr>
          <p:nvPr>
            <p:ph type="body" sz="quarter" idx="10"/>
          </p:nvPr>
        </p:nvSpPr>
        <p:spPr/>
        <p:txBody>
          <a:bodyPr/>
          <a:lstStyle/>
          <a:p>
            <a:pPr marL="0" indent="0">
              <a:buNone/>
            </a:pPr>
            <a:r>
              <a:rPr lang="fr-FR" dirty="0">
                <a:solidFill>
                  <a:srgbClr val="012169"/>
                </a:solidFill>
              </a:rPr>
              <a:t>Le but de l’intervision est :</a:t>
            </a:r>
          </a:p>
          <a:p>
            <a:r>
              <a:rPr lang="fr-FR" dirty="0">
                <a:solidFill>
                  <a:srgbClr val="012169"/>
                </a:solidFill>
              </a:rPr>
              <a:t>Pas de cours théoriques (de haut en bas), mais un échange interactif sur l'expérience pratique (de bas en haut)</a:t>
            </a:r>
          </a:p>
          <a:p>
            <a:r>
              <a:rPr lang="fr-FR" dirty="0">
                <a:solidFill>
                  <a:srgbClr val="012169"/>
                </a:solidFill>
              </a:rPr>
              <a:t>Pas d’accent mis sur les connaissances, mais sur les compétences pour promouvoir la qualité des comportements de prescription d’antibiotiques</a:t>
            </a:r>
          </a:p>
          <a:p>
            <a:r>
              <a:rPr lang="fr-FR" dirty="0">
                <a:solidFill>
                  <a:srgbClr val="012169"/>
                </a:solidFill>
              </a:rPr>
              <a:t>Ne se concentre pas sur les résultats du baromètre ou sur le nombre absolu de prescriptions, mais sur les déterminants sous-jacents de ces résultats</a:t>
            </a:r>
          </a:p>
          <a:p>
            <a:r>
              <a:rPr lang="fr-FR" dirty="0">
                <a:solidFill>
                  <a:srgbClr val="012169"/>
                </a:solidFill>
              </a:rPr>
              <a:t>Ne se concentre pas sur les paramètres cliniques en tant que tels, mais sur les interventions qui peuvent soutenir les prestataires de soins de santé dans des cas cliniques complexes.</a:t>
            </a:r>
          </a:p>
          <a:p>
            <a:pPr marL="0" indent="0">
              <a:buNone/>
            </a:pPr>
            <a:endParaRPr lang="fr-FR" dirty="0">
              <a:solidFill>
                <a:srgbClr val="012169"/>
              </a:solidFill>
            </a:endParaRPr>
          </a:p>
          <a:p>
            <a:pPr marL="0" indent="0">
              <a:buNone/>
            </a:pPr>
            <a:endParaRPr lang="fr-FR" dirty="0">
              <a:solidFill>
                <a:srgbClr val="012169"/>
              </a:solidFill>
            </a:endParaRPr>
          </a:p>
          <a:p>
            <a:pPr marL="0" indent="0">
              <a:buNone/>
            </a:pPr>
            <a:endParaRPr lang="fr-FR" dirty="0">
              <a:solidFill>
                <a:srgbClr val="012169"/>
              </a:solidFill>
            </a:endParaRPr>
          </a:p>
          <a:p>
            <a:pPr marL="0" indent="0">
              <a:buNone/>
            </a:pPr>
            <a:endParaRPr lang="fr-FR" dirty="0">
              <a:solidFill>
                <a:srgbClr val="012169"/>
              </a:solidFill>
            </a:endParaRPr>
          </a:p>
          <a:p>
            <a:pPr marL="0" indent="0">
              <a:buNone/>
            </a:pPr>
            <a:r>
              <a:rPr lang="fr-FR" dirty="0">
                <a:solidFill>
                  <a:srgbClr val="012169"/>
                </a:solidFill>
              </a:rPr>
              <a:t>Le référent local n’est pas un expert, mais un facilitateur ou un pionnier. En collaboration avec les participants (de bas en haut), le référent local recherche des opportunités pour promouvoir un comportement de prescription d'antibiotiques de qualité à travers l'échange lors de l'intervision.</a:t>
            </a:r>
          </a:p>
          <a:p>
            <a:pPr marL="0" indent="0">
              <a:buNone/>
            </a:pPr>
            <a:endParaRPr lang="nl-BE" dirty="0">
              <a:solidFill>
                <a:srgbClr val="012169"/>
              </a:solidFill>
            </a:endParaRPr>
          </a:p>
        </p:txBody>
      </p:sp>
      <p:pic>
        <p:nvPicPr>
          <p:cNvPr id="8" name="Afbeelding 7">
            <a:extLst>
              <a:ext uri="{FF2B5EF4-FFF2-40B4-BE49-F238E27FC236}">
                <a16:creationId xmlns:a16="http://schemas.microsoft.com/office/drawing/2014/main" id="{975B9C80-8589-552E-8909-F02B3FCC0E06}"/>
              </a:ext>
            </a:extLst>
          </p:cNvPr>
          <p:cNvPicPr>
            <a:picLocks noChangeAspect="1"/>
          </p:cNvPicPr>
          <p:nvPr/>
        </p:nvPicPr>
        <p:blipFill rotWithShape="1">
          <a:blip r:embed="rId2"/>
          <a:srcRect l="64227" t="16250" r="32057" b="75364"/>
          <a:stretch/>
        </p:blipFill>
        <p:spPr>
          <a:xfrm>
            <a:off x="5341803" y="4162541"/>
            <a:ext cx="1508393" cy="1276600"/>
          </a:xfrm>
          <a:prstGeom prst="rect">
            <a:avLst/>
          </a:prstGeom>
        </p:spPr>
      </p:pic>
    </p:spTree>
    <p:extLst>
      <p:ext uri="{BB962C8B-B14F-4D97-AF65-F5344CB8AC3E}">
        <p14:creationId xmlns:p14="http://schemas.microsoft.com/office/powerpoint/2010/main" val="3733925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96E39FB-94B7-46BC-8420-BFB8A02B8936}"/>
              </a:ext>
            </a:extLst>
          </p:cNvPr>
          <p:cNvSpPr>
            <a:spLocks noGrp="1"/>
          </p:cNvSpPr>
          <p:nvPr>
            <p:ph type="body" sz="quarter" idx="10"/>
          </p:nvPr>
        </p:nvSpPr>
        <p:spPr>
          <a:xfrm>
            <a:off x="188473" y="858891"/>
            <a:ext cx="11815054" cy="5313362"/>
          </a:xfrm>
        </p:spPr>
        <p:txBody>
          <a:bodyPr/>
          <a:lstStyle/>
          <a:p>
            <a:pPr marL="0" indent="0">
              <a:lnSpc>
                <a:spcPct val="150000"/>
              </a:lnSpc>
              <a:spcBef>
                <a:spcPts val="0"/>
              </a:spcBef>
              <a:buNone/>
            </a:pPr>
            <a:r>
              <a:rPr lang="fr-FR" sz="1600" b="1" dirty="0"/>
              <a:t>Ce projet comprend 4 intervisions car</a:t>
            </a:r>
          </a:p>
          <a:p>
            <a:pPr>
              <a:lnSpc>
                <a:spcPct val="150000"/>
              </a:lnSpc>
              <a:spcBef>
                <a:spcPts val="0"/>
              </a:spcBef>
            </a:pPr>
            <a:r>
              <a:rPr lang="fr-FR" sz="1600" dirty="0"/>
              <a:t>le changement de comportement se fait étape par étape et nécessite de la pratique/répétition</a:t>
            </a:r>
          </a:p>
          <a:p>
            <a:pPr>
              <a:lnSpc>
                <a:spcPct val="150000"/>
              </a:lnSpc>
              <a:spcBef>
                <a:spcPts val="0"/>
              </a:spcBef>
            </a:pPr>
            <a:r>
              <a:rPr lang="fr-FR" sz="1600" dirty="0"/>
              <a:t>cela offre l’opportunité d’y réfléchir ensemble et d’apprendre les uns des autres</a:t>
            </a:r>
          </a:p>
          <a:p>
            <a:pPr>
              <a:lnSpc>
                <a:spcPct val="150000"/>
              </a:lnSpc>
              <a:spcBef>
                <a:spcPts val="0"/>
              </a:spcBef>
            </a:pPr>
            <a:r>
              <a:rPr lang="fr-FR" sz="1600" dirty="0"/>
              <a:t>cela offre la possibilité de procéder à des ajustements et de rendre plus durable l’optimisation du comportement de prescription d’antibiotiques.</a:t>
            </a:r>
            <a:endParaRPr lang="en-US" sz="1600"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endParaRPr lang="en-US" sz="1600" b="1" dirty="0"/>
          </a:p>
          <a:p>
            <a:pPr marL="0" indent="0">
              <a:lnSpc>
                <a:spcPct val="150000"/>
              </a:lnSpc>
              <a:spcBef>
                <a:spcPts val="0"/>
              </a:spcBef>
              <a:buNone/>
            </a:pPr>
            <a:r>
              <a:rPr lang="fr-FR" sz="1600" b="1" dirty="0"/>
              <a:t>La pertinence de ce projet est réduire la résistance aux antimicrobiens au niveau de la population</a:t>
            </a:r>
            <a:endParaRPr lang="en-US" sz="1600" b="1" dirty="0"/>
          </a:p>
        </p:txBody>
      </p:sp>
      <p:sp>
        <p:nvSpPr>
          <p:cNvPr id="3" name="Tijdelijke aanduiding voor datum 2">
            <a:extLst>
              <a:ext uri="{FF2B5EF4-FFF2-40B4-BE49-F238E27FC236}">
                <a16:creationId xmlns:a16="http://schemas.microsoft.com/office/drawing/2014/main" id="{A44D364A-69B5-4D33-A75D-5A0A2B30F258}"/>
              </a:ext>
            </a:extLst>
          </p:cNvPr>
          <p:cNvSpPr>
            <a:spLocks noGrp="1"/>
          </p:cNvSpPr>
          <p:nvPr>
            <p:ph type="dt" sz="half" idx="2"/>
          </p:nvPr>
        </p:nvSpPr>
        <p:spPr/>
        <p:txBody>
          <a:bodyPr/>
          <a:lstStyle/>
          <a:p>
            <a:fld id="{3CAA428C-30A3-4906-B364-94D17C774DFA}" type="datetime1">
              <a:rPr lang="nl-BE" smtClean="0"/>
              <a:t>9/04/2024</a:t>
            </a:fld>
            <a:endParaRPr lang="nl-BE"/>
          </a:p>
        </p:txBody>
      </p:sp>
      <p:sp>
        <p:nvSpPr>
          <p:cNvPr id="4" name="Tijdelijke aanduiding voor dianummer 3">
            <a:extLst>
              <a:ext uri="{FF2B5EF4-FFF2-40B4-BE49-F238E27FC236}">
                <a16:creationId xmlns:a16="http://schemas.microsoft.com/office/drawing/2014/main" id="{C17CB160-072B-4700-BC68-8CEA490E69A6}"/>
              </a:ext>
            </a:extLst>
          </p:cNvPr>
          <p:cNvSpPr>
            <a:spLocks noGrp="1"/>
          </p:cNvSpPr>
          <p:nvPr>
            <p:ph type="sldNum" sz="quarter" idx="4"/>
          </p:nvPr>
        </p:nvSpPr>
        <p:spPr/>
        <p:txBody>
          <a:bodyPr/>
          <a:lstStyle/>
          <a:p>
            <a:fld id="{237A5C56-B9E8-4E46-B944-E20B96CB342D}" type="slidenum">
              <a:rPr lang="nl-BE" smtClean="0"/>
              <a:pPr/>
              <a:t>7</a:t>
            </a:fld>
            <a:endParaRPr lang="nl-BE">
              <a:solidFill>
                <a:schemeClr val="bg1"/>
              </a:solidFill>
            </a:endParaRPr>
          </a:p>
        </p:txBody>
      </p:sp>
      <p:sp>
        <p:nvSpPr>
          <p:cNvPr id="5" name="Titel 4">
            <a:extLst>
              <a:ext uri="{FF2B5EF4-FFF2-40B4-BE49-F238E27FC236}">
                <a16:creationId xmlns:a16="http://schemas.microsoft.com/office/drawing/2014/main" id="{9737457A-A6B6-487D-91E6-2ECB24CF9FAE}"/>
              </a:ext>
            </a:extLst>
          </p:cNvPr>
          <p:cNvSpPr>
            <a:spLocks noGrp="1"/>
          </p:cNvSpPr>
          <p:nvPr>
            <p:ph type="ctrTitle"/>
          </p:nvPr>
        </p:nvSpPr>
        <p:spPr>
          <a:xfrm>
            <a:off x="945676" y="269611"/>
            <a:ext cx="10890252" cy="589280"/>
          </a:xfrm>
        </p:spPr>
        <p:txBody>
          <a:bodyPr>
            <a:normAutofit/>
          </a:bodyPr>
          <a:lstStyle/>
          <a:p>
            <a:r>
              <a:rPr lang="nl-NL" dirty="0" err="1"/>
              <a:t>Récapitulons</a:t>
            </a:r>
            <a:r>
              <a:rPr lang="en-US" sz="3200" b="0" i="0" dirty="0">
                <a:solidFill>
                  <a:srgbClr val="012169"/>
                </a:solidFill>
                <a:effectLst/>
                <a:latin typeface="Arial" panose="020B0604020202020204" pitchFamily="34" charset="0"/>
              </a:rPr>
              <a:t>​</a:t>
            </a:r>
            <a:endParaRPr lang="en-US" dirty="0"/>
          </a:p>
        </p:txBody>
      </p:sp>
      <p:pic>
        <p:nvPicPr>
          <p:cNvPr id="6" name="Afbeelding 5">
            <a:extLst>
              <a:ext uri="{FF2B5EF4-FFF2-40B4-BE49-F238E27FC236}">
                <a16:creationId xmlns:a16="http://schemas.microsoft.com/office/drawing/2014/main" id="{39476C0D-239F-189E-B409-FC9D265E9094}"/>
              </a:ext>
            </a:extLst>
          </p:cNvPr>
          <p:cNvPicPr>
            <a:picLocks noChangeAspect="1"/>
          </p:cNvPicPr>
          <p:nvPr/>
        </p:nvPicPr>
        <p:blipFill rotWithShape="1">
          <a:blip r:embed="rId2"/>
          <a:srcRect l="64227" t="16250" r="32057" b="75364"/>
          <a:stretch/>
        </p:blipFill>
        <p:spPr>
          <a:xfrm>
            <a:off x="8559120" y="3133106"/>
            <a:ext cx="1556174" cy="1317038"/>
          </a:xfrm>
          <a:prstGeom prst="rect">
            <a:avLst/>
          </a:prstGeom>
        </p:spPr>
      </p:pic>
      <p:sp>
        <p:nvSpPr>
          <p:cNvPr id="7" name="Ovaal 6">
            <a:extLst>
              <a:ext uri="{FF2B5EF4-FFF2-40B4-BE49-F238E27FC236}">
                <a16:creationId xmlns:a16="http://schemas.microsoft.com/office/drawing/2014/main" id="{2AA6CEDE-D84E-69B7-0A27-D2C3C44B5CE4}"/>
              </a:ext>
            </a:extLst>
          </p:cNvPr>
          <p:cNvSpPr/>
          <p:nvPr/>
        </p:nvSpPr>
        <p:spPr>
          <a:xfrm>
            <a:off x="3977678" y="2796385"/>
            <a:ext cx="2693210" cy="2034746"/>
          </a:xfrm>
          <a:prstGeom prst="ellipse">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a:extLst>
              <a:ext uri="{FF2B5EF4-FFF2-40B4-BE49-F238E27FC236}">
                <a16:creationId xmlns:a16="http://schemas.microsoft.com/office/drawing/2014/main" id="{F2B8B61E-208A-61E0-C8E6-52D2A6C8E4FD}"/>
              </a:ext>
            </a:extLst>
          </p:cNvPr>
          <p:cNvSpPr txBox="1"/>
          <p:nvPr/>
        </p:nvSpPr>
        <p:spPr>
          <a:xfrm>
            <a:off x="6010295" y="2979218"/>
            <a:ext cx="1298753" cy="307777"/>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AB-barometer</a:t>
            </a:r>
            <a:endParaRPr lang="nl-BE" sz="1400" dirty="0">
              <a:latin typeface="Arial" panose="020B0604020202020204" pitchFamily="34" charset="0"/>
              <a:cs typeface="Arial" panose="020B0604020202020204" pitchFamily="34" charset="0"/>
            </a:endParaRPr>
          </a:p>
        </p:txBody>
      </p:sp>
      <p:sp>
        <p:nvSpPr>
          <p:cNvPr id="9" name="Tekstvak 8">
            <a:extLst>
              <a:ext uri="{FF2B5EF4-FFF2-40B4-BE49-F238E27FC236}">
                <a16:creationId xmlns:a16="http://schemas.microsoft.com/office/drawing/2014/main" id="{098B4EF1-5848-8722-EAD3-DD4453E09A58}"/>
              </a:ext>
            </a:extLst>
          </p:cNvPr>
          <p:cNvSpPr txBox="1"/>
          <p:nvPr/>
        </p:nvSpPr>
        <p:spPr>
          <a:xfrm>
            <a:off x="4886192" y="4652454"/>
            <a:ext cx="1043747" cy="738664"/>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TOOLKIT  </a:t>
            </a:r>
          </a:p>
          <a:p>
            <a:pPr algn="ctr"/>
            <a:r>
              <a:rPr lang="nl-NL" sz="1400" dirty="0">
                <a:latin typeface="Arial" panose="020B0604020202020204" pitchFamily="34" charset="0"/>
                <a:cs typeface="Arial" panose="020B0604020202020204" pitchFamily="34" charset="0"/>
              </a:rPr>
              <a:t>↓</a:t>
            </a:r>
          </a:p>
          <a:p>
            <a:pPr algn="ctr"/>
            <a:r>
              <a:rPr lang="nl-NL" sz="1400" dirty="0">
                <a:latin typeface="Arial" panose="020B0604020202020204" pitchFamily="34" charset="0"/>
                <a:cs typeface="Arial" panose="020B0604020202020204" pitchFamily="34" charset="0"/>
              </a:rPr>
              <a:t>Actieplan</a:t>
            </a:r>
            <a:endParaRPr lang="nl-BE" sz="1400" dirty="0">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62B1E25E-12C3-3D88-1CCD-FF8894670EEC}"/>
              </a:ext>
            </a:extLst>
          </p:cNvPr>
          <p:cNvSpPr txBox="1"/>
          <p:nvPr/>
        </p:nvSpPr>
        <p:spPr>
          <a:xfrm>
            <a:off x="3763539" y="2953302"/>
            <a:ext cx="740907" cy="523220"/>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AB-VS</a:t>
            </a:r>
          </a:p>
          <a:p>
            <a:pPr algn="ctr"/>
            <a:r>
              <a:rPr lang="nl-NL" sz="1400" dirty="0">
                <a:latin typeface="Arial" panose="020B0604020202020204" pitchFamily="34" charset="0"/>
                <a:cs typeface="Arial" panose="020B0604020202020204" pitchFamily="34" charset="0"/>
              </a:rPr>
              <a:t>gedrag</a:t>
            </a:r>
            <a:endParaRPr lang="nl-BE" sz="1400" dirty="0">
              <a:latin typeface="Arial" panose="020B0604020202020204" pitchFamily="34" charset="0"/>
              <a:cs typeface="Arial" panose="020B0604020202020204" pitchFamily="34" charset="0"/>
            </a:endParaRPr>
          </a:p>
        </p:txBody>
      </p:sp>
      <p:sp>
        <p:nvSpPr>
          <p:cNvPr id="11" name="Ovaal 10">
            <a:extLst>
              <a:ext uri="{FF2B5EF4-FFF2-40B4-BE49-F238E27FC236}">
                <a16:creationId xmlns:a16="http://schemas.microsoft.com/office/drawing/2014/main" id="{B8A4C9E2-7CE9-F4C7-DF03-75465FCD154D}"/>
              </a:ext>
            </a:extLst>
          </p:cNvPr>
          <p:cNvSpPr/>
          <p:nvPr/>
        </p:nvSpPr>
        <p:spPr>
          <a:xfrm>
            <a:off x="4504446" y="3090900"/>
            <a:ext cx="1672964" cy="1267690"/>
          </a:xfrm>
          <a:prstGeom prst="ellipse">
            <a:avLst/>
          </a:prstGeom>
          <a:solidFill>
            <a:srgbClr val="012169"/>
          </a:solid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bg1"/>
              </a:solidFill>
            </a:endParaRPr>
          </a:p>
        </p:txBody>
      </p:sp>
      <p:sp>
        <p:nvSpPr>
          <p:cNvPr id="12" name="Tekstvak 11">
            <a:extLst>
              <a:ext uri="{FF2B5EF4-FFF2-40B4-BE49-F238E27FC236}">
                <a16:creationId xmlns:a16="http://schemas.microsoft.com/office/drawing/2014/main" id="{FE74EBAB-DD2C-4F97-022B-1B55D944F149}"/>
              </a:ext>
            </a:extLst>
          </p:cNvPr>
          <p:cNvSpPr txBox="1"/>
          <p:nvPr/>
        </p:nvSpPr>
        <p:spPr>
          <a:xfrm>
            <a:off x="4602593" y="3092133"/>
            <a:ext cx="1497526" cy="1169551"/>
          </a:xfrm>
          <a:prstGeom prst="rect">
            <a:avLst/>
          </a:prstGeom>
          <a:noFill/>
        </p:spPr>
        <p:txBody>
          <a:bodyPr wrap="none" rtlCol="0">
            <a:spAutoFit/>
          </a:bodyPr>
          <a:lstStyle/>
          <a:p>
            <a:pPr algn="ctr"/>
            <a:endParaRPr lang="nl-NL" sz="1400" dirty="0">
              <a:solidFill>
                <a:schemeClr val="bg1"/>
              </a:solidFill>
              <a:latin typeface="Arial" panose="020B0604020202020204" pitchFamily="34" charset="0"/>
              <a:cs typeface="Arial" panose="020B0604020202020204" pitchFamily="34" charset="0"/>
            </a:endParaRPr>
          </a:p>
          <a:p>
            <a:pPr algn="ctr"/>
            <a:r>
              <a:rPr lang="nl-NL" sz="1400" dirty="0" err="1">
                <a:solidFill>
                  <a:schemeClr val="bg1"/>
                </a:solidFill>
                <a:latin typeface="Arial" panose="020B0604020202020204" pitchFamily="34" charset="0"/>
                <a:cs typeface="Arial" panose="020B0604020202020204" pitchFamily="34" charset="0"/>
              </a:rPr>
              <a:t>Trained</a:t>
            </a:r>
            <a:r>
              <a:rPr lang="nl-NL" sz="1400" dirty="0">
                <a:solidFill>
                  <a:schemeClr val="bg1"/>
                </a:solidFill>
                <a:latin typeface="Arial" panose="020B0604020202020204" pitchFamily="34" charset="0"/>
                <a:cs typeface="Arial" panose="020B0604020202020204" pitchFamily="34" charset="0"/>
              </a:rPr>
              <a:t> </a:t>
            </a:r>
          </a:p>
          <a:p>
            <a:pPr algn="ctr"/>
            <a:r>
              <a:rPr lang="nl-NL" sz="1400" dirty="0">
                <a:solidFill>
                  <a:schemeClr val="bg1"/>
                </a:solidFill>
                <a:latin typeface="Arial" panose="020B0604020202020204" pitchFamily="34" charset="0"/>
                <a:cs typeface="Arial" panose="020B0604020202020204" pitchFamily="34" charset="0"/>
              </a:rPr>
              <a:t>“</a:t>
            </a:r>
            <a:r>
              <a:rPr lang="nl-NL" sz="1400" dirty="0" err="1">
                <a:solidFill>
                  <a:schemeClr val="bg1"/>
                </a:solidFill>
                <a:latin typeface="Arial" panose="020B0604020202020204" pitchFamily="34" charset="0"/>
                <a:cs typeface="Arial" panose="020B0604020202020204" pitchFamily="34" charset="0"/>
              </a:rPr>
              <a:t>local</a:t>
            </a:r>
            <a:r>
              <a:rPr lang="nl-NL" sz="1400" dirty="0">
                <a:solidFill>
                  <a:schemeClr val="bg1"/>
                </a:solidFill>
                <a:latin typeface="Arial" panose="020B0604020202020204" pitchFamily="34" charset="0"/>
                <a:cs typeface="Arial" panose="020B0604020202020204" pitchFamily="34" charset="0"/>
              </a:rPr>
              <a:t> </a:t>
            </a:r>
            <a:r>
              <a:rPr lang="nl-NL" sz="1400" dirty="0" err="1">
                <a:solidFill>
                  <a:schemeClr val="bg1"/>
                </a:solidFill>
                <a:latin typeface="Arial" panose="020B0604020202020204" pitchFamily="34" charset="0"/>
                <a:cs typeface="Arial" panose="020B0604020202020204" pitchFamily="34" charset="0"/>
              </a:rPr>
              <a:t>champion</a:t>
            </a:r>
            <a:r>
              <a:rPr lang="nl-NL" sz="1400" dirty="0">
                <a:solidFill>
                  <a:schemeClr val="bg1"/>
                </a:solidFill>
                <a:latin typeface="Arial" panose="020B0604020202020204" pitchFamily="34" charset="0"/>
                <a:cs typeface="Arial" panose="020B0604020202020204" pitchFamily="34" charset="0"/>
              </a:rPr>
              <a:t>”</a:t>
            </a:r>
          </a:p>
          <a:p>
            <a:pPr algn="ctr"/>
            <a:r>
              <a:rPr lang="nl-NL" sz="1400" dirty="0">
                <a:solidFill>
                  <a:schemeClr val="bg1"/>
                </a:solidFill>
                <a:latin typeface="Arial" panose="020B0604020202020204" pitchFamily="34" charset="0"/>
                <a:cs typeface="Arial" panose="020B0604020202020204" pitchFamily="34" charset="0"/>
              </a:rPr>
              <a:t>↓</a:t>
            </a:r>
          </a:p>
          <a:p>
            <a:pPr algn="ctr"/>
            <a:r>
              <a:rPr lang="nl-NL" sz="1400" dirty="0" err="1">
                <a:solidFill>
                  <a:schemeClr val="bg1"/>
                </a:solidFill>
                <a:latin typeface="Arial" panose="020B0604020202020204" pitchFamily="34" charset="0"/>
                <a:cs typeface="Arial" panose="020B0604020202020204" pitchFamily="34" charset="0"/>
              </a:rPr>
              <a:t>intervision</a:t>
            </a:r>
            <a:endParaRPr lang="nl-NL"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5699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9/04/2024</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8</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a:xfrm>
            <a:off x="941760" y="270803"/>
            <a:ext cx="10890252" cy="589280"/>
          </a:xfrm>
        </p:spPr>
        <p:txBody>
          <a:bodyPr>
            <a:normAutofit/>
          </a:bodyPr>
          <a:lstStyle/>
          <a:p>
            <a:r>
              <a:rPr lang="nl-NL" dirty="0" err="1"/>
              <a:t>Récapitulons</a:t>
            </a:r>
            <a:r>
              <a:rPr lang="en-US" sz="3200" b="0" i="0" dirty="0">
                <a:solidFill>
                  <a:srgbClr val="012169"/>
                </a:solidFill>
                <a:effectLst/>
                <a:latin typeface="Arial" panose="020B0604020202020204" pitchFamily="34" charset="0"/>
              </a:rPr>
              <a:t>​</a:t>
            </a:r>
            <a:endParaRPr lang="nl-BE" dirty="0"/>
          </a:p>
        </p:txBody>
      </p:sp>
      <p:sp>
        <p:nvSpPr>
          <p:cNvPr id="5" name="Tijdelijke aanduiding voor tekst 4">
            <a:extLst>
              <a:ext uri="{FF2B5EF4-FFF2-40B4-BE49-F238E27FC236}">
                <a16:creationId xmlns:a16="http://schemas.microsoft.com/office/drawing/2014/main" id="{9139FDAF-12DC-6217-FCDB-15956B64D8F7}"/>
              </a:ext>
            </a:extLst>
          </p:cNvPr>
          <p:cNvSpPr>
            <a:spLocks noGrp="1"/>
          </p:cNvSpPr>
          <p:nvPr>
            <p:ph type="body" sz="quarter" idx="10"/>
          </p:nvPr>
        </p:nvSpPr>
        <p:spPr/>
        <p:txBody>
          <a:bodyPr/>
          <a:lstStyle/>
          <a:p>
            <a:pPr marL="0" indent="0">
              <a:buNone/>
            </a:pPr>
            <a:r>
              <a:rPr lang="fr-FR" b="1" dirty="0">
                <a:solidFill>
                  <a:srgbClr val="012169"/>
                </a:solidFill>
              </a:rPr>
              <a:t>Baromètre d’antibiotiques</a:t>
            </a:r>
          </a:p>
          <a:p>
            <a:r>
              <a:rPr lang="fr-FR" dirty="0">
                <a:solidFill>
                  <a:srgbClr val="012169"/>
                </a:solidFill>
              </a:rPr>
              <a:t>est destiné à fournir un aperçu du comportement de prescription d'antibiotiques en vue d'améliorer la qualité et n'est pas destiné à être un moyen de contrôle</a:t>
            </a:r>
          </a:p>
          <a:p>
            <a:r>
              <a:rPr lang="fr-FR" dirty="0">
                <a:solidFill>
                  <a:srgbClr val="012169"/>
                </a:solidFill>
              </a:rPr>
              <a:t>peut être utilisé comme point de départ pour les intervisions, mais l’accent est mis sur l’identification des blind spots et des déterminants qui entravent un comportement de prescription de qualité, et non sur les résultats du baromètre en tant que tels. Si les résultats du baromètre sont disponibles, le modèle permettant de préparer un résumé des résultats du baromètre peut être utile.</a:t>
            </a:r>
          </a:p>
          <a:p>
            <a:r>
              <a:rPr lang="fr-FR" dirty="0">
                <a:solidFill>
                  <a:srgbClr val="012169"/>
                </a:solidFill>
              </a:rPr>
              <a:t>les changements dans le comportement de prescription d’antibiotiques après l’application des interventions ne seront visibles dans les résultats du baromètre qu’à plus long terme. Les résultats du baromètre ne visent pas à évaluer l’effet d’une intervention particulière à court terme.</a:t>
            </a:r>
            <a:endParaRPr lang="nl-BE" dirty="0">
              <a:solidFill>
                <a:srgbClr val="012169"/>
              </a:solidFill>
            </a:endParaRPr>
          </a:p>
        </p:txBody>
      </p:sp>
    </p:spTree>
    <p:extLst>
      <p:ext uri="{BB962C8B-B14F-4D97-AF65-F5344CB8AC3E}">
        <p14:creationId xmlns:p14="http://schemas.microsoft.com/office/powerpoint/2010/main" val="2078721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9/04/2024</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9</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a:xfrm>
            <a:off x="941760" y="270803"/>
            <a:ext cx="10890252" cy="589280"/>
          </a:xfrm>
        </p:spPr>
        <p:txBody>
          <a:bodyPr>
            <a:normAutofit/>
          </a:bodyPr>
          <a:lstStyle/>
          <a:p>
            <a:r>
              <a:rPr lang="nl-NL" dirty="0" err="1"/>
              <a:t>Récapitulons</a:t>
            </a:r>
            <a:r>
              <a:rPr lang="en-US" sz="3200" b="0" i="0" dirty="0">
                <a:solidFill>
                  <a:srgbClr val="012169"/>
                </a:solidFill>
                <a:effectLst/>
                <a:latin typeface="Arial" panose="020B0604020202020204" pitchFamily="34" charset="0"/>
              </a:rPr>
              <a:t>​</a:t>
            </a:r>
            <a:endParaRPr lang="nl-BE" dirty="0"/>
          </a:p>
        </p:txBody>
      </p:sp>
      <p:sp>
        <p:nvSpPr>
          <p:cNvPr id="5" name="Tijdelijke aanduiding voor tekst 4">
            <a:extLst>
              <a:ext uri="{FF2B5EF4-FFF2-40B4-BE49-F238E27FC236}">
                <a16:creationId xmlns:a16="http://schemas.microsoft.com/office/drawing/2014/main" id="{9139FDAF-12DC-6217-FCDB-15956B64D8F7}"/>
              </a:ext>
            </a:extLst>
          </p:cNvPr>
          <p:cNvSpPr>
            <a:spLocks noGrp="1"/>
          </p:cNvSpPr>
          <p:nvPr>
            <p:ph type="body" sz="quarter" idx="10"/>
          </p:nvPr>
        </p:nvSpPr>
        <p:spPr/>
        <p:txBody>
          <a:bodyPr/>
          <a:lstStyle/>
          <a:p>
            <a:pPr marL="0" indent="0">
              <a:buNone/>
            </a:pPr>
            <a:r>
              <a:rPr lang="fr-FR" b="1" dirty="0">
                <a:solidFill>
                  <a:srgbClr val="012169"/>
                </a:solidFill>
              </a:rPr>
              <a:t>La boîte à outils numérique </a:t>
            </a:r>
            <a:r>
              <a:rPr lang="fr-FR" dirty="0">
                <a:solidFill>
                  <a:srgbClr val="012169"/>
                </a:solidFill>
              </a:rPr>
              <a:t>est conçue comme une bibliothèque/base de données contenant des informations sur :</a:t>
            </a:r>
          </a:p>
          <a:p>
            <a:r>
              <a:rPr lang="fr-FR" dirty="0">
                <a:solidFill>
                  <a:srgbClr val="012169"/>
                </a:solidFill>
              </a:rPr>
              <a:t>4 déterminants principaux + interventions possibles</a:t>
            </a:r>
          </a:p>
          <a:p>
            <a:r>
              <a:rPr lang="fr-FR" dirty="0">
                <a:solidFill>
                  <a:srgbClr val="012169"/>
                </a:solidFill>
              </a:rPr>
              <a:t>Littérature</a:t>
            </a:r>
          </a:p>
          <a:p>
            <a:r>
              <a:rPr lang="fr-FR" dirty="0">
                <a:solidFill>
                  <a:srgbClr val="012169"/>
                </a:solidFill>
              </a:rPr>
              <a:t>matériel de soutien pour les référents locaux</a:t>
            </a:r>
          </a:p>
          <a:p>
            <a:pPr marL="0" indent="0">
              <a:buNone/>
            </a:pPr>
            <a:endParaRPr lang="fr-FR" dirty="0">
              <a:solidFill>
                <a:srgbClr val="012169"/>
              </a:solidFill>
            </a:endParaRPr>
          </a:p>
          <a:p>
            <a:pPr marL="0" indent="0">
              <a:buNone/>
            </a:pPr>
            <a:r>
              <a:rPr lang="fr-FR" dirty="0">
                <a:solidFill>
                  <a:srgbClr val="012169"/>
                </a:solidFill>
              </a:rPr>
              <a:t>La boîte à outils numérique est destinée à être utilisée lors des intervisions avec le référent local et n'est pas destinée à être utilisée lors des consultations dans la pratique quotidienne.</a:t>
            </a:r>
          </a:p>
          <a:p>
            <a:r>
              <a:rPr lang="fr-FR" dirty="0">
                <a:solidFill>
                  <a:srgbClr val="012169"/>
                </a:solidFill>
              </a:rPr>
              <a:t>Lors des intervisions, une intervention spécifique de la boîte à outils peut être choisie en fonction du déterminant discuté.</a:t>
            </a:r>
          </a:p>
          <a:p>
            <a:r>
              <a:rPr lang="fr-FR" dirty="0">
                <a:solidFill>
                  <a:srgbClr val="012169"/>
                </a:solidFill>
              </a:rPr>
              <a:t>u cours de la consultation, les gens travailleront sur une intervention sélectionnée dans la boîte à outils. L’intention n’est pas de mettre en œuvre toutes les interventions en même temps.</a:t>
            </a:r>
            <a:endParaRPr lang="nl-BE" dirty="0">
              <a:solidFill>
                <a:srgbClr val="012169"/>
              </a:solidFill>
            </a:endParaRPr>
          </a:p>
        </p:txBody>
      </p:sp>
    </p:spTree>
    <p:extLst>
      <p:ext uri="{BB962C8B-B14F-4D97-AF65-F5344CB8AC3E}">
        <p14:creationId xmlns:p14="http://schemas.microsoft.com/office/powerpoint/2010/main" val="3610855100"/>
      </p:ext>
    </p:extLst>
  </p:cSld>
  <p:clrMapOvr>
    <a:masterClrMapping/>
  </p:clrMapOvr>
</p:sld>
</file>

<file path=ppt/theme/theme1.xml><?xml version="1.0" encoding="utf-8"?>
<a:theme xmlns:a="http://schemas.openxmlformats.org/drawingml/2006/main" name="Kantoorthema">
  <a:themeElements>
    <a:clrScheme name="Domus kleuren">
      <a:dk1>
        <a:srgbClr val="012169"/>
      </a:dk1>
      <a:lt1>
        <a:srgbClr val="FFFFFF"/>
      </a:lt1>
      <a:dk2>
        <a:srgbClr val="0099A8"/>
      </a:dk2>
      <a:lt2>
        <a:srgbClr val="FF9900"/>
      </a:lt2>
      <a:accent1>
        <a:srgbClr val="012169"/>
      </a:accent1>
      <a:accent2>
        <a:srgbClr val="FFFFFF"/>
      </a:accent2>
      <a:accent3>
        <a:srgbClr val="0099A8"/>
      </a:accent3>
      <a:accent4>
        <a:srgbClr val="FF9900"/>
      </a:accent4>
      <a:accent5>
        <a:srgbClr val="FFFFFF"/>
      </a:accent5>
      <a:accent6>
        <a:srgbClr val="FFFFFF"/>
      </a:accent6>
      <a:hlink>
        <a:srgbClr val="0099A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mus Medica sjabloon nieuw logo.potx" id="{EACEE04A-BAA6-40EC-B5DA-12DEA26CB15B}" vid="{3284E6B6-B460-4E5B-8F68-985BC44605CC}"/>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5271a8a-dc7d-43ae-a5d5-da8347727f89" xsi:nil="true"/>
    <MediaLengthInSeconds xmlns="c409d909-52ea-4e2a-92a9-a0d586a36708" xsi:nil="true"/>
    <lcf76f155ced4ddcb4097134ff3c332f xmlns="c409d909-52ea-4e2a-92a9-a0d586a36708">
      <Terms xmlns="http://schemas.microsoft.com/office/infopath/2007/PartnerControls"/>
    </lcf76f155ced4ddcb4097134ff3c332f>
    <Expertisedomeinen xmlns="c409d909-52ea-4e2a-92a9-a0d586a36708" xsi:nil="true"/>
    <i28aee86a79640398a5de7e2bc36dc38 xmlns="c409d909-52ea-4e2a-92a9-a0d586a36708">
      <Terms xmlns="http://schemas.microsoft.com/office/infopath/2007/PartnerControls"/>
    </i28aee86a79640398a5de7e2bc36dc38>
    <m8ed534fc9e9410085b15ab7c2114869 xmlns="85271a8a-dc7d-43ae-a5d5-da8347727f89">
      <Terms xmlns="http://schemas.microsoft.com/office/infopath/2007/PartnerControls"/>
    </m8ed534fc9e9410085b15ab7c2114869>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2D964BCE0E94047B43853E467DFF58D" ma:contentTypeVersion="29" ma:contentTypeDescription="Een nieuw document maken." ma:contentTypeScope="" ma:versionID="13c660a783e3bb3990ed8406669d109c">
  <xsd:schema xmlns:xsd="http://www.w3.org/2001/XMLSchema" xmlns:xs="http://www.w3.org/2001/XMLSchema" xmlns:p="http://schemas.microsoft.com/office/2006/metadata/properties" xmlns:ns2="85271a8a-dc7d-43ae-a5d5-da8347727f89" xmlns:ns3="c409d909-52ea-4e2a-92a9-a0d586a36708" targetNamespace="http://schemas.microsoft.com/office/2006/metadata/properties" ma:root="true" ma:fieldsID="d535b5e59f3c67a4b6ef9418c68332f0" ns2:_="" ns3:_="">
    <xsd:import namespace="85271a8a-dc7d-43ae-a5d5-da8347727f89"/>
    <xsd:import namespace="c409d909-52ea-4e2a-92a9-a0d586a36708"/>
    <xsd:element name="properties">
      <xsd:complexType>
        <xsd:sequence>
          <xsd:element name="documentManagement">
            <xsd:complexType>
              <xsd:all>
                <xsd:element ref="ns2:SharedWithUsers" minOccurs="0"/>
                <xsd:element ref="ns2:SharedWithDetails" minOccurs="0"/>
                <xsd:element ref="ns3:Expertisedomeinen"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2:TaxCatchAll" minOccurs="0"/>
                <xsd:element ref="ns2:m8ed534fc9e9410085b15ab7c2114869" minOccurs="0"/>
                <xsd:element ref="ns3:MediaServiceLocation" minOccurs="0"/>
                <xsd:element ref="ns3:MediaLengthInSeconds" minOccurs="0"/>
                <xsd:element ref="ns3:i28aee86a79640398a5de7e2bc36dc38"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271a8a-dc7d-43ae-a5d5-da8347727f89"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0" nillable="true" ma:displayName="Taxonomy Catch All Column" ma:hidden="true" ma:list="{b3ab8feb-1bba-4114-95a3-ed32e24d7c16}" ma:internalName="TaxCatchAll" ma:showField="CatchAllData" ma:web="85271a8a-dc7d-43ae-a5d5-da8347727f89">
      <xsd:complexType>
        <xsd:complexContent>
          <xsd:extension base="dms:MultiChoiceLookup">
            <xsd:sequence>
              <xsd:element name="Value" type="dms:Lookup" maxOccurs="unbounded" minOccurs="0" nillable="true"/>
            </xsd:sequence>
          </xsd:extension>
        </xsd:complexContent>
      </xsd:complexType>
    </xsd:element>
    <xsd:element name="m8ed534fc9e9410085b15ab7c2114869" ma:index="22" nillable="true" ma:taxonomy="true" ma:internalName="m8ed534fc9e9410085b15ab7c2114869" ma:taxonomyFieldName="ThemaMMS" ma:displayName="Thema" ma:default="" ma:fieldId="{68ed534f-c9e9-4100-85b1-5ab7c2114869}" ma:taxonomyMulti="true" ma:sspId="2d04a3e3-50e6-4ce5-b5dd-195305b4cf55" ma:termSetId="fba67b9a-8078-46e7-9815-b70e5c3c0f6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409d909-52ea-4e2a-92a9-a0d586a36708" elementFormDefault="qualified">
    <xsd:import namespace="http://schemas.microsoft.com/office/2006/documentManagement/types"/>
    <xsd:import namespace="http://schemas.microsoft.com/office/infopath/2007/PartnerControls"/>
    <xsd:element name="Expertisedomeinen" ma:index="10" nillable="true" ma:displayName="DM Afdeling" ma:format="Dropdown" ma:internalName="Expertisedomeinen">
      <xsd:complexType>
        <xsd:complexContent>
          <xsd:extension base="dms:MultiChoice">
            <xsd:sequence>
              <xsd:element name="Value" maxOccurs="unbounded" minOccurs="0" nillable="true">
                <xsd:simpleType>
                  <xsd:restriction base="dms:Choice">
                    <xsd:enumeration value="ED Beroepspromotie"/>
                    <xsd:enumeration value="ED Praktijkorganisatie"/>
                    <xsd:enumeration value="ED Kwaliteit en vorming"/>
                    <xsd:enumeration value="ED Kringen"/>
                    <xsd:enumeration value="ED Loopbaan"/>
                    <xsd:enumeration value="ED ICT"/>
                    <xsd:enumeration value="ED Preventie &amp; Gezondheidszorg"/>
                    <xsd:enumeration value="ED Chronische zorg"/>
                    <xsd:enumeration value="ED Psychosociale zorg"/>
                    <xsd:enumeration value="ED Acute zorg"/>
                    <xsd:enumeration value="Directie"/>
                    <xsd:enumeration value="E-learnings, evenementen en vorming"/>
                    <xsd:enumeration value="Financiën"/>
                    <xsd:enumeration value="Jong Domus"/>
                    <xsd:enumeration value="ICT"/>
                    <xsd:enumeration value="Impulseo"/>
                    <xsd:enumeration value="Juridisch"/>
                    <xsd:enumeration value="Leden, PR en Communicatie"/>
                    <xsd:enumeration value="Office Management"/>
                    <xsd:enumeration value="E-learnings"/>
                    <xsd:enumeration value="Keuze 21"/>
                    <xsd:enumeration value="Keuze 22"/>
                  </xsd:restriction>
                </xsd:simpleType>
              </xsd:element>
            </xsd:sequence>
          </xsd:extension>
        </xsd:complexContent>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element name="i28aee86a79640398a5de7e2bc36dc38" ma:index="26" nillable="true" ma:taxonomy="true" ma:internalName="i28aee86a79640398a5de7e2bc36dc38" ma:taxonomyFieldName="Afdeling" ma:displayName="Afdeling" ma:default="" ma:fieldId="{228aee86-a796-4039-8a5d-e7e2bc36dc38}" ma:taxonomyMulti="true" ma:sspId="2d04a3e3-50e6-4ce5-b5dd-195305b4cf55" ma:termSetId="154f60e6-f36a-4480-9cc5-99ef7a5ba11e" ma:anchorId="00000000-0000-0000-0000-000000000000" ma:open="false" ma:isKeyword="false">
      <xsd:complexType>
        <xsd:sequence>
          <xsd:element ref="pc:Terms" minOccurs="0" maxOccurs="1"/>
        </xsd:sequence>
      </xsd:complexType>
    </xsd:element>
    <xsd:element name="lcf76f155ced4ddcb4097134ff3c332f" ma:index="28" nillable="true" ma:taxonomy="true" ma:internalName="lcf76f155ced4ddcb4097134ff3c332f" ma:taxonomyFieldName="MediaServiceImageTags" ma:displayName="Afbeeldingtags" ma:readOnly="false" ma:fieldId="{5cf76f15-5ced-4ddc-b409-7134ff3c332f}" ma:taxonomyMulti="true" ma:sspId="2d04a3e3-50e6-4ce5-b5dd-195305b4cf5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777059-B361-4A0F-A25B-30E4AFC02CE3}">
  <ds:schemaRefs>
    <ds:schemaRef ds:uri="http://schemas.microsoft.com/sharepoint/v3/contenttype/forms"/>
  </ds:schemaRefs>
</ds:datastoreItem>
</file>

<file path=customXml/itemProps2.xml><?xml version="1.0" encoding="utf-8"?>
<ds:datastoreItem xmlns:ds="http://schemas.openxmlformats.org/officeDocument/2006/customXml" ds:itemID="{82D36158-B4A8-4D15-8546-4D280EEAD00C}">
  <ds:schemaRefs>
    <ds:schemaRef ds:uri="http://purl.org/dc/dcmitype/"/>
    <ds:schemaRef ds:uri="c409d909-52ea-4e2a-92a9-a0d586a36708"/>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 ds:uri="http://purl.org/dc/elements/1.1/"/>
    <ds:schemaRef ds:uri="http://schemas.microsoft.com/office/infopath/2007/PartnerControls"/>
    <ds:schemaRef ds:uri="85271a8a-dc7d-43ae-a5d5-da8347727f89"/>
    <ds:schemaRef ds:uri="http://purl.org/dc/terms/"/>
    <ds:schemaRef ds:uri="9a7046de-4f56-4137-af4f-b50d920a5ea4"/>
    <ds:schemaRef ds:uri="70cfaa68-96f9-45ab-b3a4-7bf47fd6c31a"/>
  </ds:schemaRefs>
</ds:datastoreItem>
</file>

<file path=customXml/itemProps3.xml><?xml version="1.0" encoding="utf-8"?>
<ds:datastoreItem xmlns:ds="http://schemas.openxmlformats.org/officeDocument/2006/customXml" ds:itemID="{BFC3EC15-41CA-4EBC-A6C8-54AAF74D5C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271a8a-dc7d-43ae-a5d5-da8347727f89"/>
    <ds:schemaRef ds:uri="c409d909-52ea-4e2a-92a9-a0d586a367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Domus Medica Presentatie sjabloon (2)</Template>
  <TotalTime>0</TotalTime>
  <Words>2996</Words>
  <Application>Microsoft Office PowerPoint</Application>
  <PresentationFormat>Breedbeeld</PresentationFormat>
  <Paragraphs>529</Paragraphs>
  <Slides>36</Slides>
  <Notes>11</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36</vt:i4>
      </vt:variant>
    </vt:vector>
  </HeadingPairs>
  <TitlesOfParts>
    <vt:vector size="43" baseType="lpstr">
      <vt:lpstr>MS PGothic</vt:lpstr>
      <vt:lpstr>Aptos</vt:lpstr>
      <vt:lpstr>Arial</vt:lpstr>
      <vt:lpstr>Calibri</vt:lpstr>
      <vt:lpstr>Times New Roman</vt:lpstr>
      <vt:lpstr>Wingdings</vt:lpstr>
      <vt:lpstr>Kantoorthema</vt:lpstr>
      <vt:lpstr>GESTION DES ANTIBIOTIQUES – INTERVISION 3</vt:lpstr>
      <vt:lpstr>Introduction  </vt:lpstr>
      <vt:lpstr>PROGRAMME </vt:lpstr>
      <vt:lpstr>Récapitulons​</vt:lpstr>
      <vt:lpstr>Récapitulons​</vt:lpstr>
      <vt:lpstr>Récapitulons​</vt:lpstr>
      <vt:lpstr>Récapitulons​</vt:lpstr>
      <vt:lpstr>Récapitulons​</vt:lpstr>
      <vt:lpstr>Récapitulons​</vt:lpstr>
      <vt:lpstr>Récapitulons Qu’est-ce qu’une intervision? </vt:lpstr>
      <vt:lpstr>Phases d’une intervision</vt:lpstr>
      <vt:lpstr>TIPS &amp;TRICS POUR INTERVISION 3 </vt:lpstr>
      <vt:lpstr>ETAPE 1:  comportement de prescription  Point de départ</vt:lpstr>
      <vt:lpstr>PROGRAMME </vt:lpstr>
      <vt:lpstr>Point de départ pour l’intervision </vt:lpstr>
      <vt:lpstr>Résultats du baromètre: des points d’attention</vt:lpstr>
      <vt:lpstr>FAQ Baromètre des antibiotiques</vt:lpstr>
      <vt:lpstr>ETAPE 2: changement de comportement  Identification des déterminants, création de motivation, solutions</vt:lpstr>
      <vt:lpstr>PROGRAMME </vt:lpstr>
      <vt:lpstr>Déterminants du comportement</vt:lpstr>
      <vt:lpstr>Des objectifs de comportement définis dan le plan d’action</vt:lpstr>
      <vt:lpstr>ETAPE 3a: moyen et objectifs  discussion de la boîte à outils et sélection d’interventions</vt:lpstr>
      <vt:lpstr>PROGRAMME </vt:lpstr>
      <vt:lpstr>Définir l'objectif et les solutions possibles</vt:lpstr>
      <vt:lpstr>BOÎTE À OUTILS  en cours de révision </vt:lpstr>
      <vt:lpstr>Points d'attention</vt:lpstr>
      <vt:lpstr>ETAPE 3b: Moyen + objectifs  Elaboration d’un plan d’action (objectif de baromètre et de comportement)</vt:lpstr>
      <vt:lpstr>PROGRAMME </vt:lpstr>
      <vt:lpstr>Plan d’action comme manuel  pour passer de l’intervision au comportement</vt:lpstr>
      <vt:lpstr>PLAN D’ACTION </vt:lpstr>
      <vt:lpstr>CONCLUSION  (ajout, question, commentaire) </vt:lpstr>
      <vt:lpstr>PROGRAMME </vt:lpstr>
      <vt:lpstr>PREPARATION POUR LA PROCHAINE INTERVISION</vt:lpstr>
      <vt:lpstr>ACCREDITATION</vt:lpstr>
      <vt:lpstr>Accréditation via QR code</vt:lpstr>
      <vt:lpstr>PROJET D’IMPLEMENTATION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Anneleen Janssen</dc:creator>
  <cp:lastModifiedBy>Anneleen Janssen</cp:lastModifiedBy>
  <cp:revision>33</cp:revision>
  <cp:lastPrinted>2023-10-31T09:56:00Z</cp:lastPrinted>
  <dcterms:created xsi:type="dcterms:W3CDTF">2022-09-25T15:56:08Z</dcterms:created>
  <dcterms:modified xsi:type="dcterms:W3CDTF">2024-04-08T22:50:23Z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0x01010072D964BCE0E94047B43853E467DFF58D</vt:lpwstr>
  </property>
  <property fmtid="{D5CDD505-2E9C-101B-9397-08002B2CF9AE}" pid="3" name="Afdeling">
    <vt:lpwstr/>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ThemaMMS">
    <vt:lpwstr/>
  </property>
  <property fmtid="{D5CDD505-2E9C-101B-9397-08002B2CF9AE}" pid="9" name="_ExtendedDescription">
    <vt:lpwstr/>
  </property>
  <property fmtid="{D5CDD505-2E9C-101B-9397-08002B2CF9AE}" pid="10" name="DocumentTypeDocCentrum">
    <vt:lpwstr>28;#Sjabloon|fdbe0f99-2e6a-4a73-a42e-9f675d464e15</vt:lpwstr>
  </property>
  <property fmtid="{D5CDD505-2E9C-101B-9397-08002B2CF9AE}" pid="11" name="Auteur">
    <vt:lpwstr/>
  </property>
  <property fmtid="{D5CDD505-2E9C-101B-9397-08002B2CF9AE}" pid="12" name="TriggerFlowInfo">
    <vt:lpwstr/>
  </property>
  <property fmtid="{D5CDD505-2E9C-101B-9397-08002B2CF9AE}" pid="13" name="Thema">
    <vt:lpwstr/>
  </property>
  <property fmtid="{D5CDD505-2E9C-101B-9397-08002B2CF9AE}" pid="14" name="MediaServiceImageTags">
    <vt:lpwstr/>
  </property>
</Properties>
</file>