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sldIdLst>
    <p:sldId id="256" r:id="rId5"/>
    <p:sldId id="376" r:id="rId6"/>
    <p:sldId id="1036" r:id="rId7"/>
    <p:sldId id="2147197027" r:id="rId8"/>
    <p:sldId id="1050" r:id="rId9"/>
    <p:sldId id="1045" r:id="rId10"/>
    <p:sldId id="1053" r:id="rId11"/>
    <p:sldId id="1051" r:id="rId12"/>
    <p:sldId id="1049" r:id="rId13"/>
    <p:sldId id="2147197031" r:id="rId14"/>
    <p:sldId id="2147197025" r:id="rId15"/>
    <p:sldId id="2147197030" r:id="rId16"/>
    <p:sldId id="1054" r:id="rId17"/>
    <p:sldId id="1043" r:id="rId18"/>
    <p:sldId id="1027" r:id="rId19"/>
    <p:sldId id="2147197017" r:id="rId20"/>
    <p:sldId id="958" r:id="rId21"/>
    <p:sldId id="2147197019" r:id="rId22"/>
    <p:sldId id="1057" r:id="rId23"/>
    <p:sldId id="1044" r:id="rId24"/>
    <p:sldId id="1042" r:id="rId25"/>
    <p:sldId id="961" r:id="rId26"/>
    <p:sldId id="2147197020" r:id="rId27"/>
    <p:sldId id="964" r:id="rId28"/>
    <p:sldId id="843" r:id="rId29"/>
    <p:sldId id="837" r:id="rId30"/>
    <p:sldId id="841" r:id="rId31"/>
    <p:sldId id="965" r:id="rId32"/>
    <p:sldId id="962" r:id="rId33"/>
    <p:sldId id="2147197021" r:id="rId34"/>
    <p:sldId id="1041" r:id="rId35"/>
    <p:sldId id="906" r:id="rId36"/>
    <p:sldId id="1047" r:id="rId37"/>
    <p:sldId id="963" r:id="rId38"/>
    <p:sldId id="2147197022" r:id="rId39"/>
    <p:sldId id="968" r:id="rId40"/>
    <p:sldId id="1055" r:id="rId41"/>
    <p:sldId id="2147197026" r:id="rId42"/>
    <p:sldId id="2147197028" r:id="rId43"/>
    <p:sldId id="1039" r:id="rId44"/>
    <p:sldId id="2147197023" r:id="rId45"/>
    <p:sldId id="2147197029" r:id="rId46"/>
    <p:sldId id="1038" r:id="rId47"/>
    <p:sldId id="1037" r:id="rId48"/>
    <p:sldId id="895" r:id="rId49"/>
  </p:sldIdLst>
  <p:sldSz cx="12192000" cy="6858000"/>
  <p:notesSz cx="9925050" cy="67929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CB06A3-954B-4B1D-8915-1968E39C1387}" v="14" dt="2024-07-09T06:59:40.19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0704" autoAdjust="0"/>
  </p:normalViewPr>
  <p:slideViewPr>
    <p:cSldViewPr snapToGrid="0">
      <p:cViewPr varScale="1">
        <p:scale>
          <a:sx n="76" d="100"/>
          <a:sy n="76" d="100"/>
        </p:scale>
        <p:origin x="88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leen Janssen" userId="34277971-d75d-4b0a-8685-0fd54352d3ac" providerId="ADAL" clId="{31DE91E4-F458-495A-9096-5874C3D814FF}"/>
    <pc:docChg chg="undo custSel addSld delSld modSld">
      <pc:chgData name="Anneleen Janssen" userId="34277971-d75d-4b0a-8685-0fd54352d3ac" providerId="ADAL" clId="{31DE91E4-F458-495A-9096-5874C3D814FF}" dt="2024-07-05T20:05:06.555" v="378" actId="1076"/>
      <pc:docMkLst>
        <pc:docMk/>
      </pc:docMkLst>
      <pc:sldChg chg="modSp mod">
        <pc:chgData name="Anneleen Janssen" userId="34277971-d75d-4b0a-8685-0fd54352d3ac" providerId="ADAL" clId="{31DE91E4-F458-495A-9096-5874C3D814FF}" dt="2024-07-05T19:44:39.274" v="1" actId="20577"/>
        <pc:sldMkLst>
          <pc:docMk/>
          <pc:sldMk cId="2637076522" sldId="256"/>
        </pc:sldMkLst>
        <pc:spChg chg="mod">
          <ac:chgData name="Anneleen Janssen" userId="34277971-d75d-4b0a-8685-0fd54352d3ac" providerId="ADAL" clId="{31DE91E4-F458-495A-9096-5874C3D814FF}" dt="2024-07-05T19:44:39.274" v="1" actId="20577"/>
          <ac:spMkLst>
            <pc:docMk/>
            <pc:sldMk cId="2637076522" sldId="256"/>
            <ac:spMk id="2" creationId="{2B50FDED-A493-4645-92EB-B62278EBDEE1}"/>
          </ac:spMkLst>
        </pc:spChg>
      </pc:sldChg>
      <pc:sldChg chg="modSp mod">
        <pc:chgData name="Anneleen Janssen" userId="34277971-d75d-4b0a-8685-0fd54352d3ac" providerId="ADAL" clId="{31DE91E4-F458-495A-9096-5874C3D814FF}" dt="2024-07-05T19:57:44.292" v="302" actId="1076"/>
        <pc:sldMkLst>
          <pc:docMk/>
          <pc:sldMk cId="2856530179" sldId="837"/>
        </pc:sldMkLst>
        <pc:spChg chg="mod">
          <ac:chgData name="Anneleen Janssen" userId="34277971-d75d-4b0a-8685-0fd54352d3ac" providerId="ADAL" clId="{31DE91E4-F458-495A-9096-5874C3D814FF}" dt="2024-07-05T19:57:44.292" v="302" actId="1076"/>
          <ac:spMkLst>
            <pc:docMk/>
            <pc:sldMk cId="2856530179" sldId="837"/>
            <ac:spMk id="3" creationId="{43C99196-DEB2-C6B4-68AC-DB0DE139829D}"/>
          </ac:spMkLst>
        </pc:spChg>
      </pc:sldChg>
      <pc:sldChg chg="modSp mod">
        <pc:chgData name="Anneleen Janssen" userId="34277971-d75d-4b0a-8685-0fd54352d3ac" providerId="ADAL" clId="{31DE91E4-F458-495A-9096-5874C3D814FF}" dt="2024-07-05T19:57:49.705" v="303" actId="1076"/>
        <pc:sldMkLst>
          <pc:docMk/>
          <pc:sldMk cId="2440038485" sldId="841"/>
        </pc:sldMkLst>
        <pc:spChg chg="mod">
          <ac:chgData name="Anneleen Janssen" userId="34277971-d75d-4b0a-8685-0fd54352d3ac" providerId="ADAL" clId="{31DE91E4-F458-495A-9096-5874C3D814FF}" dt="2024-07-05T19:57:49.705" v="303" actId="1076"/>
          <ac:spMkLst>
            <pc:docMk/>
            <pc:sldMk cId="2440038485" sldId="841"/>
            <ac:spMk id="3" creationId="{43C99196-DEB2-C6B4-68AC-DB0DE139829D}"/>
          </ac:spMkLst>
        </pc:spChg>
      </pc:sldChg>
      <pc:sldChg chg="addSp modSp mod">
        <pc:chgData name="Anneleen Janssen" userId="34277971-d75d-4b0a-8685-0fd54352d3ac" providerId="ADAL" clId="{31DE91E4-F458-495A-9096-5874C3D814FF}" dt="2024-07-05T19:57:39.424" v="301" actId="1076"/>
        <pc:sldMkLst>
          <pc:docMk/>
          <pc:sldMk cId="675140643" sldId="843"/>
        </pc:sldMkLst>
        <pc:spChg chg="mod">
          <ac:chgData name="Anneleen Janssen" userId="34277971-d75d-4b0a-8685-0fd54352d3ac" providerId="ADAL" clId="{31DE91E4-F458-495A-9096-5874C3D814FF}" dt="2024-07-05T19:55:54.402" v="244" actId="1076"/>
          <ac:spMkLst>
            <pc:docMk/>
            <pc:sldMk cId="675140643" sldId="843"/>
            <ac:spMk id="2" creationId="{817E7955-E2B7-E338-D199-DA14BDDAA9E2}"/>
          </ac:spMkLst>
        </pc:spChg>
        <pc:spChg chg="add mod">
          <ac:chgData name="Anneleen Janssen" userId="34277971-d75d-4b0a-8685-0fd54352d3ac" providerId="ADAL" clId="{31DE91E4-F458-495A-9096-5874C3D814FF}" dt="2024-07-05T19:57:39.424" v="301" actId="1076"/>
          <ac:spMkLst>
            <pc:docMk/>
            <pc:sldMk cId="675140643" sldId="843"/>
            <ac:spMk id="5" creationId="{E71AD6F3-752A-6A40-8A4E-A52B61093479}"/>
          </ac:spMkLst>
        </pc:spChg>
        <pc:graphicFrameChg chg="mod modGraphic">
          <ac:chgData name="Anneleen Janssen" userId="34277971-d75d-4b0a-8685-0fd54352d3ac" providerId="ADAL" clId="{31DE91E4-F458-495A-9096-5874C3D814FF}" dt="2024-07-05T19:55:54.402" v="244" actId="1076"/>
          <ac:graphicFrameMkLst>
            <pc:docMk/>
            <pc:sldMk cId="675140643" sldId="843"/>
            <ac:graphicFrameMk id="4" creationId="{55074094-6A2E-9F58-15BD-12255857751A}"/>
          </ac:graphicFrameMkLst>
        </pc:graphicFrameChg>
      </pc:sldChg>
      <pc:sldChg chg="modSp mod">
        <pc:chgData name="Anneleen Janssen" userId="34277971-d75d-4b0a-8685-0fd54352d3ac" providerId="ADAL" clId="{31DE91E4-F458-495A-9096-5874C3D814FF}" dt="2024-07-05T19:44:44.799" v="3" actId="20577"/>
        <pc:sldMkLst>
          <pc:docMk/>
          <pc:sldMk cId="3314534724" sldId="1036"/>
        </pc:sldMkLst>
        <pc:spChg chg="mod">
          <ac:chgData name="Anneleen Janssen" userId="34277971-d75d-4b0a-8685-0fd54352d3ac" providerId="ADAL" clId="{31DE91E4-F458-495A-9096-5874C3D814FF}" dt="2024-07-05T19:44:44.799" v="3" actId="20577"/>
          <ac:spMkLst>
            <pc:docMk/>
            <pc:sldMk cId="3314534724" sldId="1036"/>
            <ac:spMk id="5" creationId="{E0C70981-F6F1-4DA0-952C-2A0883AEC23D}"/>
          </ac:spMkLst>
        </pc:spChg>
      </pc:sldChg>
      <pc:sldChg chg="modSp mod">
        <pc:chgData name="Anneleen Janssen" userId="34277971-d75d-4b0a-8685-0fd54352d3ac" providerId="ADAL" clId="{31DE91E4-F458-495A-9096-5874C3D814FF}" dt="2024-07-05T19:45:06.031" v="5" actId="20577"/>
        <pc:sldMkLst>
          <pc:docMk/>
          <pc:sldMk cId="3720667123" sldId="2147197017"/>
        </pc:sldMkLst>
        <pc:spChg chg="mod">
          <ac:chgData name="Anneleen Janssen" userId="34277971-d75d-4b0a-8685-0fd54352d3ac" providerId="ADAL" clId="{31DE91E4-F458-495A-9096-5874C3D814FF}" dt="2024-07-05T19:45:06.031" v="5" actId="20577"/>
          <ac:spMkLst>
            <pc:docMk/>
            <pc:sldMk cId="3720667123" sldId="2147197017"/>
            <ac:spMk id="7" creationId="{5C5285B0-C6E6-B19D-C318-CB06F377C490}"/>
          </ac:spMkLst>
        </pc:spChg>
      </pc:sldChg>
      <pc:sldChg chg="modSp mod">
        <pc:chgData name="Anneleen Janssen" userId="34277971-d75d-4b0a-8685-0fd54352d3ac" providerId="ADAL" clId="{31DE91E4-F458-495A-9096-5874C3D814FF}" dt="2024-07-05T19:45:14.317" v="7" actId="20577"/>
        <pc:sldMkLst>
          <pc:docMk/>
          <pc:sldMk cId="2232440065" sldId="2147197019"/>
        </pc:sldMkLst>
        <pc:spChg chg="mod">
          <ac:chgData name="Anneleen Janssen" userId="34277971-d75d-4b0a-8685-0fd54352d3ac" providerId="ADAL" clId="{31DE91E4-F458-495A-9096-5874C3D814FF}" dt="2024-07-05T19:45:14.317" v="7" actId="20577"/>
          <ac:spMkLst>
            <pc:docMk/>
            <pc:sldMk cId="2232440065" sldId="2147197019"/>
            <ac:spMk id="5" creationId="{E0C70981-F6F1-4DA0-952C-2A0883AEC23D}"/>
          </ac:spMkLst>
        </pc:spChg>
      </pc:sldChg>
      <pc:sldChg chg="modSp mod">
        <pc:chgData name="Anneleen Janssen" userId="34277971-d75d-4b0a-8685-0fd54352d3ac" providerId="ADAL" clId="{31DE91E4-F458-495A-9096-5874C3D814FF}" dt="2024-07-05T19:45:21.351" v="9" actId="20577"/>
        <pc:sldMkLst>
          <pc:docMk/>
          <pc:sldMk cId="496776177" sldId="2147197020"/>
        </pc:sldMkLst>
        <pc:spChg chg="mod">
          <ac:chgData name="Anneleen Janssen" userId="34277971-d75d-4b0a-8685-0fd54352d3ac" providerId="ADAL" clId="{31DE91E4-F458-495A-9096-5874C3D814FF}" dt="2024-07-05T19:45:21.351" v="9" actId="20577"/>
          <ac:spMkLst>
            <pc:docMk/>
            <pc:sldMk cId="496776177" sldId="2147197020"/>
            <ac:spMk id="5" creationId="{E0C70981-F6F1-4DA0-952C-2A0883AEC23D}"/>
          </ac:spMkLst>
        </pc:spChg>
      </pc:sldChg>
      <pc:sldChg chg="modSp mod">
        <pc:chgData name="Anneleen Janssen" userId="34277971-d75d-4b0a-8685-0fd54352d3ac" providerId="ADAL" clId="{31DE91E4-F458-495A-9096-5874C3D814FF}" dt="2024-07-05T19:45:27.189" v="11" actId="20577"/>
        <pc:sldMkLst>
          <pc:docMk/>
          <pc:sldMk cId="141051563" sldId="2147197021"/>
        </pc:sldMkLst>
        <pc:spChg chg="mod">
          <ac:chgData name="Anneleen Janssen" userId="34277971-d75d-4b0a-8685-0fd54352d3ac" providerId="ADAL" clId="{31DE91E4-F458-495A-9096-5874C3D814FF}" dt="2024-07-05T19:45:27.189" v="11" actId="20577"/>
          <ac:spMkLst>
            <pc:docMk/>
            <pc:sldMk cId="141051563" sldId="2147197021"/>
            <ac:spMk id="5" creationId="{E0C70981-F6F1-4DA0-952C-2A0883AEC23D}"/>
          </ac:spMkLst>
        </pc:spChg>
      </pc:sldChg>
      <pc:sldChg chg="modSp mod">
        <pc:chgData name="Anneleen Janssen" userId="34277971-d75d-4b0a-8685-0fd54352d3ac" providerId="ADAL" clId="{31DE91E4-F458-495A-9096-5874C3D814FF}" dt="2024-07-05T19:45:33.489" v="13" actId="20577"/>
        <pc:sldMkLst>
          <pc:docMk/>
          <pc:sldMk cId="4242271104" sldId="2147197022"/>
        </pc:sldMkLst>
        <pc:spChg chg="mod">
          <ac:chgData name="Anneleen Janssen" userId="34277971-d75d-4b0a-8685-0fd54352d3ac" providerId="ADAL" clId="{31DE91E4-F458-495A-9096-5874C3D814FF}" dt="2024-07-05T19:45:33.489" v="13" actId="20577"/>
          <ac:spMkLst>
            <pc:docMk/>
            <pc:sldMk cId="4242271104" sldId="2147197022"/>
            <ac:spMk id="5" creationId="{E0C70981-F6F1-4DA0-952C-2A0883AEC23D}"/>
          </ac:spMkLst>
        </pc:spChg>
      </pc:sldChg>
      <pc:sldChg chg="modSp mod">
        <pc:chgData name="Anneleen Janssen" userId="34277971-d75d-4b0a-8685-0fd54352d3ac" providerId="ADAL" clId="{31DE91E4-F458-495A-9096-5874C3D814FF}" dt="2024-07-05T19:45:39.537" v="15" actId="20577"/>
        <pc:sldMkLst>
          <pc:docMk/>
          <pc:sldMk cId="3823918579" sldId="2147197023"/>
        </pc:sldMkLst>
        <pc:spChg chg="mod">
          <ac:chgData name="Anneleen Janssen" userId="34277971-d75d-4b0a-8685-0fd54352d3ac" providerId="ADAL" clId="{31DE91E4-F458-495A-9096-5874C3D814FF}" dt="2024-07-05T19:45:39.537" v="15" actId="20577"/>
          <ac:spMkLst>
            <pc:docMk/>
            <pc:sldMk cId="3823918579" sldId="2147197023"/>
            <ac:spMk id="5" creationId="{E0C70981-F6F1-4DA0-952C-2A0883AEC23D}"/>
          </ac:spMkLst>
        </pc:spChg>
      </pc:sldChg>
      <pc:sldChg chg="addSp delSp modSp new mod modClrScheme chgLayout">
        <pc:chgData name="Anneleen Janssen" userId="34277971-d75d-4b0a-8685-0fd54352d3ac" providerId="ADAL" clId="{31DE91E4-F458-495A-9096-5874C3D814FF}" dt="2024-07-05T20:00:10.441" v="325" actId="1076"/>
        <pc:sldMkLst>
          <pc:docMk/>
          <pc:sldMk cId="3974122713" sldId="2147197025"/>
        </pc:sldMkLst>
        <pc:spChg chg="mod ord">
          <ac:chgData name="Anneleen Janssen" userId="34277971-d75d-4b0a-8685-0fd54352d3ac" providerId="ADAL" clId="{31DE91E4-F458-495A-9096-5874C3D814FF}" dt="2024-07-05T19:46:26.790" v="17" actId="700"/>
          <ac:spMkLst>
            <pc:docMk/>
            <pc:sldMk cId="3974122713" sldId="2147197025"/>
            <ac:spMk id="2" creationId="{79D7B38C-C90F-E7FB-1243-EE6FA646E824}"/>
          </ac:spMkLst>
        </pc:spChg>
        <pc:spChg chg="mod ord">
          <ac:chgData name="Anneleen Janssen" userId="34277971-d75d-4b0a-8685-0fd54352d3ac" providerId="ADAL" clId="{31DE91E4-F458-495A-9096-5874C3D814FF}" dt="2024-07-05T19:46:26.790" v="17" actId="700"/>
          <ac:spMkLst>
            <pc:docMk/>
            <pc:sldMk cId="3974122713" sldId="2147197025"/>
            <ac:spMk id="3" creationId="{F470AA5F-95E6-764D-378D-1CA03C1B7D04}"/>
          </ac:spMkLst>
        </pc:spChg>
        <pc:spChg chg="del mod ord">
          <ac:chgData name="Anneleen Janssen" userId="34277971-d75d-4b0a-8685-0fd54352d3ac" providerId="ADAL" clId="{31DE91E4-F458-495A-9096-5874C3D814FF}" dt="2024-07-05T19:46:26.790" v="17" actId="700"/>
          <ac:spMkLst>
            <pc:docMk/>
            <pc:sldMk cId="3974122713" sldId="2147197025"/>
            <ac:spMk id="4" creationId="{78F6F27D-2A28-ADFB-5725-F578EC61F1C3}"/>
          </ac:spMkLst>
        </pc:spChg>
        <pc:spChg chg="del mod ord">
          <ac:chgData name="Anneleen Janssen" userId="34277971-d75d-4b0a-8685-0fd54352d3ac" providerId="ADAL" clId="{31DE91E4-F458-495A-9096-5874C3D814FF}" dt="2024-07-05T19:46:26.790" v="17" actId="700"/>
          <ac:spMkLst>
            <pc:docMk/>
            <pc:sldMk cId="3974122713" sldId="2147197025"/>
            <ac:spMk id="5" creationId="{8F1A44A8-5D57-F45D-330F-E6533136BB52}"/>
          </ac:spMkLst>
        </pc:spChg>
        <pc:spChg chg="del">
          <ac:chgData name="Anneleen Janssen" userId="34277971-d75d-4b0a-8685-0fd54352d3ac" providerId="ADAL" clId="{31DE91E4-F458-495A-9096-5874C3D814FF}" dt="2024-07-05T19:46:26.790" v="17" actId="700"/>
          <ac:spMkLst>
            <pc:docMk/>
            <pc:sldMk cId="3974122713" sldId="2147197025"/>
            <ac:spMk id="6" creationId="{A8D4E24A-D18A-183A-AD63-01DAA4D07363}"/>
          </ac:spMkLst>
        </pc:spChg>
        <pc:spChg chg="add mod ord">
          <ac:chgData name="Anneleen Janssen" userId="34277971-d75d-4b0a-8685-0fd54352d3ac" providerId="ADAL" clId="{31DE91E4-F458-495A-9096-5874C3D814FF}" dt="2024-07-05T19:46:35.656" v="31" actId="20577"/>
          <ac:spMkLst>
            <pc:docMk/>
            <pc:sldMk cId="3974122713" sldId="2147197025"/>
            <ac:spMk id="7" creationId="{2D0720FD-EF58-1F29-CE60-2D77CB3E3D36}"/>
          </ac:spMkLst>
        </pc:spChg>
        <pc:spChg chg="add del mod ord">
          <ac:chgData name="Anneleen Janssen" userId="34277971-d75d-4b0a-8685-0fd54352d3ac" providerId="ADAL" clId="{31DE91E4-F458-495A-9096-5874C3D814FF}" dt="2024-07-05T19:46:38.843" v="32" actId="478"/>
          <ac:spMkLst>
            <pc:docMk/>
            <pc:sldMk cId="3974122713" sldId="2147197025"/>
            <ac:spMk id="8" creationId="{1C5078F5-D4AE-A771-22DB-29805A075409}"/>
          </ac:spMkLst>
        </pc:spChg>
        <pc:graphicFrameChg chg="add mod modGraphic">
          <ac:chgData name="Anneleen Janssen" userId="34277971-d75d-4b0a-8685-0fd54352d3ac" providerId="ADAL" clId="{31DE91E4-F458-495A-9096-5874C3D814FF}" dt="2024-07-05T20:00:10.441" v="325" actId="1076"/>
          <ac:graphicFrameMkLst>
            <pc:docMk/>
            <pc:sldMk cId="3974122713" sldId="2147197025"/>
            <ac:graphicFrameMk id="9" creationId="{6A8CFF2A-887B-FDE6-BD34-A172B9462DB0}"/>
          </ac:graphicFrameMkLst>
        </pc:graphicFrameChg>
      </pc:sldChg>
      <pc:sldChg chg="modSp add mod">
        <pc:chgData name="Anneleen Janssen" userId="34277971-d75d-4b0a-8685-0fd54352d3ac" providerId="ADAL" clId="{31DE91E4-F458-495A-9096-5874C3D814FF}" dt="2024-07-05T20:00:58.059" v="330" actId="948"/>
        <pc:sldMkLst>
          <pc:docMk/>
          <pc:sldMk cId="277623905" sldId="2147197026"/>
        </pc:sldMkLst>
        <pc:graphicFrameChg chg="mod modGraphic">
          <ac:chgData name="Anneleen Janssen" userId="34277971-d75d-4b0a-8685-0fd54352d3ac" providerId="ADAL" clId="{31DE91E4-F458-495A-9096-5874C3D814FF}" dt="2024-07-05T20:00:58.059" v="330" actId="948"/>
          <ac:graphicFrameMkLst>
            <pc:docMk/>
            <pc:sldMk cId="277623905" sldId="2147197026"/>
            <ac:graphicFrameMk id="9" creationId="{CD4ACE6A-0D7F-5160-36EF-21DC8F2FCDC7}"/>
          </ac:graphicFrameMkLst>
        </pc:graphicFrameChg>
      </pc:sldChg>
      <pc:sldChg chg="addSp delSp modSp new del mod modClrScheme chgLayout">
        <pc:chgData name="Anneleen Janssen" userId="34277971-d75d-4b0a-8685-0fd54352d3ac" providerId="ADAL" clId="{31DE91E4-F458-495A-9096-5874C3D814FF}" dt="2024-07-05T19:52:00.561" v="155" actId="2696"/>
        <pc:sldMkLst>
          <pc:docMk/>
          <pc:sldMk cId="1290206697" sldId="2147197026"/>
        </pc:sldMkLst>
        <pc:spChg chg="mod ord">
          <ac:chgData name="Anneleen Janssen" userId="34277971-d75d-4b0a-8685-0fd54352d3ac" providerId="ADAL" clId="{31DE91E4-F458-495A-9096-5874C3D814FF}" dt="2024-07-05T19:47:35.117" v="37" actId="700"/>
          <ac:spMkLst>
            <pc:docMk/>
            <pc:sldMk cId="1290206697" sldId="2147197026"/>
            <ac:spMk id="2" creationId="{986D055F-19A2-013C-8553-5202E54EB044}"/>
          </ac:spMkLst>
        </pc:spChg>
        <pc:spChg chg="mod ord">
          <ac:chgData name="Anneleen Janssen" userId="34277971-d75d-4b0a-8685-0fd54352d3ac" providerId="ADAL" clId="{31DE91E4-F458-495A-9096-5874C3D814FF}" dt="2024-07-05T19:47:35.117" v="37" actId="700"/>
          <ac:spMkLst>
            <pc:docMk/>
            <pc:sldMk cId="1290206697" sldId="2147197026"/>
            <ac:spMk id="3" creationId="{B26837C1-067A-4584-9767-7B69786A7006}"/>
          </ac:spMkLst>
        </pc:spChg>
        <pc:spChg chg="del mod ord">
          <ac:chgData name="Anneleen Janssen" userId="34277971-d75d-4b0a-8685-0fd54352d3ac" providerId="ADAL" clId="{31DE91E4-F458-495A-9096-5874C3D814FF}" dt="2024-07-05T19:47:35.117" v="37" actId="700"/>
          <ac:spMkLst>
            <pc:docMk/>
            <pc:sldMk cId="1290206697" sldId="2147197026"/>
            <ac:spMk id="4" creationId="{F6FD8271-4840-D1D7-C022-6B6B88C37941}"/>
          </ac:spMkLst>
        </pc:spChg>
        <pc:spChg chg="del mod ord">
          <ac:chgData name="Anneleen Janssen" userId="34277971-d75d-4b0a-8685-0fd54352d3ac" providerId="ADAL" clId="{31DE91E4-F458-495A-9096-5874C3D814FF}" dt="2024-07-05T19:47:35.117" v="37" actId="700"/>
          <ac:spMkLst>
            <pc:docMk/>
            <pc:sldMk cId="1290206697" sldId="2147197026"/>
            <ac:spMk id="5" creationId="{F53F461A-6E96-9533-FCE5-307AB31E17FF}"/>
          </ac:spMkLst>
        </pc:spChg>
        <pc:spChg chg="del">
          <ac:chgData name="Anneleen Janssen" userId="34277971-d75d-4b0a-8685-0fd54352d3ac" providerId="ADAL" clId="{31DE91E4-F458-495A-9096-5874C3D814FF}" dt="2024-07-05T19:47:35.117" v="37" actId="700"/>
          <ac:spMkLst>
            <pc:docMk/>
            <pc:sldMk cId="1290206697" sldId="2147197026"/>
            <ac:spMk id="6" creationId="{9714CF28-9D60-B46B-4D23-D3F6E4F88EE3}"/>
          </ac:spMkLst>
        </pc:spChg>
        <pc:spChg chg="add mod ord">
          <ac:chgData name="Anneleen Janssen" userId="34277971-d75d-4b0a-8685-0fd54352d3ac" providerId="ADAL" clId="{31DE91E4-F458-495A-9096-5874C3D814FF}" dt="2024-07-05T19:51:49.468" v="140" actId="20577"/>
          <ac:spMkLst>
            <pc:docMk/>
            <pc:sldMk cId="1290206697" sldId="2147197026"/>
            <ac:spMk id="7" creationId="{60A09328-66D5-50B1-D623-90C8B9F197AE}"/>
          </ac:spMkLst>
        </pc:spChg>
        <pc:spChg chg="add del mod ord">
          <ac:chgData name="Anneleen Janssen" userId="34277971-d75d-4b0a-8685-0fd54352d3ac" providerId="ADAL" clId="{31DE91E4-F458-495A-9096-5874C3D814FF}" dt="2024-07-05T19:47:43.352" v="52" actId="478"/>
          <ac:spMkLst>
            <pc:docMk/>
            <pc:sldMk cId="1290206697" sldId="2147197026"/>
            <ac:spMk id="8" creationId="{79B68235-276F-CD2D-7B31-D8CC8C9F2AD8}"/>
          </ac:spMkLst>
        </pc:spChg>
        <pc:graphicFrameChg chg="add mod">
          <ac:chgData name="Anneleen Janssen" userId="34277971-d75d-4b0a-8685-0fd54352d3ac" providerId="ADAL" clId="{31DE91E4-F458-495A-9096-5874C3D814FF}" dt="2024-07-05T19:47:56.653" v="54" actId="1076"/>
          <ac:graphicFrameMkLst>
            <pc:docMk/>
            <pc:sldMk cId="1290206697" sldId="2147197026"/>
            <ac:graphicFrameMk id="9" creationId="{CD4ACE6A-0D7F-5160-36EF-21DC8F2FCDC7}"/>
          </ac:graphicFrameMkLst>
        </pc:graphicFrameChg>
      </pc:sldChg>
      <pc:sldChg chg="new del">
        <pc:chgData name="Anneleen Janssen" userId="34277971-d75d-4b0a-8685-0fd54352d3ac" providerId="ADAL" clId="{31DE91E4-F458-495A-9096-5874C3D814FF}" dt="2024-07-05T19:48:06.861" v="55" actId="47"/>
        <pc:sldMkLst>
          <pc:docMk/>
          <pc:sldMk cId="801102606" sldId="2147197027"/>
        </pc:sldMkLst>
      </pc:sldChg>
      <pc:sldChg chg="addSp delSp modSp new mod modClrScheme chgLayout">
        <pc:chgData name="Anneleen Janssen" userId="34277971-d75d-4b0a-8685-0fd54352d3ac" providerId="ADAL" clId="{31DE91E4-F458-495A-9096-5874C3D814FF}" dt="2024-07-05T19:59:36.972" v="319" actId="1076"/>
        <pc:sldMkLst>
          <pc:docMk/>
          <pc:sldMk cId="3672968653" sldId="2147197027"/>
        </pc:sldMkLst>
        <pc:spChg chg="mod ord">
          <ac:chgData name="Anneleen Janssen" userId="34277971-d75d-4b0a-8685-0fd54352d3ac" providerId="ADAL" clId="{31DE91E4-F458-495A-9096-5874C3D814FF}" dt="2024-07-05T19:48:59.597" v="57" actId="700"/>
          <ac:spMkLst>
            <pc:docMk/>
            <pc:sldMk cId="3672968653" sldId="2147197027"/>
            <ac:spMk id="2" creationId="{3AE47A6F-F3E7-319A-663E-9F9734C262F0}"/>
          </ac:spMkLst>
        </pc:spChg>
        <pc:spChg chg="mod ord">
          <ac:chgData name="Anneleen Janssen" userId="34277971-d75d-4b0a-8685-0fd54352d3ac" providerId="ADAL" clId="{31DE91E4-F458-495A-9096-5874C3D814FF}" dt="2024-07-05T19:48:59.597" v="57" actId="700"/>
          <ac:spMkLst>
            <pc:docMk/>
            <pc:sldMk cId="3672968653" sldId="2147197027"/>
            <ac:spMk id="3" creationId="{B2788E3F-827A-3F4F-3577-1DE62231B2A3}"/>
          </ac:spMkLst>
        </pc:spChg>
        <pc:spChg chg="del mod ord">
          <ac:chgData name="Anneleen Janssen" userId="34277971-d75d-4b0a-8685-0fd54352d3ac" providerId="ADAL" clId="{31DE91E4-F458-495A-9096-5874C3D814FF}" dt="2024-07-05T19:48:59.597" v="57" actId="700"/>
          <ac:spMkLst>
            <pc:docMk/>
            <pc:sldMk cId="3672968653" sldId="2147197027"/>
            <ac:spMk id="4" creationId="{383CA59C-996F-13B2-2051-7662468EB560}"/>
          </ac:spMkLst>
        </pc:spChg>
        <pc:spChg chg="del mod ord">
          <ac:chgData name="Anneleen Janssen" userId="34277971-d75d-4b0a-8685-0fd54352d3ac" providerId="ADAL" clId="{31DE91E4-F458-495A-9096-5874C3D814FF}" dt="2024-07-05T19:48:59.597" v="57" actId="700"/>
          <ac:spMkLst>
            <pc:docMk/>
            <pc:sldMk cId="3672968653" sldId="2147197027"/>
            <ac:spMk id="5" creationId="{7A745D4B-0BB1-885E-0DA3-5124DF115F98}"/>
          </ac:spMkLst>
        </pc:spChg>
        <pc:spChg chg="del">
          <ac:chgData name="Anneleen Janssen" userId="34277971-d75d-4b0a-8685-0fd54352d3ac" providerId="ADAL" clId="{31DE91E4-F458-495A-9096-5874C3D814FF}" dt="2024-07-05T19:48:59.597" v="57" actId="700"/>
          <ac:spMkLst>
            <pc:docMk/>
            <pc:sldMk cId="3672968653" sldId="2147197027"/>
            <ac:spMk id="6" creationId="{86092D8B-DB32-0D74-0ED7-C358D9B5C39A}"/>
          </ac:spMkLst>
        </pc:spChg>
        <pc:spChg chg="add mod ord">
          <ac:chgData name="Anneleen Janssen" userId="34277971-d75d-4b0a-8685-0fd54352d3ac" providerId="ADAL" clId="{31DE91E4-F458-495A-9096-5874C3D814FF}" dt="2024-07-05T19:49:17.956" v="95" actId="20577"/>
          <ac:spMkLst>
            <pc:docMk/>
            <pc:sldMk cId="3672968653" sldId="2147197027"/>
            <ac:spMk id="7" creationId="{343058AC-7830-A6AC-E606-A27B29D3C644}"/>
          </ac:spMkLst>
        </pc:spChg>
        <pc:spChg chg="add del mod ord">
          <ac:chgData name="Anneleen Janssen" userId="34277971-d75d-4b0a-8685-0fd54352d3ac" providerId="ADAL" clId="{31DE91E4-F458-495A-9096-5874C3D814FF}" dt="2024-07-05T19:49:08.293" v="69" actId="478"/>
          <ac:spMkLst>
            <pc:docMk/>
            <pc:sldMk cId="3672968653" sldId="2147197027"/>
            <ac:spMk id="8" creationId="{D8A48496-1525-7CCF-240A-0AC71C3A998F}"/>
          </ac:spMkLst>
        </pc:spChg>
        <pc:graphicFrameChg chg="add mod modGraphic">
          <ac:chgData name="Anneleen Janssen" userId="34277971-d75d-4b0a-8685-0fd54352d3ac" providerId="ADAL" clId="{31DE91E4-F458-495A-9096-5874C3D814FF}" dt="2024-07-05T19:59:36.972" v="319" actId="1076"/>
          <ac:graphicFrameMkLst>
            <pc:docMk/>
            <pc:sldMk cId="3672968653" sldId="2147197027"/>
            <ac:graphicFrameMk id="9" creationId="{415F364A-0EC8-F462-8164-D570D432B1AC}"/>
          </ac:graphicFrameMkLst>
        </pc:graphicFrameChg>
      </pc:sldChg>
      <pc:sldChg chg="addSp delSp modSp new del mod modClrScheme chgLayout">
        <pc:chgData name="Anneleen Janssen" userId="34277971-d75d-4b0a-8685-0fd54352d3ac" providerId="ADAL" clId="{31DE91E4-F458-495A-9096-5874C3D814FF}" dt="2024-07-05T19:52:00.561" v="155" actId="2696"/>
        <pc:sldMkLst>
          <pc:docMk/>
          <pc:sldMk cId="3001971016" sldId="2147197028"/>
        </pc:sldMkLst>
        <pc:spChg chg="mod ord">
          <ac:chgData name="Anneleen Janssen" userId="34277971-d75d-4b0a-8685-0fd54352d3ac" providerId="ADAL" clId="{31DE91E4-F458-495A-9096-5874C3D814FF}" dt="2024-07-05T19:49:45.260" v="98" actId="700"/>
          <ac:spMkLst>
            <pc:docMk/>
            <pc:sldMk cId="3001971016" sldId="2147197028"/>
            <ac:spMk id="2" creationId="{C75659C0-CB1F-18B8-4D3C-63FBEF3E536F}"/>
          </ac:spMkLst>
        </pc:spChg>
        <pc:spChg chg="mod ord">
          <ac:chgData name="Anneleen Janssen" userId="34277971-d75d-4b0a-8685-0fd54352d3ac" providerId="ADAL" clId="{31DE91E4-F458-495A-9096-5874C3D814FF}" dt="2024-07-05T19:49:45.260" v="98" actId="700"/>
          <ac:spMkLst>
            <pc:docMk/>
            <pc:sldMk cId="3001971016" sldId="2147197028"/>
            <ac:spMk id="3" creationId="{ABC750D7-6920-1B8B-A8AF-043A89BC05D5}"/>
          </ac:spMkLst>
        </pc:spChg>
        <pc:spChg chg="del mod ord">
          <ac:chgData name="Anneleen Janssen" userId="34277971-d75d-4b0a-8685-0fd54352d3ac" providerId="ADAL" clId="{31DE91E4-F458-495A-9096-5874C3D814FF}" dt="2024-07-05T19:49:45.260" v="98" actId="700"/>
          <ac:spMkLst>
            <pc:docMk/>
            <pc:sldMk cId="3001971016" sldId="2147197028"/>
            <ac:spMk id="4" creationId="{4221A80E-CCF8-7CED-DA92-4316817173D9}"/>
          </ac:spMkLst>
        </pc:spChg>
        <pc:spChg chg="del mod ord">
          <ac:chgData name="Anneleen Janssen" userId="34277971-d75d-4b0a-8685-0fd54352d3ac" providerId="ADAL" clId="{31DE91E4-F458-495A-9096-5874C3D814FF}" dt="2024-07-05T19:49:45.260" v="98" actId="700"/>
          <ac:spMkLst>
            <pc:docMk/>
            <pc:sldMk cId="3001971016" sldId="2147197028"/>
            <ac:spMk id="5" creationId="{FCD97669-6C8A-508D-4C9F-382D2A1A3C33}"/>
          </ac:spMkLst>
        </pc:spChg>
        <pc:spChg chg="del">
          <ac:chgData name="Anneleen Janssen" userId="34277971-d75d-4b0a-8685-0fd54352d3ac" providerId="ADAL" clId="{31DE91E4-F458-495A-9096-5874C3D814FF}" dt="2024-07-05T19:49:45.260" v="98" actId="700"/>
          <ac:spMkLst>
            <pc:docMk/>
            <pc:sldMk cId="3001971016" sldId="2147197028"/>
            <ac:spMk id="6" creationId="{378A9E49-170D-116E-9245-17F106B9F673}"/>
          </ac:spMkLst>
        </pc:spChg>
        <pc:spChg chg="add mod ord">
          <ac:chgData name="Anneleen Janssen" userId="34277971-d75d-4b0a-8685-0fd54352d3ac" providerId="ADAL" clId="{31DE91E4-F458-495A-9096-5874C3D814FF}" dt="2024-07-05T19:51:56.646" v="154" actId="20577"/>
          <ac:spMkLst>
            <pc:docMk/>
            <pc:sldMk cId="3001971016" sldId="2147197028"/>
            <ac:spMk id="7" creationId="{C5945921-AD0B-EECF-EABC-F8676FDF7D1F}"/>
          </ac:spMkLst>
        </pc:spChg>
        <pc:spChg chg="add del mod ord">
          <ac:chgData name="Anneleen Janssen" userId="34277971-d75d-4b0a-8685-0fd54352d3ac" providerId="ADAL" clId="{31DE91E4-F458-495A-9096-5874C3D814FF}" dt="2024-07-05T19:49:54.706" v="115" actId="478"/>
          <ac:spMkLst>
            <pc:docMk/>
            <pc:sldMk cId="3001971016" sldId="2147197028"/>
            <ac:spMk id="8" creationId="{D8371D25-E35C-8097-605A-4490C70410B0}"/>
          </ac:spMkLst>
        </pc:spChg>
        <pc:graphicFrameChg chg="add mod">
          <ac:chgData name="Anneleen Janssen" userId="34277971-d75d-4b0a-8685-0fd54352d3ac" providerId="ADAL" clId="{31DE91E4-F458-495A-9096-5874C3D814FF}" dt="2024-07-05T19:50:04.228" v="117" actId="1076"/>
          <ac:graphicFrameMkLst>
            <pc:docMk/>
            <pc:sldMk cId="3001971016" sldId="2147197028"/>
            <ac:graphicFrameMk id="9" creationId="{C1813BB0-4D21-A1A6-B812-A239AB096EAB}"/>
          </ac:graphicFrameMkLst>
        </pc:graphicFrameChg>
      </pc:sldChg>
      <pc:sldChg chg="modSp add mod">
        <pc:chgData name="Anneleen Janssen" userId="34277971-d75d-4b0a-8685-0fd54352d3ac" providerId="ADAL" clId="{31DE91E4-F458-495A-9096-5874C3D814FF}" dt="2024-07-05T20:01:40.403" v="337" actId="113"/>
        <pc:sldMkLst>
          <pc:docMk/>
          <pc:sldMk cId="4005022661" sldId="2147197028"/>
        </pc:sldMkLst>
        <pc:graphicFrameChg chg="mod modGraphic">
          <ac:chgData name="Anneleen Janssen" userId="34277971-d75d-4b0a-8685-0fd54352d3ac" providerId="ADAL" clId="{31DE91E4-F458-495A-9096-5874C3D814FF}" dt="2024-07-05T20:01:40.403" v="337" actId="113"/>
          <ac:graphicFrameMkLst>
            <pc:docMk/>
            <pc:sldMk cId="4005022661" sldId="2147197028"/>
            <ac:graphicFrameMk id="9" creationId="{C1813BB0-4D21-A1A6-B812-A239AB096EAB}"/>
          </ac:graphicFrameMkLst>
        </pc:graphicFrameChg>
      </pc:sldChg>
      <pc:sldChg chg="addSp delSp modSp new mod modClrScheme chgLayout">
        <pc:chgData name="Anneleen Janssen" userId="34277971-d75d-4b0a-8685-0fd54352d3ac" providerId="ADAL" clId="{31DE91E4-F458-495A-9096-5874C3D814FF}" dt="2024-07-05T20:02:48.036" v="351" actId="5793"/>
        <pc:sldMkLst>
          <pc:docMk/>
          <pc:sldMk cId="2454435829" sldId="2147197029"/>
        </pc:sldMkLst>
        <pc:spChg chg="mod ord">
          <ac:chgData name="Anneleen Janssen" userId="34277971-d75d-4b0a-8685-0fd54352d3ac" providerId="ADAL" clId="{31DE91E4-F458-495A-9096-5874C3D814FF}" dt="2024-07-05T19:50:29.894" v="119" actId="700"/>
          <ac:spMkLst>
            <pc:docMk/>
            <pc:sldMk cId="2454435829" sldId="2147197029"/>
            <ac:spMk id="2" creationId="{6286794E-CFE0-7BA9-1676-33C79C219757}"/>
          </ac:spMkLst>
        </pc:spChg>
        <pc:spChg chg="mod ord">
          <ac:chgData name="Anneleen Janssen" userId="34277971-d75d-4b0a-8685-0fd54352d3ac" providerId="ADAL" clId="{31DE91E4-F458-495A-9096-5874C3D814FF}" dt="2024-07-05T19:50:29.894" v="119" actId="700"/>
          <ac:spMkLst>
            <pc:docMk/>
            <pc:sldMk cId="2454435829" sldId="2147197029"/>
            <ac:spMk id="3" creationId="{C84C973A-C82C-B618-11DB-70C0EF868194}"/>
          </ac:spMkLst>
        </pc:spChg>
        <pc:spChg chg="del mod ord">
          <ac:chgData name="Anneleen Janssen" userId="34277971-d75d-4b0a-8685-0fd54352d3ac" providerId="ADAL" clId="{31DE91E4-F458-495A-9096-5874C3D814FF}" dt="2024-07-05T19:50:29.894" v="119" actId="700"/>
          <ac:spMkLst>
            <pc:docMk/>
            <pc:sldMk cId="2454435829" sldId="2147197029"/>
            <ac:spMk id="4" creationId="{2042AEC2-36F4-CB85-639C-4B2AC85CD2B3}"/>
          </ac:spMkLst>
        </pc:spChg>
        <pc:spChg chg="del mod ord">
          <ac:chgData name="Anneleen Janssen" userId="34277971-d75d-4b0a-8685-0fd54352d3ac" providerId="ADAL" clId="{31DE91E4-F458-495A-9096-5874C3D814FF}" dt="2024-07-05T19:50:29.894" v="119" actId="700"/>
          <ac:spMkLst>
            <pc:docMk/>
            <pc:sldMk cId="2454435829" sldId="2147197029"/>
            <ac:spMk id="5" creationId="{C712093D-2D9B-DFF4-CFB2-BC6B6C7930A2}"/>
          </ac:spMkLst>
        </pc:spChg>
        <pc:spChg chg="del">
          <ac:chgData name="Anneleen Janssen" userId="34277971-d75d-4b0a-8685-0fd54352d3ac" providerId="ADAL" clId="{31DE91E4-F458-495A-9096-5874C3D814FF}" dt="2024-07-05T19:50:29.894" v="119" actId="700"/>
          <ac:spMkLst>
            <pc:docMk/>
            <pc:sldMk cId="2454435829" sldId="2147197029"/>
            <ac:spMk id="6" creationId="{F66BAB44-CC44-AE54-098E-51D8D3FB7F4A}"/>
          </ac:spMkLst>
        </pc:spChg>
        <pc:spChg chg="add mod ord">
          <ac:chgData name="Anneleen Janssen" userId="34277971-d75d-4b0a-8685-0fd54352d3ac" providerId="ADAL" clId="{31DE91E4-F458-495A-9096-5874C3D814FF}" dt="2024-07-05T19:50:35.274" v="128" actId="20577"/>
          <ac:spMkLst>
            <pc:docMk/>
            <pc:sldMk cId="2454435829" sldId="2147197029"/>
            <ac:spMk id="7" creationId="{9A2A8C1D-ABE8-786F-3CB6-A16759895AFA}"/>
          </ac:spMkLst>
        </pc:spChg>
        <pc:spChg chg="add del mod ord">
          <ac:chgData name="Anneleen Janssen" userId="34277971-d75d-4b0a-8685-0fd54352d3ac" providerId="ADAL" clId="{31DE91E4-F458-495A-9096-5874C3D814FF}" dt="2024-07-05T19:50:45.841" v="129" actId="478"/>
          <ac:spMkLst>
            <pc:docMk/>
            <pc:sldMk cId="2454435829" sldId="2147197029"/>
            <ac:spMk id="8" creationId="{1F16278C-A4CA-9867-9FC5-6D7D13E3A631}"/>
          </ac:spMkLst>
        </pc:spChg>
        <pc:graphicFrameChg chg="add mod modGraphic">
          <ac:chgData name="Anneleen Janssen" userId="34277971-d75d-4b0a-8685-0fd54352d3ac" providerId="ADAL" clId="{31DE91E4-F458-495A-9096-5874C3D814FF}" dt="2024-07-05T20:02:48.036" v="351" actId="5793"/>
          <ac:graphicFrameMkLst>
            <pc:docMk/>
            <pc:sldMk cId="2454435829" sldId="2147197029"/>
            <ac:graphicFrameMk id="9" creationId="{16015C13-053D-7D41-0458-C67CA185E4E7}"/>
          </ac:graphicFrameMkLst>
        </pc:graphicFrameChg>
      </pc:sldChg>
      <pc:sldChg chg="addSp delSp modSp new del mod modClrScheme chgLayout">
        <pc:chgData name="Anneleen Janssen" userId="34277971-d75d-4b0a-8685-0fd54352d3ac" providerId="ADAL" clId="{31DE91E4-F458-495A-9096-5874C3D814FF}" dt="2024-07-05T19:58:04.565" v="304" actId="47"/>
        <pc:sldMkLst>
          <pc:docMk/>
          <pc:sldMk cId="2303067867" sldId="2147197030"/>
        </pc:sldMkLst>
        <pc:spChg chg="mod ord">
          <ac:chgData name="Anneleen Janssen" userId="34277971-d75d-4b0a-8685-0fd54352d3ac" providerId="ADAL" clId="{31DE91E4-F458-495A-9096-5874C3D814FF}" dt="2024-07-05T19:52:34.135" v="158" actId="700"/>
          <ac:spMkLst>
            <pc:docMk/>
            <pc:sldMk cId="2303067867" sldId="2147197030"/>
            <ac:spMk id="2" creationId="{79AE4CF8-A52E-6B52-67F4-722FF0E48555}"/>
          </ac:spMkLst>
        </pc:spChg>
        <pc:spChg chg="mod ord">
          <ac:chgData name="Anneleen Janssen" userId="34277971-d75d-4b0a-8685-0fd54352d3ac" providerId="ADAL" clId="{31DE91E4-F458-495A-9096-5874C3D814FF}" dt="2024-07-05T19:52:34.135" v="158" actId="700"/>
          <ac:spMkLst>
            <pc:docMk/>
            <pc:sldMk cId="2303067867" sldId="2147197030"/>
            <ac:spMk id="3" creationId="{8599D777-DF81-2E25-A4C9-F3ED2D7F92FA}"/>
          </ac:spMkLst>
        </pc:spChg>
        <pc:spChg chg="del mod ord">
          <ac:chgData name="Anneleen Janssen" userId="34277971-d75d-4b0a-8685-0fd54352d3ac" providerId="ADAL" clId="{31DE91E4-F458-495A-9096-5874C3D814FF}" dt="2024-07-05T19:52:34.135" v="158" actId="700"/>
          <ac:spMkLst>
            <pc:docMk/>
            <pc:sldMk cId="2303067867" sldId="2147197030"/>
            <ac:spMk id="4" creationId="{940AAF1E-AAE3-6C6D-F831-B7F36BDE0B83}"/>
          </ac:spMkLst>
        </pc:spChg>
        <pc:spChg chg="del mod ord">
          <ac:chgData name="Anneleen Janssen" userId="34277971-d75d-4b0a-8685-0fd54352d3ac" providerId="ADAL" clId="{31DE91E4-F458-495A-9096-5874C3D814FF}" dt="2024-07-05T19:52:34.135" v="158" actId="700"/>
          <ac:spMkLst>
            <pc:docMk/>
            <pc:sldMk cId="2303067867" sldId="2147197030"/>
            <ac:spMk id="5" creationId="{7FA17C13-1E73-01EC-CB83-C560AE56C06E}"/>
          </ac:spMkLst>
        </pc:spChg>
        <pc:spChg chg="del">
          <ac:chgData name="Anneleen Janssen" userId="34277971-d75d-4b0a-8685-0fd54352d3ac" providerId="ADAL" clId="{31DE91E4-F458-495A-9096-5874C3D814FF}" dt="2024-07-05T19:52:34.135" v="158" actId="700"/>
          <ac:spMkLst>
            <pc:docMk/>
            <pc:sldMk cId="2303067867" sldId="2147197030"/>
            <ac:spMk id="6" creationId="{B2FFD574-D0F2-B369-CF1C-3F46702CDE61}"/>
          </ac:spMkLst>
        </pc:spChg>
        <pc:spChg chg="add mod ord">
          <ac:chgData name="Anneleen Janssen" userId="34277971-d75d-4b0a-8685-0fd54352d3ac" providerId="ADAL" clId="{31DE91E4-F458-495A-9096-5874C3D814FF}" dt="2024-07-05T19:52:59.049" v="230" actId="20577"/>
          <ac:spMkLst>
            <pc:docMk/>
            <pc:sldMk cId="2303067867" sldId="2147197030"/>
            <ac:spMk id="7" creationId="{CEDEAA54-0EB8-60E4-8ABF-DAA68CFC41AD}"/>
          </ac:spMkLst>
        </pc:spChg>
        <pc:spChg chg="add del mod ord">
          <ac:chgData name="Anneleen Janssen" userId="34277971-d75d-4b0a-8685-0fd54352d3ac" providerId="ADAL" clId="{31DE91E4-F458-495A-9096-5874C3D814FF}" dt="2024-07-05T19:54:38.782" v="235" actId="478"/>
          <ac:spMkLst>
            <pc:docMk/>
            <pc:sldMk cId="2303067867" sldId="2147197030"/>
            <ac:spMk id="8" creationId="{76546CB3-45C8-E0C5-B324-65173B64AD5A}"/>
          </ac:spMkLst>
        </pc:spChg>
        <pc:spChg chg="add del">
          <ac:chgData name="Anneleen Janssen" userId="34277971-d75d-4b0a-8685-0fd54352d3ac" providerId="ADAL" clId="{31DE91E4-F458-495A-9096-5874C3D814FF}" dt="2024-07-05T19:54:41.505" v="237" actId="478"/>
          <ac:spMkLst>
            <pc:docMk/>
            <pc:sldMk cId="2303067867" sldId="2147197030"/>
            <ac:spMk id="10" creationId="{00299EB8-5F19-76A3-ED80-449975078A12}"/>
          </ac:spMkLst>
        </pc:spChg>
      </pc:sldChg>
      <pc:sldChg chg="addSp delSp modSp new mod modClrScheme chgLayout">
        <pc:chgData name="Anneleen Janssen" userId="34277971-d75d-4b0a-8685-0fd54352d3ac" providerId="ADAL" clId="{31DE91E4-F458-495A-9096-5874C3D814FF}" dt="2024-07-05T20:05:06.555" v="378" actId="1076"/>
        <pc:sldMkLst>
          <pc:docMk/>
          <pc:sldMk cId="3096054134" sldId="2147197030"/>
        </pc:sldMkLst>
        <pc:spChg chg="mod ord">
          <ac:chgData name="Anneleen Janssen" userId="34277971-d75d-4b0a-8685-0fd54352d3ac" providerId="ADAL" clId="{31DE91E4-F458-495A-9096-5874C3D814FF}" dt="2024-07-05T20:03:56.221" v="353" actId="700"/>
          <ac:spMkLst>
            <pc:docMk/>
            <pc:sldMk cId="3096054134" sldId="2147197030"/>
            <ac:spMk id="2" creationId="{F2C3402E-8876-D472-0433-3C1EDB3B20AE}"/>
          </ac:spMkLst>
        </pc:spChg>
        <pc:spChg chg="mod ord">
          <ac:chgData name="Anneleen Janssen" userId="34277971-d75d-4b0a-8685-0fd54352d3ac" providerId="ADAL" clId="{31DE91E4-F458-495A-9096-5874C3D814FF}" dt="2024-07-05T20:03:56.221" v="353" actId="700"/>
          <ac:spMkLst>
            <pc:docMk/>
            <pc:sldMk cId="3096054134" sldId="2147197030"/>
            <ac:spMk id="3" creationId="{289CE67A-A352-EF9F-37F7-98A58B2A3EAF}"/>
          </ac:spMkLst>
        </pc:spChg>
        <pc:spChg chg="del mod ord">
          <ac:chgData name="Anneleen Janssen" userId="34277971-d75d-4b0a-8685-0fd54352d3ac" providerId="ADAL" clId="{31DE91E4-F458-495A-9096-5874C3D814FF}" dt="2024-07-05T20:03:56.221" v="353" actId="700"/>
          <ac:spMkLst>
            <pc:docMk/>
            <pc:sldMk cId="3096054134" sldId="2147197030"/>
            <ac:spMk id="4" creationId="{27E61E57-2CE0-A440-E891-91ACC4158DC8}"/>
          </ac:spMkLst>
        </pc:spChg>
        <pc:spChg chg="del mod ord">
          <ac:chgData name="Anneleen Janssen" userId="34277971-d75d-4b0a-8685-0fd54352d3ac" providerId="ADAL" clId="{31DE91E4-F458-495A-9096-5874C3D814FF}" dt="2024-07-05T20:03:56.221" v="353" actId="700"/>
          <ac:spMkLst>
            <pc:docMk/>
            <pc:sldMk cId="3096054134" sldId="2147197030"/>
            <ac:spMk id="5" creationId="{B9879652-857F-EEFC-36AB-58C42F890EE4}"/>
          </ac:spMkLst>
        </pc:spChg>
        <pc:spChg chg="del">
          <ac:chgData name="Anneleen Janssen" userId="34277971-d75d-4b0a-8685-0fd54352d3ac" providerId="ADAL" clId="{31DE91E4-F458-495A-9096-5874C3D814FF}" dt="2024-07-05T20:03:56.221" v="353" actId="700"/>
          <ac:spMkLst>
            <pc:docMk/>
            <pc:sldMk cId="3096054134" sldId="2147197030"/>
            <ac:spMk id="6" creationId="{C3F9BA2D-2C57-5486-0971-D140B13EACE7}"/>
          </ac:spMkLst>
        </pc:spChg>
        <pc:spChg chg="add mod ord">
          <ac:chgData name="Anneleen Janssen" userId="34277971-d75d-4b0a-8685-0fd54352d3ac" providerId="ADAL" clId="{31DE91E4-F458-495A-9096-5874C3D814FF}" dt="2024-07-05T20:04:01.426" v="363" actId="20577"/>
          <ac:spMkLst>
            <pc:docMk/>
            <pc:sldMk cId="3096054134" sldId="2147197030"/>
            <ac:spMk id="7" creationId="{DB193D57-6152-767B-725C-3A2114E22F27}"/>
          </ac:spMkLst>
        </pc:spChg>
        <pc:spChg chg="add del mod ord">
          <ac:chgData name="Anneleen Janssen" userId="34277971-d75d-4b0a-8685-0fd54352d3ac" providerId="ADAL" clId="{31DE91E4-F458-495A-9096-5874C3D814FF}" dt="2024-07-05T20:04:04.192" v="364" actId="478"/>
          <ac:spMkLst>
            <pc:docMk/>
            <pc:sldMk cId="3096054134" sldId="2147197030"/>
            <ac:spMk id="8" creationId="{2E610130-AF10-14B0-5243-A2A907CBD9B5}"/>
          </ac:spMkLst>
        </pc:spChg>
        <pc:spChg chg="add mod">
          <ac:chgData name="Anneleen Janssen" userId="34277971-d75d-4b0a-8685-0fd54352d3ac" providerId="ADAL" clId="{31DE91E4-F458-495A-9096-5874C3D814FF}" dt="2024-07-05T20:04:57.079" v="374"/>
          <ac:spMkLst>
            <pc:docMk/>
            <pc:sldMk cId="3096054134" sldId="2147197030"/>
            <ac:spMk id="10" creationId="{48678E60-C333-2649-A98A-BF8032BB6B32}"/>
          </ac:spMkLst>
        </pc:spChg>
        <pc:picChg chg="add mod">
          <ac:chgData name="Anneleen Janssen" userId="34277971-d75d-4b0a-8685-0fd54352d3ac" providerId="ADAL" clId="{31DE91E4-F458-495A-9096-5874C3D814FF}" dt="2024-07-05T20:05:06.555" v="378" actId="1076"/>
          <ac:picMkLst>
            <pc:docMk/>
            <pc:sldMk cId="3096054134" sldId="2147197030"/>
            <ac:picMk id="9" creationId="{CBE95167-9B2A-B371-F33A-421C2C45221E}"/>
          </ac:picMkLst>
        </pc:picChg>
      </pc:sldChg>
      <pc:sldChg chg="add del">
        <pc:chgData name="Anneleen Janssen" userId="34277971-d75d-4b0a-8685-0fd54352d3ac" providerId="ADAL" clId="{31DE91E4-F458-495A-9096-5874C3D814FF}" dt="2024-07-05T19:54:05.509" v="232" actId="47"/>
        <pc:sldMkLst>
          <pc:docMk/>
          <pc:sldMk cId="1966560632" sldId="2147197031"/>
        </pc:sldMkLst>
      </pc:sldChg>
      <pc:sldChg chg="add del">
        <pc:chgData name="Anneleen Janssen" userId="34277971-d75d-4b0a-8685-0fd54352d3ac" providerId="ADAL" clId="{31DE91E4-F458-495A-9096-5874C3D814FF}" dt="2024-07-05T19:54:05.509" v="232" actId="47"/>
        <pc:sldMkLst>
          <pc:docMk/>
          <pc:sldMk cId="647448404" sldId="2147197032"/>
        </pc:sldMkLst>
      </pc:sldChg>
    </pc:docChg>
  </pc:docChgLst>
  <pc:docChgLst>
    <pc:chgData name="Anneleen Janssen" userId="34277971-d75d-4b0a-8685-0fd54352d3ac" providerId="ADAL" clId="{3CCB06A3-954B-4B1D-8915-1968E39C1387}"/>
    <pc:docChg chg="undo custSel addSld delSld modSld">
      <pc:chgData name="Anneleen Janssen" userId="34277971-d75d-4b0a-8685-0fd54352d3ac" providerId="ADAL" clId="{3CCB06A3-954B-4B1D-8915-1968E39C1387}" dt="2024-07-09T06:59:42.692" v="150" actId="20577"/>
      <pc:docMkLst>
        <pc:docMk/>
      </pc:docMkLst>
      <pc:sldChg chg="modSp mod">
        <pc:chgData name="Anneleen Janssen" userId="34277971-d75d-4b0a-8685-0fd54352d3ac" providerId="ADAL" clId="{3CCB06A3-954B-4B1D-8915-1968E39C1387}" dt="2024-07-09T06:40:38.846" v="142" actId="1076"/>
        <pc:sldMkLst>
          <pc:docMk/>
          <pc:sldMk cId="3181979403" sldId="1044"/>
        </pc:sldMkLst>
        <pc:spChg chg="mod">
          <ac:chgData name="Anneleen Janssen" userId="34277971-d75d-4b0a-8685-0fd54352d3ac" providerId="ADAL" clId="{3CCB06A3-954B-4B1D-8915-1968E39C1387}" dt="2024-07-09T06:40:38.846" v="142" actId="1076"/>
          <ac:spMkLst>
            <pc:docMk/>
            <pc:sldMk cId="3181979403" sldId="1044"/>
            <ac:spMk id="4" creationId="{AB3C2232-E034-41C0-9E6D-BE6079409F20}"/>
          </ac:spMkLst>
        </pc:spChg>
      </pc:sldChg>
      <pc:sldChg chg="modSp mod">
        <pc:chgData name="Anneleen Janssen" userId="34277971-d75d-4b0a-8685-0fd54352d3ac" providerId="ADAL" clId="{3CCB06A3-954B-4B1D-8915-1968E39C1387}" dt="2024-07-09T06:41:05.208" v="144" actId="5793"/>
        <pc:sldMkLst>
          <pc:docMk/>
          <pc:sldMk cId="4176103825" sldId="1047"/>
        </pc:sldMkLst>
        <pc:spChg chg="mod">
          <ac:chgData name="Anneleen Janssen" userId="34277971-d75d-4b0a-8685-0fd54352d3ac" providerId="ADAL" clId="{3CCB06A3-954B-4B1D-8915-1968E39C1387}" dt="2024-07-09T06:41:05.208" v="144" actId="5793"/>
          <ac:spMkLst>
            <pc:docMk/>
            <pc:sldMk cId="4176103825" sldId="1047"/>
            <ac:spMk id="8" creationId="{D1413AE2-2CB1-F316-E752-107F987FEA8E}"/>
          </ac:spMkLst>
        </pc:spChg>
      </pc:sldChg>
      <pc:sldChg chg="modSp mod">
        <pc:chgData name="Anneleen Janssen" userId="34277971-d75d-4b0a-8685-0fd54352d3ac" providerId="ADAL" clId="{3CCB06A3-954B-4B1D-8915-1968E39C1387}" dt="2024-07-09T06:22:50.554" v="94" actId="20577"/>
        <pc:sldMkLst>
          <pc:docMk/>
          <pc:sldMk cId="598663501" sldId="1057"/>
        </pc:sldMkLst>
        <pc:spChg chg="mod">
          <ac:chgData name="Anneleen Janssen" userId="34277971-d75d-4b0a-8685-0fd54352d3ac" providerId="ADAL" clId="{3CCB06A3-954B-4B1D-8915-1968E39C1387}" dt="2024-07-09T06:22:50.554" v="94" actId="20577"/>
          <ac:spMkLst>
            <pc:docMk/>
            <pc:sldMk cId="598663501" sldId="1057"/>
            <ac:spMk id="8" creationId="{E7973950-13A0-9E05-32EA-DD9670A2CD77}"/>
          </ac:spMkLst>
        </pc:spChg>
      </pc:sldChg>
      <pc:sldChg chg="del">
        <pc:chgData name="Anneleen Janssen" userId="34277971-d75d-4b0a-8685-0fd54352d3ac" providerId="ADAL" clId="{3CCB06A3-954B-4B1D-8915-1968E39C1387}" dt="2024-07-09T06:42:03.193" v="145" actId="47"/>
        <pc:sldMkLst>
          <pc:docMk/>
          <pc:sldMk cId="4239282903" sldId="2147197024"/>
        </pc:sldMkLst>
      </pc:sldChg>
      <pc:sldChg chg="addSp delSp modSp mod">
        <pc:chgData name="Anneleen Janssen" userId="34277971-d75d-4b0a-8685-0fd54352d3ac" providerId="ADAL" clId="{3CCB06A3-954B-4B1D-8915-1968E39C1387}" dt="2024-07-09T06:59:42.692" v="150" actId="20577"/>
        <pc:sldMkLst>
          <pc:docMk/>
          <pc:sldMk cId="3096054134" sldId="2147197030"/>
        </pc:sldMkLst>
        <pc:spChg chg="mod">
          <ac:chgData name="Anneleen Janssen" userId="34277971-d75d-4b0a-8685-0fd54352d3ac" providerId="ADAL" clId="{3CCB06A3-954B-4B1D-8915-1968E39C1387}" dt="2024-07-09T06:59:42.692" v="150" actId="20577"/>
          <ac:spMkLst>
            <pc:docMk/>
            <pc:sldMk cId="3096054134" sldId="2147197030"/>
            <ac:spMk id="10" creationId="{48678E60-C333-2649-A98A-BF8032BB6B32}"/>
          </ac:spMkLst>
        </pc:spChg>
        <pc:picChg chg="del">
          <ac:chgData name="Anneleen Janssen" userId="34277971-d75d-4b0a-8685-0fd54352d3ac" providerId="ADAL" clId="{3CCB06A3-954B-4B1D-8915-1968E39C1387}" dt="2024-07-09T06:59:36.177" v="146" actId="478"/>
          <ac:picMkLst>
            <pc:docMk/>
            <pc:sldMk cId="3096054134" sldId="2147197030"/>
            <ac:picMk id="9" creationId="{CBE95167-9B2A-B371-F33A-421C2C45221E}"/>
          </ac:picMkLst>
        </pc:picChg>
        <pc:picChg chg="add mod">
          <ac:chgData name="Anneleen Janssen" userId="34277971-d75d-4b0a-8685-0fd54352d3ac" providerId="ADAL" clId="{3CCB06A3-954B-4B1D-8915-1968E39C1387}" dt="2024-07-09T06:59:40.199" v="148" actId="1076"/>
          <ac:picMkLst>
            <pc:docMk/>
            <pc:sldMk cId="3096054134" sldId="2147197030"/>
            <ac:picMk id="1026" creationId="{134F62DB-890F-CDEE-CF11-57C334C0304D}"/>
          </ac:picMkLst>
        </pc:picChg>
      </pc:sldChg>
      <pc:sldChg chg="addSp delSp modSp new mod modClrScheme chgLayout">
        <pc:chgData name="Anneleen Janssen" userId="34277971-d75d-4b0a-8685-0fd54352d3ac" providerId="ADAL" clId="{3CCB06A3-954B-4B1D-8915-1968E39C1387}" dt="2024-07-09T06:09:34.375" v="91" actId="1076"/>
        <pc:sldMkLst>
          <pc:docMk/>
          <pc:sldMk cId="4014604913" sldId="2147197031"/>
        </pc:sldMkLst>
        <pc:spChg chg="mod ord">
          <ac:chgData name="Anneleen Janssen" userId="34277971-d75d-4b0a-8685-0fd54352d3ac" providerId="ADAL" clId="{3CCB06A3-954B-4B1D-8915-1968E39C1387}" dt="2024-07-09T06:06:55.665" v="1" actId="700"/>
          <ac:spMkLst>
            <pc:docMk/>
            <pc:sldMk cId="4014604913" sldId="2147197031"/>
            <ac:spMk id="2" creationId="{8BD4D2B0-6220-9B51-021A-F0311D334558}"/>
          </ac:spMkLst>
        </pc:spChg>
        <pc:spChg chg="mod ord">
          <ac:chgData name="Anneleen Janssen" userId="34277971-d75d-4b0a-8685-0fd54352d3ac" providerId="ADAL" clId="{3CCB06A3-954B-4B1D-8915-1968E39C1387}" dt="2024-07-09T06:06:55.665" v="1" actId="700"/>
          <ac:spMkLst>
            <pc:docMk/>
            <pc:sldMk cId="4014604913" sldId="2147197031"/>
            <ac:spMk id="3" creationId="{26300347-1705-938B-CB2B-9CB0AC56DABD}"/>
          </ac:spMkLst>
        </pc:spChg>
        <pc:spChg chg="del mod ord">
          <ac:chgData name="Anneleen Janssen" userId="34277971-d75d-4b0a-8685-0fd54352d3ac" providerId="ADAL" clId="{3CCB06A3-954B-4B1D-8915-1968E39C1387}" dt="2024-07-09T06:06:55.665" v="1" actId="700"/>
          <ac:spMkLst>
            <pc:docMk/>
            <pc:sldMk cId="4014604913" sldId="2147197031"/>
            <ac:spMk id="4" creationId="{2BD5921C-A815-FCF4-D534-1C0672A36E03}"/>
          </ac:spMkLst>
        </pc:spChg>
        <pc:spChg chg="del mod ord">
          <ac:chgData name="Anneleen Janssen" userId="34277971-d75d-4b0a-8685-0fd54352d3ac" providerId="ADAL" clId="{3CCB06A3-954B-4B1D-8915-1968E39C1387}" dt="2024-07-09T06:06:55.665" v="1" actId="700"/>
          <ac:spMkLst>
            <pc:docMk/>
            <pc:sldMk cId="4014604913" sldId="2147197031"/>
            <ac:spMk id="5" creationId="{79031BD4-D710-0685-4A19-1F4AA115746B}"/>
          </ac:spMkLst>
        </pc:spChg>
        <pc:spChg chg="del">
          <ac:chgData name="Anneleen Janssen" userId="34277971-d75d-4b0a-8685-0fd54352d3ac" providerId="ADAL" clId="{3CCB06A3-954B-4B1D-8915-1968E39C1387}" dt="2024-07-09T06:06:55.665" v="1" actId="700"/>
          <ac:spMkLst>
            <pc:docMk/>
            <pc:sldMk cId="4014604913" sldId="2147197031"/>
            <ac:spMk id="6" creationId="{8A60E251-1721-3278-02AF-2F049F29FB0E}"/>
          </ac:spMkLst>
        </pc:spChg>
        <pc:spChg chg="add mod ord">
          <ac:chgData name="Anneleen Janssen" userId="34277971-d75d-4b0a-8685-0fd54352d3ac" providerId="ADAL" clId="{3CCB06A3-954B-4B1D-8915-1968E39C1387}" dt="2024-07-09T06:07:25.955" v="62" actId="20577"/>
          <ac:spMkLst>
            <pc:docMk/>
            <pc:sldMk cId="4014604913" sldId="2147197031"/>
            <ac:spMk id="7" creationId="{067052A0-632C-E40C-D004-C3AE72057A33}"/>
          </ac:spMkLst>
        </pc:spChg>
        <pc:spChg chg="add del mod ord">
          <ac:chgData name="Anneleen Janssen" userId="34277971-d75d-4b0a-8685-0fd54352d3ac" providerId="ADAL" clId="{3CCB06A3-954B-4B1D-8915-1968E39C1387}" dt="2024-07-09T06:07:27.815" v="63" actId="478"/>
          <ac:spMkLst>
            <pc:docMk/>
            <pc:sldMk cId="4014604913" sldId="2147197031"/>
            <ac:spMk id="8" creationId="{629B0398-1BAF-7F04-EF15-89730E4095CC}"/>
          </ac:spMkLst>
        </pc:spChg>
        <pc:spChg chg="add del mod">
          <ac:chgData name="Anneleen Janssen" userId="34277971-d75d-4b0a-8685-0fd54352d3ac" providerId="ADAL" clId="{3CCB06A3-954B-4B1D-8915-1968E39C1387}" dt="2024-07-09T06:09:23.835" v="88" actId="478"/>
          <ac:spMkLst>
            <pc:docMk/>
            <pc:sldMk cId="4014604913" sldId="2147197031"/>
            <ac:spMk id="10" creationId="{AC2E0906-6CA2-082E-C712-2931BDE2E943}"/>
          </ac:spMkLst>
        </pc:spChg>
        <pc:graphicFrameChg chg="add mod modGraphic">
          <ac:chgData name="Anneleen Janssen" userId="34277971-d75d-4b0a-8685-0fd54352d3ac" providerId="ADAL" clId="{3CCB06A3-954B-4B1D-8915-1968E39C1387}" dt="2024-07-09T06:09:34.375" v="91" actId="1076"/>
          <ac:graphicFrameMkLst>
            <pc:docMk/>
            <pc:sldMk cId="4014604913" sldId="2147197031"/>
            <ac:graphicFrameMk id="9" creationId="{5E9CA4B5-861B-F6E2-5B2F-C4F1A071C37D}"/>
          </ac:graphicFrameMkLst>
        </pc:graphicFrameChg>
      </pc:sldChg>
    </pc:docChg>
  </pc:docChgLst>
  <pc:docChgLst>
    <pc:chgData name="Anneleen Janssen" userId="34277971-d75d-4b0a-8685-0fd54352d3ac" providerId="ADAL" clId="{CDEF8017-37F4-4E4F-9D15-41B6332061CF}"/>
    <pc:docChg chg="undo custSel addSld delSld modSld sldOrd">
      <pc:chgData name="Anneleen Janssen" userId="34277971-d75d-4b0a-8685-0fd54352d3ac" providerId="ADAL" clId="{CDEF8017-37F4-4E4F-9D15-41B6332061CF}" dt="2024-04-08T20:03:39.516" v="13441" actId="1076"/>
      <pc:docMkLst>
        <pc:docMk/>
      </pc:docMkLst>
      <pc:sldChg chg="modSp mod">
        <pc:chgData name="Anneleen Janssen" userId="34277971-d75d-4b0a-8685-0fd54352d3ac" providerId="ADAL" clId="{CDEF8017-37F4-4E4F-9D15-41B6332061CF}" dt="2024-04-07T16:36:18.424" v="1" actId="20577"/>
        <pc:sldMkLst>
          <pc:docMk/>
          <pc:sldMk cId="2637076522" sldId="256"/>
        </pc:sldMkLst>
        <pc:spChg chg="mod">
          <ac:chgData name="Anneleen Janssen" userId="34277971-d75d-4b0a-8685-0fd54352d3ac" providerId="ADAL" clId="{CDEF8017-37F4-4E4F-9D15-41B6332061CF}" dt="2024-04-07T16:36:18.424" v="1" actId="20577"/>
          <ac:spMkLst>
            <pc:docMk/>
            <pc:sldMk cId="2637076522" sldId="256"/>
            <ac:spMk id="2" creationId="{2B50FDED-A493-4645-92EB-B62278EBDEE1}"/>
          </ac:spMkLst>
        </pc:spChg>
      </pc:sldChg>
      <pc:sldChg chg="modSp mod">
        <pc:chgData name="Anneleen Janssen" userId="34277971-d75d-4b0a-8685-0fd54352d3ac" providerId="ADAL" clId="{CDEF8017-37F4-4E4F-9D15-41B6332061CF}" dt="2024-04-07T16:37:03.377" v="47" actId="20577"/>
        <pc:sldMkLst>
          <pc:docMk/>
          <pc:sldMk cId="290316379" sldId="376"/>
        </pc:sldMkLst>
        <pc:spChg chg="mod">
          <ac:chgData name="Anneleen Janssen" userId="34277971-d75d-4b0a-8685-0fd54352d3ac" providerId="ADAL" clId="{CDEF8017-37F4-4E4F-9D15-41B6332061CF}" dt="2024-04-07T16:37:03.377" v="47" actId="20577"/>
          <ac:spMkLst>
            <pc:docMk/>
            <pc:sldMk cId="290316379" sldId="376"/>
            <ac:spMk id="5" creationId="{371A8C6E-B406-05D9-70BE-49D586E7ED7A}"/>
          </ac:spMkLst>
        </pc:spChg>
      </pc:sldChg>
      <pc:sldChg chg="del">
        <pc:chgData name="Anneleen Janssen" userId="34277971-d75d-4b0a-8685-0fd54352d3ac" providerId="ADAL" clId="{CDEF8017-37F4-4E4F-9D15-41B6332061CF}" dt="2024-04-08T19:59:29.701" v="13366" actId="47"/>
        <pc:sldMkLst>
          <pc:docMk/>
          <pc:sldMk cId="3079904165" sldId="902"/>
        </pc:sldMkLst>
      </pc:sldChg>
      <pc:sldChg chg="del">
        <pc:chgData name="Anneleen Janssen" userId="34277971-d75d-4b0a-8685-0fd54352d3ac" providerId="ADAL" clId="{CDEF8017-37F4-4E4F-9D15-41B6332061CF}" dt="2024-04-08T19:55:58.916" v="13338" actId="47"/>
        <pc:sldMkLst>
          <pc:docMk/>
          <pc:sldMk cId="3099825283" sldId="910"/>
        </pc:sldMkLst>
      </pc:sldChg>
      <pc:sldChg chg="modSp mod">
        <pc:chgData name="Anneleen Janssen" userId="34277971-d75d-4b0a-8685-0fd54352d3ac" providerId="ADAL" clId="{CDEF8017-37F4-4E4F-9D15-41B6332061CF}" dt="2024-04-08T18:59:17.372" v="7669" actId="20577"/>
        <pc:sldMkLst>
          <pc:docMk/>
          <pc:sldMk cId="1988628267" sldId="958"/>
        </pc:sldMkLst>
        <pc:spChg chg="mod">
          <ac:chgData name="Anneleen Janssen" userId="34277971-d75d-4b0a-8685-0fd54352d3ac" providerId="ADAL" clId="{CDEF8017-37F4-4E4F-9D15-41B6332061CF}" dt="2024-04-08T18:59:17.372" v="7669" actId="20577"/>
          <ac:spMkLst>
            <pc:docMk/>
            <pc:sldMk cId="1988628267" sldId="958"/>
            <ac:spMk id="4" creationId="{8E555214-A50E-4100-8521-899E16C6E641}"/>
          </ac:spMkLst>
        </pc:spChg>
      </pc:sldChg>
      <pc:sldChg chg="del">
        <pc:chgData name="Anneleen Janssen" userId="34277971-d75d-4b0a-8685-0fd54352d3ac" providerId="ADAL" clId="{CDEF8017-37F4-4E4F-9D15-41B6332061CF}" dt="2024-04-08T20:01:22.546" v="13390" actId="47"/>
        <pc:sldMkLst>
          <pc:docMk/>
          <pc:sldMk cId="3647100371" sldId="969"/>
        </pc:sldMkLst>
      </pc:sldChg>
      <pc:sldChg chg="del">
        <pc:chgData name="Anneleen Janssen" userId="34277971-d75d-4b0a-8685-0fd54352d3ac" providerId="ADAL" clId="{CDEF8017-37F4-4E4F-9D15-41B6332061CF}" dt="2024-04-08T20:01:27.019" v="13391" actId="47"/>
        <pc:sldMkLst>
          <pc:docMk/>
          <pc:sldMk cId="1063911092" sldId="970"/>
        </pc:sldMkLst>
      </pc:sldChg>
      <pc:sldChg chg="modSp mod ord">
        <pc:chgData name="Anneleen Janssen" userId="34277971-d75d-4b0a-8685-0fd54352d3ac" providerId="ADAL" clId="{CDEF8017-37F4-4E4F-9D15-41B6332061CF}" dt="2024-04-08T19:04:01.057" v="7838" actId="20577"/>
        <pc:sldMkLst>
          <pc:docMk/>
          <pc:sldMk cId="3314534724" sldId="1036"/>
        </pc:sldMkLst>
        <pc:spChg chg="mod">
          <ac:chgData name="Anneleen Janssen" userId="34277971-d75d-4b0a-8685-0fd54352d3ac" providerId="ADAL" clId="{CDEF8017-37F4-4E4F-9D15-41B6332061CF}" dt="2024-04-08T18:57:42.573" v="7577" actId="207"/>
          <ac:spMkLst>
            <pc:docMk/>
            <pc:sldMk cId="3314534724" sldId="1036"/>
            <ac:spMk id="2" creationId="{52F9CD14-CD70-464B-A59C-AFE10CF274C6}"/>
          </ac:spMkLst>
        </pc:spChg>
        <pc:spChg chg="mod">
          <ac:chgData name="Anneleen Janssen" userId="34277971-d75d-4b0a-8685-0fd54352d3ac" providerId="ADAL" clId="{CDEF8017-37F4-4E4F-9D15-41B6332061CF}" dt="2024-04-07T18:30:21.291" v="2822" actId="20577"/>
          <ac:spMkLst>
            <pc:docMk/>
            <pc:sldMk cId="3314534724" sldId="1036"/>
            <ac:spMk id="5" creationId="{E0C70981-F6F1-4DA0-952C-2A0883AEC23D}"/>
          </ac:spMkLst>
        </pc:spChg>
        <pc:graphicFrameChg chg="modGraphic">
          <ac:chgData name="Anneleen Janssen" userId="34277971-d75d-4b0a-8685-0fd54352d3ac" providerId="ADAL" clId="{CDEF8017-37F4-4E4F-9D15-41B6332061CF}" dt="2024-04-08T19:04:01.057" v="7838" actId="20577"/>
          <ac:graphicFrameMkLst>
            <pc:docMk/>
            <pc:sldMk cId="3314534724" sldId="1036"/>
            <ac:graphicFrameMk id="6" creationId="{ACA7E0CE-A0DF-4C3F-B75B-165A97EA9E6C}"/>
          </ac:graphicFrameMkLst>
        </pc:graphicFrameChg>
      </pc:sldChg>
      <pc:sldChg chg="delSp modSp mod">
        <pc:chgData name="Anneleen Janssen" userId="34277971-d75d-4b0a-8685-0fd54352d3ac" providerId="ADAL" clId="{CDEF8017-37F4-4E4F-9D15-41B6332061CF}" dt="2024-04-08T20:02:36.707" v="13430" actId="478"/>
        <pc:sldMkLst>
          <pc:docMk/>
          <pc:sldMk cId="2995305548" sldId="1043"/>
        </pc:sldMkLst>
        <pc:spChg chg="mod">
          <ac:chgData name="Anneleen Janssen" userId="34277971-d75d-4b0a-8685-0fd54352d3ac" providerId="ADAL" clId="{CDEF8017-37F4-4E4F-9D15-41B6332061CF}" dt="2024-04-08T19:58:35.365" v="13361" actId="948"/>
          <ac:spMkLst>
            <pc:docMk/>
            <pc:sldMk cId="2995305548" sldId="1043"/>
            <ac:spMk id="2" creationId="{AC6A4C79-FE2F-40C3-9B12-11C79820B00F}"/>
          </ac:spMkLst>
        </pc:spChg>
        <pc:spChg chg="mod">
          <ac:chgData name="Anneleen Janssen" userId="34277971-d75d-4b0a-8685-0fd54352d3ac" providerId="ADAL" clId="{CDEF8017-37F4-4E4F-9D15-41B6332061CF}" dt="2024-04-08T20:02:07.317" v="13428" actId="1076"/>
          <ac:spMkLst>
            <pc:docMk/>
            <pc:sldMk cId="2995305548" sldId="1043"/>
            <ac:spMk id="9" creationId="{7C662677-D2FE-4448-958B-628C9CB4F103}"/>
          </ac:spMkLst>
        </pc:spChg>
        <pc:grpChg chg="del mod">
          <ac:chgData name="Anneleen Janssen" userId="34277971-d75d-4b0a-8685-0fd54352d3ac" providerId="ADAL" clId="{CDEF8017-37F4-4E4F-9D15-41B6332061CF}" dt="2024-04-08T20:02:36.707" v="13430" actId="478"/>
          <ac:grpSpMkLst>
            <pc:docMk/>
            <pc:sldMk cId="2995305548" sldId="1043"/>
            <ac:grpSpMk id="8" creationId="{DD2C02AF-F709-4E30-B3EB-E00AD62EF8A4}"/>
          </ac:grpSpMkLst>
        </pc:grpChg>
      </pc:sldChg>
      <pc:sldChg chg="delSp modSp mod">
        <pc:chgData name="Anneleen Janssen" userId="34277971-d75d-4b0a-8685-0fd54352d3ac" providerId="ADAL" clId="{CDEF8017-37F4-4E4F-9D15-41B6332061CF}" dt="2024-04-08T19:56:25.146" v="13339" actId="948"/>
        <pc:sldMkLst>
          <pc:docMk/>
          <pc:sldMk cId="3714903004" sldId="1045"/>
        </pc:sldMkLst>
        <pc:spChg chg="mod">
          <ac:chgData name="Anneleen Janssen" userId="34277971-d75d-4b0a-8685-0fd54352d3ac" providerId="ADAL" clId="{CDEF8017-37F4-4E4F-9D15-41B6332061CF}" dt="2024-04-08T19:56:25.146" v="13339" actId="948"/>
          <ac:spMkLst>
            <pc:docMk/>
            <pc:sldMk cId="3714903004" sldId="1045"/>
            <ac:spMk id="2" creationId="{396E39FB-94B7-46BC-8420-BFB8A02B8936}"/>
          </ac:spMkLst>
        </pc:spChg>
        <pc:spChg chg="mod">
          <ac:chgData name="Anneleen Janssen" userId="34277971-d75d-4b0a-8685-0fd54352d3ac" providerId="ADAL" clId="{CDEF8017-37F4-4E4F-9D15-41B6332061CF}" dt="2024-04-07T16:52:52" v="891" actId="1076"/>
          <ac:spMkLst>
            <pc:docMk/>
            <pc:sldMk cId="3714903004" sldId="1045"/>
            <ac:spMk id="5" creationId="{9737457A-A6B6-487D-91E6-2ECB24CF9FAE}"/>
          </ac:spMkLst>
        </pc:spChg>
        <pc:picChg chg="del">
          <ac:chgData name="Anneleen Janssen" userId="34277971-d75d-4b0a-8685-0fd54352d3ac" providerId="ADAL" clId="{CDEF8017-37F4-4E4F-9D15-41B6332061CF}" dt="2024-04-07T17:06:56.200" v="1687" actId="478"/>
          <ac:picMkLst>
            <pc:docMk/>
            <pc:sldMk cId="3714903004" sldId="1045"/>
            <ac:picMk id="6" creationId="{DE07C4B7-8CA1-42AE-890C-1AD2A3003398}"/>
          </ac:picMkLst>
        </pc:picChg>
      </pc:sldChg>
      <pc:sldChg chg="del">
        <pc:chgData name="Anneleen Janssen" userId="34277971-d75d-4b0a-8685-0fd54352d3ac" providerId="ADAL" clId="{CDEF8017-37F4-4E4F-9D15-41B6332061CF}" dt="2024-04-08T20:01:19.103" v="13389" actId="47"/>
        <pc:sldMkLst>
          <pc:docMk/>
          <pc:sldMk cId="2658757354" sldId="1046"/>
        </pc:sldMkLst>
      </pc:sldChg>
      <pc:sldChg chg="modSp mod">
        <pc:chgData name="Anneleen Janssen" userId="34277971-d75d-4b0a-8685-0fd54352d3ac" providerId="ADAL" clId="{CDEF8017-37F4-4E4F-9D15-41B6332061CF}" dt="2024-04-08T19:59:50.571" v="13368" actId="20577"/>
        <pc:sldMkLst>
          <pc:docMk/>
          <pc:sldMk cId="4176103825" sldId="1047"/>
        </pc:sldMkLst>
        <pc:spChg chg="mod">
          <ac:chgData name="Anneleen Janssen" userId="34277971-d75d-4b0a-8685-0fd54352d3ac" providerId="ADAL" clId="{CDEF8017-37F4-4E4F-9D15-41B6332061CF}" dt="2024-04-08T19:59:50.571" v="13368" actId="20577"/>
          <ac:spMkLst>
            <pc:docMk/>
            <pc:sldMk cId="4176103825" sldId="1047"/>
            <ac:spMk id="8" creationId="{D1413AE2-2CB1-F316-E752-107F987FEA8E}"/>
          </ac:spMkLst>
        </pc:spChg>
      </pc:sldChg>
      <pc:sldChg chg="add del">
        <pc:chgData name="Anneleen Janssen" userId="34277971-d75d-4b0a-8685-0fd54352d3ac" providerId="ADAL" clId="{CDEF8017-37F4-4E4F-9D15-41B6332061CF}" dt="2024-04-07T18:29:10.257" v="2760" actId="47"/>
        <pc:sldMkLst>
          <pc:docMk/>
          <pc:sldMk cId="918682412" sldId="1048"/>
        </pc:sldMkLst>
      </pc:sldChg>
      <pc:sldChg chg="addSp delSp modSp add mod">
        <pc:chgData name="Anneleen Janssen" userId="34277971-d75d-4b0a-8685-0fd54352d3ac" providerId="ADAL" clId="{CDEF8017-37F4-4E4F-9D15-41B6332061CF}" dt="2024-04-08T19:57:44.038" v="13353" actId="2711"/>
        <pc:sldMkLst>
          <pc:docMk/>
          <pc:sldMk cId="713938294" sldId="1049"/>
        </pc:sldMkLst>
        <pc:spChg chg="del">
          <ac:chgData name="Anneleen Janssen" userId="34277971-d75d-4b0a-8685-0fd54352d3ac" providerId="ADAL" clId="{CDEF8017-37F4-4E4F-9D15-41B6332061CF}" dt="2024-04-07T17:01:22.463" v="1506" actId="478"/>
          <ac:spMkLst>
            <pc:docMk/>
            <pc:sldMk cId="713938294" sldId="1049"/>
            <ac:spMk id="2" creationId="{396E39FB-94B7-46BC-8420-BFB8A02B8936}"/>
          </ac:spMkLst>
        </pc:spChg>
        <pc:spChg chg="add mod">
          <ac:chgData name="Anneleen Janssen" userId="34277971-d75d-4b0a-8685-0fd54352d3ac" providerId="ADAL" clId="{CDEF8017-37F4-4E4F-9D15-41B6332061CF}" dt="2024-04-08T19:57:44.038" v="13353" actId="2711"/>
          <ac:spMkLst>
            <pc:docMk/>
            <pc:sldMk cId="713938294" sldId="1049"/>
            <ac:spMk id="2" creationId="{957594C4-5A87-7536-F98C-112A56717751}"/>
          </ac:spMkLst>
        </pc:spChg>
        <pc:spChg chg="add del mod">
          <ac:chgData name="Anneleen Janssen" userId="34277971-d75d-4b0a-8685-0fd54352d3ac" providerId="ADAL" clId="{CDEF8017-37F4-4E4F-9D15-41B6332061CF}" dt="2024-04-08T19:25:45.311" v="9481" actId="478"/>
          <ac:spMkLst>
            <pc:docMk/>
            <pc:sldMk cId="713938294" sldId="1049"/>
            <ac:spMk id="7" creationId="{448D48D0-CB00-5CF4-0FAE-02DD54457CA4}"/>
          </ac:spMkLst>
        </pc:spChg>
        <pc:spChg chg="add del mod">
          <ac:chgData name="Anneleen Janssen" userId="34277971-d75d-4b0a-8685-0fd54352d3ac" providerId="ADAL" clId="{CDEF8017-37F4-4E4F-9D15-41B6332061CF}" dt="2024-04-07T19:16:44.643" v="5763" actId="478"/>
          <ac:spMkLst>
            <pc:docMk/>
            <pc:sldMk cId="713938294" sldId="1049"/>
            <ac:spMk id="7" creationId="{845CE7D9-BC4B-BF21-7A47-75F4902D1C4A}"/>
          </ac:spMkLst>
        </pc:spChg>
        <pc:spChg chg="add del mod">
          <ac:chgData name="Anneleen Janssen" userId="34277971-d75d-4b0a-8685-0fd54352d3ac" providerId="ADAL" clId="{CDEF8017-37F4-4E4F-9D15-41B6332061CF}" dt="2024-04-07T17:06:44.884" v="1685" actId="478"/>
          <ac:spMkLst>
            <pc:docMk/>
            <pc:sldMk cId="713938294" sldId="1049"/>
            <ac:spMk id="8" creationId="{5C9ACEDB-CE96-EC53-6E60-7AE7844A68A9}"/>
          </ac:spMkLst>
        </pc:spChg>
        <pc:spChg chg="add del mod">
          <ac:chgData name="Anneleen Janssen" userId="34277971-d75d-4b0a-8685-0fd54352d3ac" providerId="ADAL" clId="{CDEF8017-37F4-4E4F-9D15-41B6332061CF}" dt="2024-04-07T19:16:44.643" v="5763" actId="478"/>
          <ac:spMkLst>
            <pc:docMk/>
            <pc:sldMk cId="713938294" sldId="1049"/>
            <ac:spMk id="8" creationId="{F0BCA52C-A00C-1798-E8E9-C4970EBF1685}"/>
          </ac:spMkLst>
        </pc:spChg>
        <pc:spChg chg="add del mod">
          <ac:chgData name="Anneleen Janssen" userId="34277971-d75d-4b0a-8685-0fd54352d3ac" providerId="ADAL" clId="{CDEF8017-37F4-4E4F-9D15-41B6332061CF}" dt="2024-04-07T19:16:44.643" v="5763" actId="478"/>
          <ac:spMkLst>
            <pc:docMk/>
            <pc:sldMk cId="713938294" sldId="1049"/>
            <ac:spMk id="9" creationId="{02B3EC91-4E6B-F922-38FA-7F76E655FE80}"/>
          </ac:spMkLst>
        </pc:spChg>
        <pc:spChg chg="add del mod">
          <ac:chgData name="Anneleen Janssen" userId="34277971-d75d-4b0a-8685-0fd54352d3ac" providerId="ADAL" clId="{CDEF8017-37F4-4E4F-9D15-41B6332061CF}" dt="2024-04-07T19:16:44.643" v="5763" actId="478"/>
          <ac:spMkLst>
            <pc:docMk/>
            <pc:sldMk cId="713938294" sldId="1049"/>
            <ac:spMk id="10" creationId="{BD7A3992-D92A-5585-7EE0-F972DF649101}"/>
          </ac:spMkLst>
        </pc:spChg>
        <pc:spChg chg="add del mod">
          <ac:chgData name="Anneleen Janssen" userId="34277971-d75d-4b0a-8685-0fd54352d3ac" providerId="ADAL" clId="{CDEF8017-37F4-4E4F-9D15-41B6332061CF}" dt="2024-04-08T19:12:47.856" v="8407" actId="478"/>
          <ac:spMkLst>
            <pc:docMk/>
            <pc:sldMk cId="713938294" sldId="1049"/>
            <ac:spMk id="11" creationId="{BD7A3992-D92A-5585-7EE0-F972DF649101}"/>
          </ac:spMkLst>
        </pc:spChg>
        <pc:picChg chg="mod">
          <ac:chgData name="Anneleen Janssen" userId="34277971-d75d-4b0a-8685-0fd54352d3ac" providerId="ADAL" clId="{CDEF8017-37F4-4E4F-9D15-41B6332061CF}" dt="2024-04-07T18:56:32.392" v="5222" actId="1076"/>
          <ac:picMkLst>
            <pc:docMk/>
            <pc:sldMk cId="713938294" sldId="1049"/>
            <ac:picMk id="6" creationId="{DE07C4B7-8CA1-42AE-890C-1AD2A3003398}"/>
          </ac:picMkLst>
        </pc:picChg>
        <pc:cxnChg chg="add del">
          <ac:chgData name="Anneleen Janssen" userId="34277971-d75d-4b0a-8685-0fd54352d3ac" providerId="ADAL" clId="{CDEF8017-37F4-4E4F-9D15-41B6332061CF}" dt="2024-04-08T19:26:24.813" v="9490" actId="478"/>
          <ac:cxnSpMkLst>
            <pc:docMk/>
            <pc:sldMk cId="713938294" sldId="1049"/>
            <ac:cxnSpMk id="9" creationId="{64547754-AED3-324F-4168-B5733352E4E3}"/>
          </ac:cxnSpMkLst>
        </pc:cxnChg>
      </pc:sldChg>
      <pc:sldChg chg="addSp delSp modSp add mod ord">
        <pc:chgData name="Anneleen Janssen" userId="34277971-d75d-4b0a-8685-0fd54352d3ac" providerId="ADAL" clId="{CDEF8017-37F4-4E4F-9D15-41B6332061CF}" dt="2024-04-07T18:52:53.274" v="5002"/>
        <pc:sldMkLst>
          <pc:docMk/>
          <pc:sldMk cId="1694568242" sldId="1050"/>
        </pc:sldMkLst>
        <pc:spChg chg="del">
          <ac:chgData name="Anneleen Janssen" userId="34277971-d75d-4b0a-8685-0fd54352d3ac" providerId="ADAL" clId="{CDEF8017-37F4-4E4F-9D15-41B6332061CF}" dt="2024-04-07T17:02:03.554" v="1510" actId="478"/>
          <ac:spMkLst>
            <pc:docMk/>
            <pc:sldMk cId="1694568242" sldId="1050"/>
            <ac:spMk id="2" creationId="{396E39FB-94B7-46BC-8420-BFB8A02B8936}"/>
          </ac:spMkLst>
        </pc:spChg>
        <pc:spChg chg="add mod">
          <ac:chgData name="Anneleen Janssen" userId="34277971-d75d-4b0a-8685-0fd54352d3ac" providerId="ADAL" clId="{CDEF8017-37F4-4E4F-9D15-41B6332061CF}" dt="2024-04-07T18:05:54.628" v="2509" actId="255"/>
          <ac:spMkLst>
            <pc:docMk/>
            <pc:sldMk cId="1694568242" sldId="1050"/>
            <ac:spMk id="8" creationId="{C84DB8F1-3D28-A9B2-FC44-F48AF43DAA50}"/>
          </ac:spMkLst>
        </pc:spChg>
        <pc:picChg chg="del">
          <ac:chgData name="Anneleen Janssen" userId="34277971-d75d-4b0a-8685-0fd54352d3ac" providerId="ADAL" clId="{CDEF8017-37F4-4E4F-9D15-41B6332061CF}" dt="2024-04-07T17:06:05.419" v="1681" actId="478"/>
          <ac:picMkLst>
            <pc:docMk/>
            <pc:sldMk cId="1694568242" sldId="1050"/>
            <ac:picMk id="6" creationId="{DE07C4B7-8CA1-42AE-890C-1AD2A3003398}"/>
          </ac:picMkLst>
        </pc:picChg>
        <pc:picChg chg="add mod modCrop">
          <ac:chgData name="Anneleen Janssen" userId="34277971-d75d-4b0a-8685-0fd54352d3ac" providerId="ADAL" clId="{CDEF8017-37F4-4E4F-9D15-41B6332061CF}" dt="2024-04-07T17:06:11.995" v="1683" actId="14100"/>
          <ac:picMkLst>
            <pc:docMk/>
            <pc:sldMk cId="1694568242" sldId="1050"/>
            <ac:picMk id="10" creationId="{9744BAA3-A56F-23C6-EB7C-2E181A44A05B}"/>
          </ac:picMkLst>
        </pc:picChg>
      </pc:sldChg>
      <pc:sldChg chg="addSp modSp add mod">
        <pc:chgData name="Anneleen Janssen" userId="34277971-d75d-4b0a-8685-0fd54352d3ac" providerId="ADAL" clId="{CDEF8017-37F4-4E4F-9D15-41B6332061CF}" dt="2024-04-08T19:56:57.050" v="13349" actId="20577"/>
        <pc:sldMkLst>
          <pc:docMk/>
          <pc:sldMk cId="4235699692" sldId="1051"/>
        </pc:sldMkLst>
        <pc:spChg chg="mod">
          <ac:chgData name="Anneleen Janssen" userId="34277971-d75d-4b0a-8685-0fd54352d3ac" providerId="ADAL" clId="{CDEF8017-37F4-4E4F-9D15-41B6332061CF}" dt="2024-04-08T19:56:57.050" v="13349" actId="20577"/>
          <ac:spMkLst>
            <pc:docMk/>
            <pc:sldMk cId="4235699692" sldId="1051"/>
            <ac:spMk id="2" creationId="{396E39FB-94B7-46BC-8420-BFB8A02B8936}"/>
          </ac:spMkLst>
        </pc:spChg>
        <pc:spChg chg="add mod">
          <ac:chgData name="Anneleen Janssen" userId="34277971-d75d-4b0a-8685-0fd54352d3ac" providerId="ADAL" clId="{CDEF8017-37F4-4E4F-9D15-41B6332061CF}" dt="2024-04-07T18:07:26.004" v="2607" actId="1036"/>
          <ac:spMkLst>
            <pc:docMk/>
            <pc:sldMk cId="4235699692" sldId="1051"/>
            <ac:spMk id="7" creationId="{2AA6CEDE-D84E-69B7-0A27-D2C3C44B5CE4}"/>
          </ac:spMkLst>
        </pc:spChg>
        <pc:spChg chg="add mod">
          <ac:chgData name="Anneleen Janssen" userId="34277971-d75d-4b0a-8685-0fd54352d3ac" providerId="ADAL" clId="{CDEF8017-37F4-4E4F-9D15-41B6332061CF}" dt="2024-04-07T18:07:26.004" v="2607" actId="1036"/>
          <ac:spMkLst>
            <pc:docMk/>
            <pc:sldMk cId="4235699692" sldId="1051"/>
            <ac:spMk id="8" creationId="{F2B8B61E-208A-61E0-C8E6-52D2A6C8E4FD}"/>
          </ac:spMkLst>
        </pc:spChg>
        <pc:spChg chg="add mod">
          <ac:chgData name="Anneleen Janssen" userId="34277971-d75d-4b0a-8685-0fd54352d3ac" providerId="ADAL" clId="{CDEF8017-37F4-4E4F-9D15-41B6332061CF}" dt="2024-04-07T18:07:26.004" v="2607" actId="1036"/>
          <ac:spMkLst>
            <pc:docMk/>
            <pc:sldMk cId="4235699692" sldId="1051"/>
            <ac:spMk id="9" creationId="{098B4EF1-5848-8722-EAD3-DD4453E09A58}"/>
          </ac:spMkLst>
        </pc:spChg>
        <pc:spChg chg="add mod">
          <ac:chgData name="Anneleen Janssen" userId="34277971-d75d-4b0a-8685-0fd54352d3ac" providerId="ADAL" clId="{CDEF8017-37F4-4E4F-9D15-41B6332061CF}" dt="2024-04-07T18:07:26.004" v="2607" actId="1036"/>
          <ac:spMkLst>
            <pc:docMk/>
            <pc:sldMk cId="4235699692" sldId="1051"/>
            <ac:spMk id="10" creationId="{62B1E25E-12C3-3D88-1CCD-FF8894670EEC}"/>
          </ac:spMkLst>
        </pc:spChg>
        <pc:spChg chg="add mod">
          <ac:chgData name="Anneleen Janssen" userId="34277971-d75d-4b0a-8685-0fd54352d3ac" providerId="ADAL" clId="{CDEF8017-37F4-4E4F-9D15-41B6332061CF}" dt="2024-04-07T18:07:34.923" v="2610" actId="1076"/>
          <ac:spMkLst>
            <pc:docMk/>
            <pc:sldMk cId="4235699692" sldId="1051"/>
            <ac:spMk id="11" creationId="{B8A4C9E2-7CE9-F4C7-DF03-75465FCD154D}"/>
          </ac:spMkLst>
        </pc:spChg>
        <pc:spChg chg="add mod">
          <ac:chgData name="Anneleen Janssen" userId="34277971-d75d-4b0a-8685-0fd54352d3ac" providerId="ADAL" clId="{CDEF8017-37F4-4E4F-9D15-41B6332061CF}" dt="2024-04-07T18:07:26.004" v="2607" actId="1036"/>
          <ac:spMkLst>
            <pc:docMk/>
            <pc:sldMk cId="4235699692" sldId="1051"/>
            <ac:spMk id="12" creationId="{FE74EBAB-DD2C-4F97-022B-1B55D944F149}"/>
          </ac:spMkLst>
        </pc:spChg>
        <pc:picChg chg="add mod">
          <ac:chgData name="Anneleen Janssen" userId="34277971-d75d-4b0a-8685-0fd54352d3ac" providerId="ADAL" clId="{CDEF8017-37F4-4E4F-9D15-41B6332061CF}" dt="2024-04-08T19:24:48.587" v="9474" actId="1076"/>
          <ac:picMkLst>
            <pc:docMk/>
            <pc:sldMk cId="4235699692" sldId="1051"/>
            <ac:picMk id="6" creationId="{39476C0D-239F-189E-B409-FC9D265E9094}"/>
          </ac:picMkLst>
        </pc:picChg>
      </pc:sldChg>
      <pc:sldChg chg="addSp delSp modSp new del mod modClrScheme chgLayout">
        <pc:chgData name="Anneleen Janssen" userId="34277971-d75d-4b0a-8685-0fd54352d3ac" providerId="ADAL" clId="{CDEF8017-37F4-4E4F-9D15-41B6332061CF}" dt="2024-04-08T19:37:30.964" v="10897" actId="47"/>
        <pc:sldMkLst>
          <pc:docMk/>
          <pc:sldMk cId="2844730851" sldId="1052"/>
        </pc:sldMkLst>
        <pc:spChg chg="mod ord">
          <ac:chgData name="Anneleen Janssen" userId="34277971-d75d-4b0a-8685-0fd54352d3ac" providerId="ADAL" clId="{CDEF8017-37F4-4E4F-9D15-41B6332061CF}" dt="2024-04-07T18:23:17.785" v="2673" actId="700"/>
          <ac:spMkLst>
            <pc:docMk/>
            <pc:sldMk cId="2844730851" sldId="1052"/>
            <ac:spMk id="2" creationId="{953AFDB7-B003-2A90-8B11-A03FD47D7D0B}"/>
          </ac:spMkLst>
        </pc:spChg>
        <pc:spChg chg="mod ord">
          <ac:chgData name="Anneleen Janssen" userId="34277971-d75d-4b0a-8685-0fd54352d3ac" providerId="ADAL" clId="{CDEF8017-37F4-4E4F-9D15-41B6332061CF}" dt="2024-04-07T18:23:17.785" v="2673" actId="700"/>
          <ac:spMkLst>
            <pc:docMk/>
            <pc:sldMk cId="2844730851" sldId="1052"/>
            <ac:spMk id="3" creationId="{32034C94-8AD0-CCC6-5EC9-84320CFFE75B}"/>
          </ac:spMkLst>
        </pc:spChg>
        <pc:spChg chg="del mod ord">
          <ac:chgData name="Anneleen Janssen" userId="34277971-d75d-4b0a-8685-0fd54352d3ac" providerId="ADAL" clId="{CDEF8017-37F4-4E4F-9D15-41B6332061CF}" dt="2024-04-07T18:23:17.785" v="2673" actId="700"/>
          <ac:spMkLst>
            <pc:docMk/>
            <pc:sldMk cId="2844730851" sldId="1052"/>
            <ac:spMk id="4" creationId="{5E097FE0-491A-B218-06D0-55681F8B6756}"/>
          </ac:spMkLst>
        </pc:spChg>
        <pc:spChg chg="del mod ord">
          <ac:chgData name="Anneleen Janssen" userId="34277971-d75d-4b0a-8685-0fd54352d3ac" providerId="ADAL" clId="{CDEF8017-37F4-4E4F-9D15-41B6332061CF}" dt="2024-04-07T18:23:17.785" v="2673" actId="700"/>
          <ac:spMkLst>
            <pc:docMk/>
            <pc:sldMk cId="2844730851" sldId="1052"/>
            <ac:spMk id="5" creationId="{C639C028-5315-487F-873C-35521797FEA2}"/>
          </ac:spMkLst>
        </pc:spChg>
        <pc:spChg chg="del">
          <ac:chgData name="Anneleen Janssen" userId="34277971-d75d-4b0a-8685-0fd54352d3ac" providerId="ADAL" clId="{CDEF8017-37F4-4E4F-9D15-41B6332061CF}" dt="2024-04-07T18:23:17.785" v="2673" actId="700"/>
          <ac:spMkLst>
            <pc:docMk/>
            <pc:sldMk cId="2844730851" sldId="1052"/>
            <ac:spMk id="6" creationId="{17A5868D-003F-F79A-6A0B-32769626ABF7}"/>
          </ac:spMkLst>
        </pc:spChg>
        <pc:spChg chg="add mod ord">
          <ac:chgData name="Anneleen Janssen" userId="34277971-d75d-4b0a-8685-0fd54352d3ac" providerId="ADAL" clId="{CDEF8017-37F4-4E4F-9D15-41B6332061CF}" dt="2024-04-07T18:28:44.719" v="2759" actId="20577"/>
          <ac:spMkLst>
            <pc:docMk/>
            <pc:sldMk cId="2844730851" sldId="1052"/>
            <ac:spMk id="7" creationId="{84700DF6-99B5-2814-C082-6CDFAE55E1A3}"/>
          </ac:spMkLst>
        </pc:spChg>
        <pc:spChg chg="add del mod ord">
          <ac:chgData name="Anneleen Janssen" userId="34277971-d75d-4b0a-8685-0fd54352d3ac" providerId="ADAL" clId="{CDEF8017-37F4-4E4F-9D15-41B6332061CF}" dt="2024-04-07T18:23:20.935" v="2674" actId="478"/>
          <ac:spMkLst>
            <pc:docMk/>
            <pc:sldMk cId="2844730851" sldId="1052"/>
            <ac:spMk id="8" creationId="{7CBC0F2B-9FE7-F847-FE8B-4F34F94EEB03}"/>
          </ac:spMkLst>
        </pc:spChg>
        <pc:spChg chg="add mod">
          <ac:chgData name="Anneleen Janssen" userId="34277971-d75d-4b0a-8685-0fd54352d3ac" providerId="ADAL" clId="{CDEF8017-37F4-4E4F-9D15-41B6332061CF}" dt="2024-04-07T18:24:24.147" v="2735" actId="20577"/>
          <ac:spMkLst>
            <pc:docMk/>
            <pc:sldMk cId="2844730851" sldId="1052"/>
            <ac:spMk id="9" creationId="{57B1741B-E9B2-7335-6730-46409EE3FD7F}"/>
          </ac:spMkLst>
        </pc:spChg>
        <pc:picChg chg="add mod">
          <ac:chgData name="Anneleen Janssen" userId="34277971-d75d-4b0a-8685-0fd54352d3ac" providerId="ADAL" clId="{CDEF8017-37F4-4E4F-9D15-41B6332061CF}" dt="2024-04-07T18:23:30.109" v="2676" actId="1076"/>
          <ac:picMkLst>
            <pc:docMk/>
            <pc:sldMk cId="2844730851" sldId="1052"/>
            <ac:picMk id="10" creationId="{AB28EA56-7549-45F6-3C3D-6CDDEBC55298}"/>
          </ac:picMkLst>
        </pc:picChg>
      </pc:sldChg>
      <pc:sldChg chg="addSp modSp add mod">
        <pc:chgData name="Anneleen Janssen" userId="34277971-d75d-4b0a-8685-0fd54352d3ac" providerId="ADAL" clId="{CDEF8017-37F4-4E4F-9D15-41B6332061CF}" dt="2024-04-08T19:56:40.429" v="13341" actId="948"/>
        <pc:sldMkLst>
          <pc:docMk/>
          <pc:sldMk cId="317118607" sldId="1053"/>
        </pc:sldMkLst>
        <pc:spChg chg="mod">
          <ac:chgData name="Anneleen Janssen" userId="34277971-d75d-4b0a-8685-0fd54352d3ac" providerId="ADAL" clId="{CDEF8017-37F4-4E4F-9D15-41B6332061CF}" dt="2024-04-08T19:56:34.415" v="13340" actId="948"/>
          <ac:spMkLst>
            <pc:docMk/>
            <pc:sldMk cId="317118607" sldId="1053"/>
            <ac:spMk id="2" creationId="{396E39FB-94B7-46BC-8420-BFB8A02B8936}"/>
          </ac:spMkLst>
        </pc:spChg>
        <pc:spChg chg="add mod">
          <ac:chgData name="Anneleen Janssen" userId="34277971-d75d-4b0a-8685-0fd54352d3ac" providerId="ADAL" clId="{CDEF8017-37F4-4E4F-9D15-41B6332061CF}" dt="2024-04-08T19:56:40.429" v="13341" actId="948"/>
          <ac:spMkLst>
            <pc:docMk/>
            <pc:sldMk cId="317118607" sldId="1053"/>
            <ac:spMk id="7" creationId="{845CE7D9-BC4B-BF21-7A47-75F4902D1C4A}"/>
          </ac:spMkLst>
        </pc:spChg>
        <pc:picChg chg="add mod">
          <ac:chgData name="Anneleen Janssen" userId="34277971-d75d-4b0a-8685-0fd54352d3ac" providerId="ADAL" clId="{CDEF8017-37F4-4E4F-9D15-41B6332061CF}" dt="2024-04-08T19:24:35.829" v="9471" actId="1076"/>
          <ac:picMkLst>
            <pc:docMk/>
            <pc:sldMk cId="317118607" sldId="1053"/>
            <ac:picMk id="6" creationId="{628434E0-4E28-9ABE-9122-63E7CA76F25C}"/>
          </ac:picMkLst>
        </pc:picChg>
      </pc:sldChg>
      <pc:sldChg chg="delSp modSp add mod">
        <pc:chgData name="Anneleen Janssen" userId="34277971-d75d-4b0a-8685-0fd54352d3ac" providerId="ADAL" clId="{CDEF8017-37F4-4E4F-9D15-41B6332061CF}" dt="2024-04-08T19:57:55.280" v="13354" actId="948"/>
        <pc:sldMkLst>
          <pc:docMk/>
          <pc:sldMk cId="817905750" sldId="1054"/>
        </pc:sldMkLst>
        <pc:spChg chg="mod">
          <ac:chgData name="Anneleen Janssen" userId="34277971-d75d-4b0a-8685-0fd54352d3ac" providerId="ADAL" clId="{CDEF8017-37F4-4E4F-9D15-41B6332061CF}" dt="2024-04-08T19:57:55.280" v="13354" actId="948"/>
          <ac:spMkLst>
            <pc:docMk/>
            <pc:sldMk cId="817905750" sldId="1054"/>
            <ac:spMk id="2" creationId="{957594C4-5A87-7536-F98C-112A56717751}"/>
          </ac:spMkLst>
        </pc:spChg>
        <pc:spChg chg="del">
          <ac:chgData name="Anneleen Janssen" userId="34277971-d75d-4b0a-8685-0fd54352d3ac" providerId="ADAL" clId="{CDEF8017-37F4-4E4F-9D15-41B6332061CF}" dt="2024-04-07T19:16:07.251" v="5757" actId="478"/>
          <ac:spMkLst>
            <pc:docMk/>
            <pc:sldMk cId="817905750" sldId="1054"/>
            <ac:spMk id="7" creationId="{845CE7D9-BC4B-BF21-7A47-75F4902D1C4A}"/>
          </ac:spMkLst>
        </pc:spChg>
        <pc:spChg chg="del">
          <ac:chgData name="Anneleen Janssen" userId="34277971-d75d-4b0a-8685-0fd54352d3ac" providerId="ADAL" clId="{CDEF8017-37F4-4E4F-9D15-41B6332061CF}" dt="2024-04-07T19:16:07.251" v="5757" actId="478"/>
          <ac:spMkLst>
            <pc:docMk/>
            <pc:sldMk cId="817905750" sldId="1054"/>
            <ac:spMk id="8" creationId="{F0BCA52C-A00C-1798-E8E9-C4970EBF1685}"/>
          </ac:spMkLst>
        </pc:spChg>
        <pc:spChg chg="del">
          <ac:chgData name="Anneleen Janssen" userId="34277971-d75d-4b0a-8685-0fd54352d3ac" providerId="ADAL" clId="{CDEF8017-37F4-4E4F-9D15-41B6332061CF}" dt="2024-04-07T19:16:07.251" v="5757" actId="478"/>
          <ac:spMkLst>
            <pc:docMk/>
            <pc:sldMk cId="817905750" sldId="1054"/>
            <ac:spMk id="9" creationId="{02B3EC91-4E6B-F922-38FA-7F76E655FE80}"/>
          </ac:spMkLst>
        </pc:spChg>
        <pc:spChg chg="del">
          <ac:chgData name="Anneleen Janssen" userId="34277971-d75d-4b0a-8685-0fd54352d3ac" providerId="ADAL" clId="{CDEF8017-37F4-4E4F-9D15-41B6332061CF}" dt="2024-04-07T19:16:07.251" v="5757" actId="478"/>
          <ac:spMkLst>
            <pc:docMk/>
            <pc:sldMk cId="817905750" sldId="1054"/>
            <ac:spMk id="10" creationId="{BD7A3992-D92A-5585-7EE0-F972DF649101}"/>
          </ac:spMkLst>
        </pc:spChg>
      </pc:sldChg>
      <pc:sldChg chg="delSp modSp add del mod">
        <pc:chgData name="Anneleen Janssen" userId="34277971-d75d-4b0a-8685-0fd54352d3ac" providerId="ADAL" clId="{CDEF8017-37F4-4E4F-9D15-41B6332061CF}" dt="2024-04-08T20:00:26.465" v="13369" actId="2696"/>
        <pc:sldMkLst>
          <pc:docMk/>
          <pc:sldMk cId="602297306" sldId="1055"/>
        </pc:sldMkLst>
        <pc:spChg chg="del">
          <ac:chgData name="Anneleen Janssen" userId="34277971-d75d-4b0a-8685-0fd54352d3ac" providerId="ADAL" clId="{CDEF8017-37F4-4E4F-9D15-41B6332061CF}" dt="2024-04-07T19:16:29.883" v="5760" actId="478"/>
          <ac:spMkLst>
            <pc:docMk/>
            <pc:sldMk cId="602297306" sldId="1055"/>
            <ac:spMk id="2" creationId="{957594C4-5A87-7536-F98C-112A56717751}"/>
          </ac:spMkLst>
        </pc:spChg>
        <pc:spChg chg="del">
          <ac:chgData name="Anneleen Janssen" userId="34277971-d75d-4b0a-8685-0fd54352d3ac" providerId="ADAL" clId="{CDEF8017-37F4-4E4F-9D15-41B6332061CF}" dt="2024-04-07T19:16:29.883" v="5760" actId="478"/>
          <ac:spMkLst>
            <pc:docMk/>
            <pc:sldMk cId="602297306" sldId="1055"/>
            <ac:spMk id="7" creationId="{845CE7D9-BC4B-BF21-7A47-75F4902D1C4A}"/>
          </ac:spMkLst>
        </pc:spChg>
        <pc:spChg chg="mod">
          <ac:chgData name="Anneleen Janssen" userId="34277971-d75d-4b0a-8685-0fd54352d3ac" providerId="ADAL" clId="{CDEF8017-37F4-4E4F-9D15-41B6332061CF}" dt="2024-04-08T19:58:22.083" v="13360" actId="1076"/>
          <ac:spMkLst>
            <pc:docMk/>
            <pc:sldMk cId="602297306" sldId="1055"/>
            <ac:spMk id="8" creationId="{F0BCA52C-A00C-1798-E8E9-C4970EBF1685}"/>
          </ac:spMkLst>
        </pc:spChg>
        <pc:spChg chg="del">
          <ac:chgData name="Anneleen Janssen" userId="34277971-d75d-4b0a-8685-0fd54352d3ac" providerId="ADAL" clId="{CDEF8017-37F4-4E4F-9D15-41B6332061CF}" dt="2024-04-07T19:16:29.883" v="5760" actId="478"/>
          <ac:spMkLst>
            <pc:docMk/>
            <pc:sldMk cId="602297306" sldId="1055"/>
            <ac:spMk id="9" creationId="{02B3EC91-4E6B-F922-38FA-7F76E655FE80}"/>
          </ac:spMkLst>
        </pc:spChg>
        <pc:spChg chg="del">
          <ac:chgData name="Anneleen Janssen" userId="34277971-d75d-4b0a-8685-0fd54352d3ac" providerId="ADAL" clId="{CDEF8017-37F4-4E4F-9D15-41B6332061CF}" dt="2024-04-07T19:16:38.012" v="5762" actId="21"/>
          <ac:spMkLst>
            <pc:docMk/>
            <pc:sldMk cId="602297306" sldId="1055"/>
            <ac:spMk id="10" creationId="{BD7A3992-D92A-5585-7EE0-F972DF649101}"/>
          </ac:spMkLst>
        </pc:spChg>
      </pc:sldChg>
      <pc:sldChg chg="addSp delSp modSp add mod">
        <pc:chgData name="Anneleen Janssen" userId="34277971-d75d-4b0a-8685-0fd54352d3ac" providerId="ADAL" clId="{CDEF8017-37F4-4E4F-9D15-41B6332061CF}" dt="2024-04-08T20:03:39.516" v="13441" actId="1076"/>
        <pc:sldMkLst>
          <pc:docMk/>
          <pc:sldMk cId="1205866517" sldId="1055"/>
        </pc:sldMkLst>
        <pc:spChg chg="del">
          <ac:chgData name="Anneleen Janssen" userId="34277971-d75d-4b0a-8685-0fd54352d3ac" providerId="ADAL" clId="{CDEF8017-37F4-4E4F-9D15-41B6332061CF}" dt="2024-04-08T20:00:40.345" v="13371" actId="478"/>
          <ac:spMkLst>
            <pc:docMk/>
            <pc:sldMk cId="1205866517" sldId="1055"/>
            <ac:spMk id="5" creationId="{9737457A-A6B6-487D-91E6-2ECB24CF9FAE}"/>
          </ac:spMkLst>
        </pc:spChg>
        <pc:spChg chg="add mod">
          <ac:chgData name="Anneleen Janssen" userId="34277971-d75d-4b0a-8685-0fd54352d3ac" providerId="ADAL" clId="{CDEF8017-37F4-4E4F-9D15-41B6332061CF}" dt="2024-04-08T20:00:47.921" v="13384" actId="20577"/>
          <ac:spMkLst>
            <pc:docMk/>
            <pc:sldMk cId="1205866517" sldId="1055"/>
            <ac:spMk id="7" creationId="{03F910A2-5C59-2FAE-0888-D50BC8850199}"/>
          </ac:spMkLst>
        </pc:spChg>
        <pc:spChg chg="mod">
          <ac:chgData name="Anneleen Janssen" userId="34277971-d75d-4b0a-8685-0fd54352d3ac" providerId="ADAL" clId="{CDEF8017-37F4-4E4F-9D15-41B6332061CF}" dt="2024-04-08T20:03:39.516" v="13441" actId="1076"/>
          <ac:spMkLst>
            <pc:docMk/>
            <pc:sldMk cId="1205866517" sldId="1055"/>
            <ac:spMk id="8" creationId="{F0BCA52C-A00C-1798-E8E9-C4970EBF1685}"/>
          </ac:spMkLst>
        </pc:spChg>
        <pc:spChg chg="add mod">
          <ac:chgData name="Anneleen Janssen" userId="34277971-d75d-4b0a-8685-0fd54352d3ac" providerId="ADAL" clId="{CDEF8017-37F4-4E4F-9D15-41B6332061CF}" dt="2024-04-08T20:03:00.453" v="13432" actId="1076"/>
          <ac:spMkLst>
            <pc:docMk/>
            <pc:sldMk cId="1205866517" sldId="1055"/>
            <ac:spMk id="9" creationId="{895CE852-6F61-FC1B-2435-6EB6642D0314}"/>
          </ac:spMkLst>
        </pc:spChg>
        <pc:spChg chg="add mod">
          <ac:chgData name="Anneleen Janssen" userId="34277971-d75d-4b0a-8685-0fd54352d3ac" providerId="ADAL" clId="{CDEF8017-37F4-4E4F-9D15-41B6332061CF}" dt="2024-04-08T20:03:00.453" v="13432" actId="1076"/>
          <ac:spMkLst>
            <pc:docMk/>
            <pc:sldMk cId="1205866517" sldId="1055"/>
            <ac:spMk id="10" creationId="{9C932FC7-0D32-51A0-5A7D-CA7FD90A714E}"/>
          </ac:spMkLst>
        </pc:spChg>
        <pc:spChg chg="add mod">
          <ac:chgData name="Anneleen Janssen" userId="34277971-d75d-4b0a-8685-0fd54352d3ac" providerId="ADAL" clId="{CDEF8017-37F4-4E4F-9D15-41B6332061CF}" dt="2024-04-08T20:03:00.453" v="13432" actId="1076"/>
          <ac:spMkLst>
            <pc:docMk/>
            <pc:sldMk cId="1205866517" sldId="1055"/>
            <ac:spMk id="11" creationId="{A904F71C-ED3C-3FCF-D76E-7DE4A5DB3425}"/>
          </ac:spMkLst>
        </pc:spChg>
        <pc:spChg chg="add mod">
          <ac:chgData name="Anneleen Janssen" userId="34277971-d75d-4b0a-8685-0fd54352d3ac" providerId="ADAL" clId="{CDEF8017-37F4-4E4F-9D15-41B6332061CF}" dt="2024-04-08T20:03:00.453" v="13432" actId="1076"/>
          <ac:spMkLst>
            <pc:docMk/>
            <pc:sldMk cId="1205866517" sldId="1055"/>
            <ac:spMk id="12" creationId="{BE44437D-EEA9-BCE1-ADFA-ED78378CCD3A}"/>
          </ac:spMkLst>
        </pc:spChg>
        <pc:spChg chg="add mod">
          <ac:chgData name="Anneleen Janssen" userId="34277971-d75d-4b0a-8685-0fd54352d3ac" providerId="ADAL" clId="{CDEF8017-37F4-4E4F-9D15-41B6332061CF}" dt="2024-04-08T20:03:00.453" v="13432" actId="1076"/>
          <ac:spMkLst>
            <pc:docMk/>
            <pc:sldMk cId="1205866517" sldId="1055"/>
            <ac:spMk id="13" creationId="{FF6056F8-0D73-6D8E-246D-BB3DDE4E5E28}"/>
          </ac:spMkLst>
        </pc:spChg>
        <pc:spChg chg="add mod">
          <ac:chgData name="Anneleen Janssen" userId="34277971-d75d-4b0a-8685-0fd54352d3ac" providerId="ADAL" clId="{CDEF8017-37F4-4E4F-9D15-41B6332061CF}" dt="2024-04-08T20:03:00.453" v="13432" actId="1076"/>
          <ac:spMkLst>
            <pc:docMk/>
            <pc:sldMk cId="1205866517" sldId="1055"/>
            <ac:spMk id="14" creationId="{6CA9D35C-FB74-8856-EA36-2DB77015E6AD}"/>
          </ac:spMkLst>
        </pc:spChg>
        <pc:picChg chg="del">
          <ac:chgData name="Anneleen Janssen" userId="34277971-d75d-4b0a-8685-0fd54352d3ac" providerId="ADAL" clId="{CDEF8017-37F4-4E4F-9D15-41B6332061CF}" dt="2024-04-08T20:00:40.345" v="13371" actId="478"/>
          <ac:picMkLst>
            <pc:docMk/>
            <pc:sldMk cId="1205866517" sldId="1055"/>
            <ac:picMk id="6" creationId="{DE07C4B7-8CA1-42AE-890C-1AD2A3003398}"/>
          </ac:picMkLst>
        </pc:picChg>
      </pc:sldChg>
      <pc:sldChg chg="addSp delSp modSp add del mod">
        <pc:chgData name="Anneleen Janssen" userId="34277971-d75d-4b0a-8685-0fd54352d3ac" providerId="ADAL" clId="{CDEF8017-37F4-4E4F-9D15-41B6332061CF}" dt="2024-04-08T19:25:00.731" v="9475" actId="47"/>
        <pc:sldMkLst>
          <pc:docMk/>
          <pc:sldMk cId="4134882371" sldId="1056"/>
        </pc:sldMkLst>
        <pc:spChg chg="add mod">
          <ac:chgData name="Anneleen Janssen" userId="34277971-d75d-4b0a-8685-0fd54352d3ac" providerId="ADAL" clId="{CDEF8017-37F4-4E4F-9D15-41B6332061CF}" dt="2024-04-08T19:22:20.091" v="9367" actId="20577"/>
          <ac:spMkLst>
            <pc:docMk/>
            <pc:sldMk cId="4134882371" sldId="1056"/>
            <ac:spMk id="2" creationId="{2D6D715D-7178-632E-FD4A-3E00AB18F988}"/>
          </ac:spMkLst>
        </pc:spChg>
        <pc:spChg chg="del">
          <ac:chgData name="Anneleen Janssen" userId="34277971-d75d-4b0a-8685-0fd54352d3ac" providerId="ADAL" clId="{CDEF8017-37F4-4E4F-9D15-41B6332061CF}" dt="2024-04-07T19:16:18.571" v="5758" actId="478"/>
          <ac:spMkLst>
            <pc:docMk/>
            <pc:sldMk cId="4134882371" sldId="1056"/>
            <ac:spMk id="2" creationId="{957594C4-5A87-7536-F98C-112A56717751}"/>
          </ac:spMkLst>
        </pc:spChg>
        <pc:spChg chg="del mod">
          <ac:chgData name="Anneleen Janssen" userId="34277971-d75d-4b0a-8685-0fd54352d3ac" providerId="ADAL" clId="{CDEF8017-37F4-4E4F-9D15-41B6332061CF}" dt="2024-04-08T19:22:56.530" v="9370" actId="21"/>
          <ac:spMkLst>
            <pc:docMk/>
            <pc:sldMk cId="4134882371" sldId="1056"/>
            <ac:spMk id="7" creationId="{845CE7D9-BC4B-BF21-7A47-75F4902D1C4A}"/>
          </ac:spMkLst>
        </pc:spChg>
        <pc:spChg chg="del">
          <ac:chgData name="Anneleen Janssen" userId="34277971-d75d-4b0a-8685-0fd54352d3ac" providerId="ADAL" clId="{CDEF8017-37F4-4E4F-9D15-41B6332061CF}" dt="2024-04-07T19:16:18.571" v="5758" actId="478"/>
          <ac:spMkLst>
            <pc:docMk/>
            <pc:sldMk cId="4134882371" sldId="1056"/>
            <ac:spMk id="8" creationId="{F0BCA52C-A00C-1798-E8E9-C4970EBF1685}"/>
          </ac:spMkLst>
        </pc:spChg>
        <pc:spChg chg="del">
          <ac:chgData name="Anneleen Janssen" userId="34277971-d75d-4b0a-8685-0fd54352d3ac" providerId="ADAL" clId="{CDEF8017-37F4-4E4F-9D15-41B6332061CF}" dt="2024-04-07T19:16:18.571" v="5758" actId="478"/>
          <ac:spMkLst>
            <pc:docMk/>
            <pc:sldMk cId="4134882371" sldId="1056"/>
            <ac:spMk id="9" creationId="{02B3EC91-4E6B-F922-38FA-7F76E655FE80}"/>
          </ac:spMkLst>
        </pc:spChg>
        <pc:spChg chg="del">
          <ac:chgData name="Anneleen Janssen" userId="34277971-d75d-4b0a-8685-0fd54352d3ac" providerId="ADAL" clId="{CDEF8017-37F4-4E4F-9D15-41B6332061CF}" dt="2024-04-07T19:16:18.571" v="5758" actId="478"/>
          <ac:spMkLst>
            <pc:docMk/>
            <pc:sldMk cId="4134882371" sldId="1056"/>
            <ac:spMk id="10" creationId="{BD7A3992-D92A-5585-7EE0-F972DF649101}"/>
          </ac:spMkLst>
        </pc:spChg>
        <pc:picChg chg="mod">
          <ac:chgData name="Anneleen Janssen" userId="34277971-d75d-4b0a-8685-0fd54352d3ac" providerId="ADAL" clId="{CDEF8017-37F4-4E4F-9D15-41B6332061CF}" dt="2024-04-08T19:20:38.319" v="9231" actId="1076"/>
          <ac:picMkLst>
            <pc:docMk/>
            <pc:sldMk cId="4134882371" sldId="1056"/>
            <ac:picMk id="6" creationId="{DE07C4B7-8CA1-42AE-890C-1AD2A3003398}"/>
          </ac:picMkLst>
        </pc:picChg>
      </pc:sldChg>
      <pc:sldChg chg="addSp delSp modSp new mod modClrScheme chgLayout">
        <pc:chgData name="Anneleen Janssen" userId="34277971-d75d-4b0a-8685-0fd54352d3ac" providerId="ADAL" clId="{CDEF8017-37F4-4E4F-9D15-41B6332061CF}" dt="2024-04-08T19:59:11.661" v="13365" actId="948"/>
        <pc:sldMkLst>
          <pc:docMk/>
          <pc:sldMk cId="598663501" sldId="1057"/>
        </pc:sldMkLst>
        <pc:spChg chg="mod ord">
          <ac:chgData name="Anneleen Janssen" userId="34277971-d75d-4b0a-8685-0fd54352d3ac" providerId="ADAL" clId="{CDEF8017-37F4-4E4F-9D15-41B6332061CF}" dt="2024-04-07T19:28:59.691" v="6871" actId="700"/>
          <ac:spMkLst>
            <pc:docMk/>
            <pc:sldMk cId="598663501" sldId="1057"/>
            <ac:spMk id="2" creationId="{5DF51D4B-F1F6-8AA2-B69B-0846A67C987F}"/>
          </ac:spMkLst>
        </pc:spChg>
        <pc:spChg chg="mod ord">
          <ac:chgData name="Anneleen Janssen" userId="34277971-d75d-4b0a-8685-0fd54352d3ac" providerId="ADAL" clId="{CDEF8017-37F4-4E4F-9D15-41B6332061CF}" dt="2024-04-07T19:28:59.691" v="6871" actId="700"/>
          <ac:spMkLst>
            <pc:docMk/>
            <pc:sldMk cId="598663501" sldId="1057"/>
            <ac:spMk id="3" creationId="{A021B043-235A-C702-93A6-FB6BF770C271}"/>
          </ac:spMkLst>
        </pc:spChg>
        <pc:spChg chg="del mod ord">
          <ac:chgData name="Anneleen Janssen" userId="34277971-d75d-4b0a-8685-0fd54352d3ac" providerId="ADAL" clId="{CDEF8017-37F4-4E4F-9D15-41B6332061CF}" dt="2024-04-07T19:28:59.691" v="6871" actId="700"/>
          <ac:spMkLst>
            <pc:docMk/>
            <pc:sldMk cId="598663501" sldId="1057"/>
            <ac:spMk id="4" creationId="{5833947D-840C-7C7A-FF06-96A205EEC04D}"/>
          </ac:spMkLst>
        </pc:spChg>
        <pc:spChg chg="del mod ord">
          <ac:chgData name="Anneleen Janssen" userId="34277971-d75d-4b0a-8685-0fd54352d3ac" providerId="ADAL" clId="{CDEF8017-37F4-4E4F-9D15-41B6332061CF}" dt="2024-04-07T19:28:59.691" v="6871" actId="700"/>
          <ac:spMkLst>
            <pc:docMk/>
            <pc:sldMk cId="598663501" sldId="1057"/>
            <ac:spMk id="5" creationId="{122C217A-E6C1-D24E-A649-913A7E41DB66}"/>
          </ac:spMkLst>
        </pc:spChg>
        <pc:spChg chg="del">
          <ac:chgData name="Anneleen Janssen" userId="34277971-d75d-4b0a-8685-0fd54352d3ac" providerId="ADAL" clId="{CDEF8017-37F4-4E4F-9D15-41B6332061CF}" dt="2024-04-07T19:28:59.691" v="6871" actId="700"/>
          <ac:spMkLst>
            <pc:docMk/>
            <pc:sldMk cId="598663501" sldId="1057"/>
            <ac:spMk id="6" creationId="{B63B3CE6-3087-7037-9C83-0133FE6E6EA1}"/>
          </ac:spMkLst>
        </pc:spChg>
        <pc:spChg chg="add mod ord">
          <ac:chgData name="Anneleen Janssen" userId="34277971-d75d-4b0a-8685-0fd54352d3ac" providerId="ADAL" clId="{CDEF8017-37F4-4E4F-9D15-41B6332061CF}" dt="2024-04-07T19:31:06.450" v="7156" actId="20577"/>
          <ac:spMkLst>
            <pc:docMk/>
            <pc:sldMk cId="598663501" sldId="1057"/>
            <ac:spMk id="7" creationId="{9B0B759B-D6ED-4337-107E-DB925055875B}"/>
          </ac:spMkLst>
        </pc:spChg>
        <pc:spChg chg="add mod ord">
          <ac:chgData name="Anneleen Janssen" userId="34277971-d75d-4b0a-8685-0fd54352d3ac" providerId="ADAL" clId="{CDEF8017-37F4-4E4F-9D15-41B6332061CF}" dt="2024-04-08T19:59:11.661" v="13365" actId="948"/>
          <ac:spMkLst>
            <pc:docMk/>
            <pc:sldMk cId="598663501" sldId="1057"/>
            <ac:spMk id="8" creationId="{E7973950-13A0-9E05-32EA-DD9670A2CD77}"/>
          </ac:spMkLst>
        </pc:spChg>
        <pc:spChg chg="add del mod">
          <ac:chgData name="Anneleen Janssen" userId="34277971-d75d-4b0a-8685-0fd54352d3ac" providerId="ADAL" clId="{CDEF8017-37F4-4E4F-9D15-41B6332061CF}" dt="2024-04-08T19:55:39.943" v="13337"/>
          <ac:spMkLst>
            <pc:docMk/>
            <pc:sldMk cId="598663501" sldId="1057"/>
            <ac:spMk id="9" creationId="{8F3AD071-2F3A-B6CB-13C2-26C86B6657DF}"/>
          </ac:spMkLst>
        </pc:spChg>
      </pc:sldChg>
      <pc:sldChg chg="addSp delSp modSp new del mod modClrScheme chgLayout">
        <pc:chgData name="Anneleen Janssen" userId="34277971-d75d-4b0a-8685-0fd54352d3ac" providerId="ADAL" clId="{CDEF8017-37F4-4E4F-9D15-41B6332061CF}" dt="2024-04-07T19:34:25.235" v="7568" actId="47"/>
        <pc:sldMkLst>
          <pc:docMk/>
          <pc:sldMk cId="4201951600" sldId="1058"/>
        </pc:sldMkLst>
        <pc:spChg chg="mod ord">
          <ac:chgData name="Anneleen Janssen" userId="34277971-d75d-4b0a-8685-0fd54352d3ac" providerId="ADAL" clId="{CDEF8017-37F4-4E4F-9D15-41B6332061CF}" dt="2024-04-07T19:33:53.710" v="7566" actId="700"/>
          <ac:spMkLst>
            <pc:docMk/>
            <pc:sldMk cId="4201951600" sldId="1058"/>
            <ac:spMk id="2" creationId="{D306B9AD-2738-89F9-7B27-F5DBF9546A40}"/>
          </ac:spMkLst>
        </pc:spChg>
        <pc:spChg chg="mod ord">
          <ac:chgData name="Anneleen Janssen" userId="34277971-d75d-4b0a-8685-0fd54352d3ac" providerId="ADAL" clId="{CDEF8017-37F4-4E4F-9D15-41B6332061CF}" dt="2024-04-07T19:33:53.710" v="7566" actId="700"/>
          <ac:spMkLst>
            <pc:docMk/>
            <pc:sldMk cId="4201951600" sldId="1058"/>
            <ac:spMk id="3" creationId="{216CD763-159C-8E35-26EB-145D350E879B}"/>
          </ac:spMkLst>
        </pc:spChg>
        <pc:spChg chg="del mod ord">
          <ac:chgData name="Anneleen Janssen" userId="34277971-d75d-4b0a-8685-0fd54352d3ac" providerId="ADAL" clId="{CDEF8017-37F4-4E4F-9D15-41B6332061CF}" dt="2024-04-07T19:33:53.710" v="7566" actId="700"/>
          <ac:spMkLst>
            <pc:docMk/>
            <pc:sldMk cId="4201951600" sldId="1058"/>
            <ac:spMk id="4" creationId="{47003433-5AF8-D489-315F-EE8E2F68A484}"/>
          </ac:spMkLst>
        </pc:spChg>
        <pc:spChg chg="del mod ord">
          <ac:chgData name="Anneleen Janssen" userId="34277971-d75d-4b0a-8685-0fd54352d3ac" providerId="ADAL" clId="{CDEF8017-37F4-4E4F-9D15-41B6332061CF}" dt="2024-04-07T19:33:53.710" v="7566" actId="700"/>
          <ac:spMkLst>
            <pc:docMk/>
            <pc:sldMk cId="4201951600" sldId="1058"/>
            <ac:spMk id="5" creationId="{B3CB3B15-CD17-D16A-A80A-A15EB85FC458}"/>
          </ac:spMkLst>
        </pc:spChg>
        <pc:spChg chg="del">
          <ac:chgData name="Anneleen Janssen" userId="34277971-d75d-4b0a-8685-0fd54352d3ac" providerId="ADAL" clId="{CDEF8017-37F4-4E4F-9D15-41B6332061CF}" dt="2024-04-07T19:33:53.710" v="7566" actId="700"/>
          <ac:spMkLst>
            <pc:docMk/>
            <pc:sldMk cId="4201951600" sldId="1058"/>
            <ac:spMk id="6" creationId="{45D7EAD8-78EE-CE87-B353-3E736DE6E2E1}"/>
          </ac:spMkLst>
        </pc:spChg>
        <pc:spChg chg="add mod ord">
          <ac:chgData name="Anneleen Janssen" userId="34277971-d75d-4b0a-8685-0fd54352d3ac" providerId="ADAL" clId="{CDEF8017-37F4-4E4F-9D15-41B6332061CF}" dt="2024-04-07T19:33:53.710" v="7566" actId="700"/>
          <ac:spMkLst>
            <pc:docMk/>
            <pc:sldMk cId="4201951600" sldId="1058"/>
            <ac:spMk id="7" creationId="{8CAC51C9-8FB9-B77A-ADFE-DC55A07544EE}"/>
          </ac:spMkLst>
        </pc:spChg>
        <pc:spChg chg="add mod ord">
          <ac:chgData name="Anneleen Janssen" userId="34277971-d75d-4b0a-8685-0fd54352d3ac" providerId="ADAL" clId="{CDEF8017-37F4-4E4F-9D15-41B6332061CF}" dt="2024-04-07T19:33:53.710" v="7566" actId="700"/>
          <ac:spMkLst>
            <pc:docMk/>
            <pc:sldMk cId="4201951600" sldId="1058"/>
            <ac:spMk id="8" creationId="{658FAE42-4C81-EE34-75F2-94A7E6F786B7}"/>
          </ac:spMkLst>
        </pc:spChg>
      </pc:sldChg>
      <pc:sldChg chg="modSp add del mod">
        <pc:chgData name="Anneleen Janssen" userId="34277971-d75d-4b0a-8685-0fd54352d3ac" providerId="ADAL" clId="{CDEF8017-37F4-4E4F-9D15-41B6332061CF}" dt="2024-04-07T19:38:31.929" v="7571" actId="47"/>
        <pc:sldMkLst>
          <pc:docMk/>
          <pc:sldMk cId="466788295" sldId="1156"/>
        </pc:sldMkLst>
        <pc:spChg chg="mod">
          <ac:chgData name="Anneleen Janssen" userId="34277971-d75d-4b0a-8685-0fd54352d3ac" providerId="ADAL" clId="{CDEF8017-37F4-4E4F-9D15-41B6332061CF}" dt="2024-04-07T19:34:37.358" v="7570" actId="21"/>
          <ac:spMkLst>
            <pc:docMk/>
            <pc:sldMk cId="466788295" sldId="1156"/>
            <ac:spMk id="8" creationId="{FF2E7932-D8AF-0994-4188-0274E69F573B}"/>
          </ac:spMkLst>
        </pc:spChg>
      </pc:sldChg>
      <pc:sldChg chg="addSp delSp modSp add mod">
        <pc:chgData name="Anneleen Janssen" userId="34277971-d75d-4b0a-8685-0fd54352d3ac" providerId="ADAL" clId="{CDEF8017-37F4-4E4F-9D15-41B6332061CF}" dt="2024-04-08T19:58:50.099" v="13362" actId="948"/>
        <pc:sldMkLst>
          <pc:docMk/>
          <pc:sldMk cId="3720667123" sldId="2147197017"/>
        </pc:sldMkLst>
        <pc:spChg chg="add del mod">
          <ac:chgData name="Anneleen Janssen" userId="34277971-d75d-4b0a-8685-0fd54352d3ac" providerId="ADAL" clId="{CDEF8017-37F4-4E4F-9D15-41B6332061CF}" dt="2024-04-08T19:48:22.515" v="12447" actId="21"/>
          <ac:spMkLst>
            <pc:docMk/>
            <pc:sldMk cId="3720667123" sldId="2147197017"/>
            <ac:spMk id="5" creationId="{C3E4B49B-9D7F-2995-498F-D76F542704C5}"/>
          </ac:spMkLst>
        </pc:spChg>
        <pc:spChg chg="mod">
          <ac:chgData name="Anneleen Janssen" userId="34277971-d75d-4b0a-8685-0fd54352d3ac" providerId="ADAL" clId="{CDEF8017-37F4-4E4F-9D15-41B6332061CF}" dt="2024-04-08T19:38:43.246" v="10930" actId="6549"/>
          <ac:spMkLst>
            <pc:docMk/>
            <pc:sldMk cId="3720667123" sldId="2147197017"/>
            <ac:spMk id="7" creationId="{5C5285B0-C6E6-B19D-C318-CB06F377C490}"/>
          </ac:spMkLst>
        </pc:spChg>
        <pc:spChg chg="mod">
          <ac:chgData name="Anneleen Janssen" userId="34277971-d75d-4b0a-8685-0fd54352d3ac" providerId="ADAL" clId="{CDEF8017-37F4-4E4F-9D15-41B6332061CF}" dt="2024-04-08T19:58:50.099" v="13362" actId="948"/>
          <ac:spMkLst>
            <pc:docMk/>
            <pc:sldMk cId="3720667123" sldId="2147197017"/>
            <ac:spMk id="8" creationId="{88CCC06C-4712-ED42-B0DE-4F99D4FBC8F8}"/>
          </ac:spMkLst>
        </pc:spChg>
      </pc:sldChg>
      <pc:sldChg chg="delSp add del mod">
        <pc:chgData name="Anneleen Janssen" userId="34277971-d75d-4b0a-8685-0fd54352d3ac" providerId="ADAL" clId="{CDEF8017-37F4-4E4F-9D15-41B6332061CF}" dt="2024-04-08T19:48:25.385" v="12448" actId="47"/>
        <pc:sldMkLst>
          <pc:docMk/>
          <pc:sldMk cId="961231072" sldId="2147197018"/>
        </pc:sldMkLst>
        <pc:spChg chg="del">
          <ac:chgData name="Anneleen Janssen" userId="34277971-d75d-4b0a-8685-0fd54352d3ac" providerId="ADAL" clId="{CDEF8017-37F4-4E4F-9D15-41B6332061CF}" dt="2024-04-08T19:42:05.982" v="11514" actId="21"/>
          <ac:spMkLst>
            <pc:docMk/>
            <pc:sldMk cId="961231072" sldId="2147197018"/>
            <ac:spMk id="5" creationId="{C3E4B49B-9D7F-2995-498F-D76F542704C5}"/>
          </ac:spMkLst>
        </pc:spChg>
      </pc:sldChg>
      <pc:sldChg chg="modSp add mod">
        <pc:chgData name="Anneleen Janssen" userId="34277971-d75d-4b0a-8685-0fd54352d3ac" providerId="ADAL" clId="{CDEF8017-37F4-4E4F-9D15-41B6332061CF}" dt="2024-04-08T19:03:51.156" v="7825" actId="20577"/>
        <pc:sldMkLst>
          <pc:docMk/>
          <pc:sldMk cId="2232440065" sldId="2147197019"/>
        </pc:sldMkLst>
        <pc:spChg chg="mod">
          <ac:chgData name="Anneleen Janssen" userId="34277971-d75d-4b0a-8685-0fd54352d3ac" providerId="ADAL" clId="{CDEF8017-37F4-4E4F-9D15-41B6332061CF}" dt="2024-04-08T18:58:31.703" v="7595" actId="6549"/>
          <ac:spMkLst>
            <pc:docMk/>
            <pc:sldMk cId="2232440065" sldId="2147197019"/>
            <ac:spMk id="2" creationId="{52F9CD14-CD70-464B-A59C-AFE10CF274C6}"/>
          </ac:spMkLst>
        </pc:spChg>
        <pc:graphicFrameChg chg="modGraphic">
          <ac:chgData name="Anneleen Janssen" userId="34277971-d75d-4b0a-8685-0fd54352d3ac" providerId="ADAL" clId="{CDEF8017-37F4-4E4F-9D15-41B6332061CF}" dt="2024-04-08T19:03:51.156" v="7825" actId="20577"/>
          <ac:graphicFrameMkLst>
            <pc:docMk/>
            <pc:sldMk cId="2232440065" sldId="2147197019"/>
            <ac:graphicFrameMk id="6" creationId="{ACA7E0CE-A0DF-4C3F-B75B-165A97EA9E6C}"/>
          </ac:graphicFrameMkLst>
        </pc:graphicFrameChg>
      </pc:sldChg>
      <pc:sldChg chg="modSp add mod">
        <pc:chgData name="Anneleen Janssen" userId="34277971-d75d-4b0a-8685-0fd54352d3ac" providerId="ADAL" clId="{CDEF8017-37F4-4E4F-9D15-41B6332061CF}" dt="2024-04-08T19:03:42.482" v="7812" actId="20577"/>
        <pc:sldMkLst>
          <pc:docMk/>
          <pc:sldMk cId="496776177" sldId="2147197020"/>
        </pc:sldMkLst>
        <pc:spChg chg="mod">
          <ac:chgData name="Anneleen Janssen" userId="34277971-d75d-4b0a-8685-0fd54352d3ac" providerId="ADAL" clId="{CDEF8017-37F4-4E4F-9D15-41B6332061CF}" dt="2024-04-08T18:59:59.230" v="7680" actId="14100"/>
          <ac:spMkLst>
            <pc:docMk/>
            <pc:sldMk cId="496776177" sldId="2147197020"/>
            <ac:spMk id="2" creationId="{52F9CD14-CD70-464B-A59C-AFE10CF274C6}"/>
          </ac:spMkLst>
        </pc:spChg>
        <pc:graphicFrameChg chg="modGraphic">
          <ac:chgData name="Anneleen Janssen" userId="34277971-d75d-4b0a-8685-0fd54352d3ac" providerId="ADAL" clId="{CDEF8017-37F4-4E4F-9D15-41B6332061CF}" dt="2024-04-08T19:03:42.482" v="7812" actId="20577"/>
          <ac:graphicFrameMkLst>
            <pc:docMk/>
            <pc:sldMk cId="496776177" sldId="2147197020"/>
            <ac:graphicFrameMk id="6" creationId="{ACA7E0CE-A0DF-4C3F-B75B-165A97EA9E6C}"/>
          </ac:graphicFrameMkLst>
        </pc:graphicFrameChg>
      </pc:sldChg>
      <pc:sldChg chg="modSp add mod">
        <pc:chgData name="Anneleen Janssen" userId="34277971-d75d-4b0a-8685-0fd54352d3ac" providerId="ADAL" clId="{CDEF8017-37F4-4E4F-9D15-41B6332061CF}" dt="2024-04-08T19:03:35.209" v="7799" actId="20577"/>
        <pc:sldMkLst>
          <pc:docMk/>
          <pc:sldMk cId="141051563" sldId="2147197021"/>
        </pc:sldMkLst>
        <pc:spChg chg="mod">
          <ac:chgData name="Anneleen Janssen" userId="34277971-d75d-4b0a-8685-0fd54352d3ac" providerId="ADAL" clId="{CDEF8017-37F4-4E4F-9D15-41B6332061CF}" dt="2024-04-08T19:00:28.545" v="7685" actId="113"/>
          <ac:spMkLst>
            <pc:docMk/>
            <pc:sldMk cId="141051563" sldId="2147197021"/>
            <ac:spMk id="2" creationId="{52F9CD14-CD70-464B-A59C-AFE10CF274C6}"/>
          </ac:spMkLst>
        </pc:spChg>
        <pc:graphicFrameChg chg="modGraphic">
          <ac:chgData name="Anneleen Janssen" userId="34277971-d75d-4b0a-8685-0fd54352d3ac" providerId="ADAL" clId="{CDEF8017-37F4-4E4F-9D15-41B6332061CF}" dt="2024-04-08T19:03:35.209" v="7799" actId="20577"/>
          <ac:graphicFrameMkLst>
            <pc:docMk/>
            <pc:sldMk cId="141051563" sldId="2147197021"/>
            <ac:graphicFrameMk id="6" creationId="{ACA7E0CE-A0DF-4C3F-B75B-165A97EA9E6C}"/>
          </ac:graphicFrameMkLst>
        </pc:graphicFrameChg>
      </pc:sldChg>
      <pc:sldChg chg="modSp add mod">
        <pc:chgData name="Anneleen Janssen" userId="34277971-d75d-4b0a-8685-0fd54352d3ac" providerId="ADAL" clId="{CDEF8017-37F4-4E4F-9D15-41B6332061CF}" dt="2024-04-08T19:03:24.133" v="7786" actId="20577"/>
        <pc:sldMkLst>
          <pc:docMk/>
          <pc:sldMk cId="4242271104" sldId="2147197022"/>
        </pc:sldMkLst>
        <pc:spChg chg="mod">
          <ac:chgData name="Anneleen Janssen" userId="34277971-d75d-4b0a-8685-0fd54352d3ac" providerId="ADAL" clId="{CDEF8017-37F4-4E4F-9D15-41B6332061CF}" dt="2024-04-08T19:00:58.141" v="7694" actId="113"/>
          <ac:spMkLst>
            <pc:docMk/>
            <pc:sldMk cId="4242271104" sldId="2147197022"/>
            <ac:spMk id="2" creationId="{52F9CD14-CD70-464B-A59C-AFE10CF274C6}"/>
          </ac:spMkLst>
        </pc:spChg>
        <pc:graphicFrameChg chg="modGraphic">
          <ac:chgData name="Anneleen Janssen" userId="34277971-d75d-4b0a-8685-0fd54352d3ac" providerId="ADAL" clId="{CDEF8017-37F4-4E4F-9D15-41B6332061CF}" dt="2024-04-08T19:03:24.133" v="7786" actId="20577"/>
          <ac:graphicFrameMkLst>
            <pc:docMk/>
            <pc:sldMk cId="4242271104" sldId="2147197022"/>
            <ac:graphicFrameMk id="6" creationId="{ACA7E0CE-A0DF-4C3F-B75B-165A97EA9E6C}"/>
          </ac:graphicFrameMkLst>
        </pc:graphicFrameChg>
      </pc:sldChg>
      <pc:sldChg chg="modSp add mod">
        <pc:chgData name="Anneleen Janssen" userId="34277971-d75d-4b0a-8685-0fd54352d3ac" providerId="ADAL" clId="{CDEF8017-37F4-4E4F-9D15-41B6332061CF}" dt="2024-04-08T19:03:05.124" v="7773" actId="20577"/>
        <pc:sldMkLst>
          <pc:docMk/>
          <pc:sldMk cId="3823918579" sldId="2147197023"/>
        </pc:sldMkLst>
        <pc:spChg chg="mod">
          <ac:chgData name="Anneleen Janssen" userId="34277971-d75d-4b0a-8685-0fd54352d3ac" providerId="ADAL" clId="{CDEF8017-37F4-4E4F-9D15-41B6332061CF}" dt="2024-04-08T19:02:49.457" v="7756" actId="113"/>
          <ac:spMkLst>
            <pc:docMk/>
            <pc:sldMk cId="3823918579" sldId="2147197023"/>
            <ac:spMk id="2" creationId="{52F9CD14-CD70-464B-A59C-AFE10CF274C6}"/>
          </ac:spMkLst>
        </pc:spChg>
        <pc:graphicFrameChg chg="modGraphic">
          <ac:chgData name="Anneleen Janssen" userId="34277971-d75d-4b0a-8685-0fd54352d3ac" providerId="ADAL" clId="{CDEF8017-37F4-4E4F-9D15-41B6332061CF}" dt="2024-04-08T19:03:05.124" v="7773" actId="20577"/>
          <ac:graphicFrameMkLst>
            <pc:docMk/>
            <pc:sldMk cId="3823918579" sldId="2147197023"/>
            <ac:graphicFrameMk id="6" creationId="{ACA7E0CE-A0DF-4C3F-B75B-165A97EA9E6C}"/>
          </ac:graphicFrameMkLst>
        </pc:graphicFrameChg>
      </pc:sldChg>
      <pc:sldChg chg="addSp delSp modSp new mod modClrScheme chgLayout">
        <pc:chgData name="Anneleen Janssen" userId="34277971-d75d-4b0a-8685-0fd54352d3ac" providerId="ADAL" clId="{CDEF8017-37F4-4E4F-9D15-41B6332061CF}" dt="2024-04-08T20:01:43.564" v="13426" actId="20577"/>
        <pc:sldMkLst>
          <pc:docMk/>
          <pc:sldMk cId="4239282903" sldId="2147197024"/>
        </pc:sldMkLst>
        <pc:spChg chg="mod ord">
          <ac:chgData name="Anneleen Janssen" userId="34277971-d75d-4b0a-8685-0fd54352d3ac" providerId="ADAL" clId="{CDEF8017-37F4-4E4F-9D15-41B6332061CF}" dt="2024-04-08T19:48:56.982" v="12456" actId="700"/>
          <ac:spMkLst>
            <pc:docMk/>
            <pc:sldMk cId="4239282903" sldId="2147197024"/>
            <ac:spMk id="2" creationId="{3642D77B-1AF5-2DD7-2F7A-7E4EF5482CBA}"/>
          </ac:spMkLst>
        </pc:spChg>
        <pc:spChg chg="mod ord">
          <ac:chgData name="Anneleen Janssen" userId="34277971-d75d-4b0a-8685-0fd54352d3ac" providerId="ADAL" clId="{CDEF8017-37F4-4E4F-9D15-41B6332061CF}" dt="2024-04-08T19:48:56.982" v="12456" actId="700"/>
          <ac:spMkLst>
            <pc:docMk/>
            <pc:sldMk cId="4239282903" sldId="2147197024"/>
            <ac:spMk id="3" creationId="{2F69B07A-23A9-108D-C4CA-39A80FFCE502}"/>
          </ac:spMkLst>
        </pc:spChg>
        <pc:spChg chg="del mod ord">
          <ac:chgData name="Anneleen Janssen" userId="34277971-d75d-4b0a-8685-0fd54352d3ac" providerId="ADAL" clId="{CDEF8017-37F4-4E4F-9D15-41B6332061CF}" dt="2024-04-08T19:48:56.982" v="12456" actId="700"/>
          <ac:spMkLst>
            <pc:docMk/>
            <pc:sldMk cId="4239282903" sldId="2147197024"/>
            <ac:spMk id="4" creationId="{9ADDAACA-4633-DEF1-509A-6E438AAAC5E6}"/>
          </ac:spMkLst>
        </pc:spChg>
        <pc:spChg chg="del mod ord">
          <ac:chgData name="Anneleen Janssen" userId="34277971-d75d-4b0a-8685-0fd54352d3ac" providerId="ADAL" clId="{CDEF8017-37F4-4E4F-9D15-41B6332061CF}" dt="2024-04-08T19:48:56.982" v="12456" actId="700"/>
          <ac:spMkLst>
            <pc:docMk/>
            <pc:sldMk cId="4239282903" sldId="2147197024"/>
            <ac:spMk id="5" creationId="{83974B21-1A0F-A5EF-56F1-4044F64E4047}"/>
          </ac:spMkLst>
        </pc:spChg>
        <pc:spChg chg="del">
          <ac:chgData name="Anneleen Janssen" userId="34277971-d75d-4b0a-8685-0fd54352d3ac" providerId="ADAL" clId="{CDEF8017-37F4-4E4F-9D15-41B6332061CF}" dt="2024-04-08T19:48:56.982" v="12456" actId="700"/>
          <ac:spMkLst>
            <pc:docMk/>
            <pc:sldMk cId="4239282903" sldId="2147197024"/>
            <ac:spMk id="6" creationId="{73242E70-D3F3-943E-29B3-CA47620B0690}"/>
          </ac:spMkLst>
        </pc:spChg>
        <pc:spChg chg="add mod ord">
          <ac:chgData name="Anneleen Janssen" userId="34277971-d75d-4b0a-8685-0fd54352d3ac" providerId="ADAL" clId="{CDEF8017-37F4-4E4F-9D15-41B6332061CF}" dt="2024-04-08T20:01:43.564" v="13426" actId="20577"/>
          <ac:spMkLst>
            <pc:docMk/>
            <pc:sldMk cId="4239282903" sldId="2147197024"/>
            <ac:spMk id="7" creationId="{3E08C0BF-EAAF-95E1-E41F-5FC6753125AA}"/>
          </ac:spMkLst>
        </pc:spChg>
        <pc:spChg chg="add del mod ord">
          <ac:chgData name="Anneleen Janssen" userId="34277971-d75d-4b0a-8685-0fd54352d3ac" providerId="ADAL" clId="{CDEF8017-37F4-4E4F-9D15-41B6332061CF}" dt="2024-04-08T19:49:00.554" v="12457" actId="478"/>
          <ac:spMkLst>
            <pc:docMk/>
            <pc:sldMk cId="4239282903" sldId="2147197024"/>
            <ac:spMk id="8" creationId="{8296EB58-4454-63DF-BFDE-4C6A9285FC92}"/>
          </ac:spMkLst>
        </pc:spChg>
        <pc:spChg chg="add mod">
          <ac:chgData name="Anneleen Janssen" userId="34277971-d75d-4b0a-8685-0fd54352d3ac" providerId="ADAL" clId="{CDEF8017-37F4-4E4F-9D15-41B6332061CF}" dt="2024-04-08T19:53:42.803" v="13287" actId="1076"/>
          <ac:spMkLst>
            <pc:docMk/>
            <pc:sldMk cId="4239282903" sldId="2147197024"/>
            <ac:spMk id="9" creationId="{C3E4B49B-9D7F-2995-498F-D76F542704C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300856" cy="34082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621897" y="0"/>
            <a:ext cx="4300856" cy="340825"/>
          </a:xfrm>
          <a:prstGeom prst="rect">
            <a:avLst/>
          </a:prstGeom>
        </p:spPr>
        <p:txBody>
          <a:bodyPr vert="horz" lIns="91440" tIns="45720" rIns="91440" bIns="45720" rtlCol="0"/>
          <a:lstStyle>
            <a:lvl1pPr algn="r">
              <a:defRPr sz="1200"/>
            </a:lvl1pPr>
          </a:lstStyle>
          <a:p>
            <a:fld id="{6D34011C-3F36-465B-AFDF-B0EE4315CF15}" type="datetimeFigureOut">
              <a:rPr lang="nl-BE" smtClean="0"/>
              <a:t>9/07/2024</a:t>
            </a:fld>
            <a:endParaRPr lang="nl-BE"/>
          </a:p>
        </p:txBody>
      </p:sp>
      <p:sp>
        <p:nvSpPr>
          <p:cNvPr id="4" name="Tijdelijke aanduiding voor dia-afbeelding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92506" y="3269090"/>
            <a:ext cx="7940039" cy="267470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452089"/>
            <a:ext cx="4300856" cy="34082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621897" y="6452089"/>
            <a:ext cx="4300856" cy="34082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2</a:t>
            </a:fld>
            <a:endParaRPr lang="nl-BE"/>
          </a:p>
        </p:txBody>
      </p:sp>
    </p:spTree>
    <p:extLst>
      <p:ext uri="{BB962C8B-B14F-4D97-AF65-F5344CB8AC3E}">
        <p14:creationId xmlns:p14="http://schemas.microsoft.com/office/powerpoint/2010/main" val="15714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15</a:t>
            </a:fld>
            <a:endParaRPr lang="nl-BE"/>
          </a:p>
        </p:txBody>
      </p:sp>
    </p:spTree>
    <p:extLst>
      <p:ext uri="{BB962C8B-B14F-4D97-AF65-F5344CB8AC3E}">
        <p14:creationId xmlns:p14="http://schemas.microsoft.com/office/powerpoint/2010/main" val="45779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Sjabloon raadpleegbaar via de toolkit</a:t>
            </a:r>
          </a:p>
          <a:p>
            <a:endParaRPr lang="en-US"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20</a:t>
            </a:fld>
            <a:endParaRPr lang="nl-BE"/>
          </a:p>
        </p:txBody>
      </p:sp>
    </p:spTree>
    <p:extLst>
      <p:ext uri="{BB962C8B-B14F-4D97-AF65-F5344CB8AC3E}">
        <p14:creationId xmlns:p14="http://schemas.microsoft.com/office/powerpoint/2010/main" val="2559203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25</a:t>
            </a:fld>
            <a:endParaRPr lang="nl-BE"/>
          </a:p>
        </p:txBody>
      </p:sp>
    </p:spTree>
    <p:extLst>
      <p:ext uri="{BB962C8B-B14F-4D97-AF65-F5344CB8AC3E}">
        <p14:creationId xmlns:p14="http://schemas.microsoft.com/office/powerpoint/2010/main" val="1119683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28</a:t>
            </a:fld>
            <a:endParaRPr lang="nl-BE"/>
          </a:p>
        </p:txBody>
      </p:sp>
    </p:spTree>
    <p:extLst>
      <p:ext uri="{BB962C8B-B14F-4D97-AF65-F5344CB8AC3E}">
        <p14:creationId xmlns:p14="http://schemas.microsoft.com/office/powerpoint/2010/main" val="381716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31</a:t>
            </a:fld>
            <a:endParaRPr lang="nl-BE"/>
          </a:p>
        </p:txBody>
      </p:sp>
    </p:spTree>
    <p:extLst>
      <p:ext uri="{BB962C8B-B14F-4D97-AF65-F5344CB8AC3E}">
        <p14:creationId xmlns:p14="http://schemas.microsoft.com/office/powerpoint/2010/main" val="421813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32</a:t>
            </a:fld>
            <a:endParaRPr lang="nl-BE"/>
          </a:p>
        </p:txBody>
      </p:sp>
    </p:spTree>
    <p:extLst>
      <p:ext uri="{BB962C8B-B14F-4D97-AF65-F5344CB8AC3E}">
        <p14:creationId xmlns:p14="http://schemas.microsoft.com/office/powerpoint/2010/main" val="1452863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49" r:id="rId3"/>
    <p:sldLayoutId id="2147483651" r:id="rId4"/>
    <p:sldLayoutId id="2147483660" r:id="rId5"/>
    <p:sldLayoutId id="2147483650" r:id="rId6"/>
    <p:sldLayoutId id="2147483652" r:id="rId7"/>
    <p:sldLayoutId id="2147483656" r:id="rId8"/>
    <p:sldLayoutId id="2147483661" r:id="rId9"/>
    <p:sldLayoutId id="2147483657" r:id="rId1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mailto:huisartsenbarometers@kuleuven.be"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domusmedica.be/richtlijnen/themadossiers/lokaal-antibioticastewardship-luchtweginfecties-toolkit" TargetMode="External"/><Relationship Id="rId2" Type="http://schemas.openxmlformats.org/officeDocument/2006/relationships/hyperlink" Target="https://www.intego.be/barometers/documenten" TargetMode="External"/><Relationship Id="rId1" Type="http://schemas.openxmlformats.org/officeDocument/2006/relationships/slideLayout" Target="../slideLayouts/slideLayout1.xml"/><Relationship Id="rId4" Type="http://schemas.openxmlformats.org/officeDocument/2006/relationships/hyperlink" Target="https://www.domusmedica.be/sites/default/files/bijlagen/sjabloon_overzicht_qi_volgorde_barometer.xlsx"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domusmedica.be/richtlijnen/themadossiers/lokaal-antibioticastewardship-luchtweginfecties-toolkit"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hyperlink" Target="https://praatoverantibiotica.be/voor-zorgprofessionals/"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www.domusmedica.be/sites/default/files/bijlagen/sjabloon_actieplan_compacte_versie.docx"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questionpro.com/t/AYlAaZ0cgM"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FDED-A493-4645-92EB-B62278EBDEE1}"/>
              </a:ext>
            </a:extLst>
          </p:cNvPr>
          <p:cNvSpPr>
            <a:spLocks noGrp="1"/>
          </p:cNvSpPr>
          <p:nvPr>
            <p:ph type="ctrTitle"/>
          </p:nvPr>
        </p:nvSpPr>
        <p:spPr/>
        <p:txBody>
          <a:bodyPr>
            <a:normAutofit/>
          </a:bodyPr>
          <a:lstStyle/>
          <a:p>
            <a:r>
              <a:rPr lang="nl-NL" dirty="0"/>
              <a:t>ANTIBIOTIC STEWARDSHIP – INTERVISIE 4 </a:t>
            </a:r>
            <a:endParaRPr lang="nl-BE" dirty="0"/>
          </a:p>
        </p:txBody>
      </p:sp>
    </p:spTree>
    <p:extLst>
      <p:ext uri="{BB962C8B-B14F-4D97-AF65-F5344CB8AC3E}">
        <p14:creationId xmlns:p14="http://schemas.microsoft.com/office/powerpoint/2010/main" val="263707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BD4D2B0-6220-9B51-021A-F0311D334558}"/>
              </a:ext>
            </a:extLst>
          </p:cNvPr>
          <p:cNvSpPr>
            <a:spLocks noGrp="1"/>
          </p:cNvSpPr>
          <p:nvPr>
            <p:ph type="dt" sz="half" idx="2"/>
          </p:nvPr>
        </p:nvSpPr>
        <p:spPr/>
        <p:txBody>
          <a:bodyPr/>
          <a:lstStyle/>
          <a:p>
            <a:fld id="{C410350F-9276-413D-9325-4E8E2880BEEB}" type="datetime1">
              <a:rPr lang="nl-BE" smtClean="0"/>
              <a:t>9/07/2024</a:t>
            </a:fld>
            <a:endParaRPr lang="nl-BE"/>
          </a:p>
        </p:txBody>
      </p:sp>
      <p:sp>
        <p:nvSpPr>
          <p:cNvPr id="3" name="Tijdelijke aanduiding voor dianummer 2">
            <a:extLst>
              <a:ext uri="{FF2B5EF4-FFF2-40B4-BE49-F238E27FC236}">
                <a16:creationId xmlns:a16="http://schemas.microsoft.com/office/drawing/2014/main" id="{26300347-1705-938B-CB2B-9CB0AC56DABD}"/>
              </a:ext>
            </a:extLst>
          </p:cNvPr>
          <p:cNvSpPr>
            <a:spLocks noGrp="1"/>
          </p:cNvSpPr>
          <p:nvPr>
            <p:ph type="sldNum" sz="quarter" idx="4"/>
          </p:nvPr>
        </p:nvSpPr>
        <p:spPr/>
        <p:txBody>
          <a:bodyPr/>
          <a:lstStyle/>
          <a:p>
            <a:fld id="{237A5C56-B9E8-4E46-B944-E20B96CB342D}" type="slidenum">
              <a:rPr lang="nl-BE" smtClean="0"/>
              <a:pPr/>
              <a:t>10</a:t>
            </a:fld>
            <a:endParaRPr lang="nl-BE">
              <a:solidFill>
                <a:schemeClr val="bg1"/>
              </a:solidFill>
            </a:endParaRPr>
          </a:p>
        </p:txBody>
      </p:sp>
      <p:sp>
        <p:nvSpPr>
          <p:cNvPr id="7" name="Titel 6">
            <a:extLst>
              <a:ext uri="{FF2B5EF4-FFF2-40B4-BE49-F238E27FC236}">
                <a16:creationId xmlns:a16="http://schemas.microsoft.com/office/drawing/2014/main" id="{067052A0-632C-E40C-D004-C3AE72057A33}"/>
              </a:ext>
            </a:extLst>
          </p:cNvPr>
          <p:cNvSpPr>
            <a:spLocks noGrp="1"/>
          </p:cNvSpPr>
          <p:nvPr>
            <p:ph type="ctrTitle"/>
          </p:nvPr>
        </p:nvSpPr>
        <p:spPr/>
        <p:txBody>
          <a:bodyPr/>
          <a:lstStyle/>
          <a:p>
            <a:r>
              <a:rPr lang="nl-NL" dirty="0"/>
              <a:t>VERSCHIL barometer versus NRKP-indicatoren</a:t>
            </a:r>
            <a:endParaRPr lang="nl-BE" dirty="0"/>
          </a:p>
        </p:txBody>
      </p:sp>
      <p:graphicFrame>
        <p:nvGraphicFramePr>
          <p:cNvPr id="9" name="Tabel 8">
            <a:extLst>
              <a:ext uri="{FF2B5EF4-FFF2-40B4-BE49-F238E27FC236}">
                <a16:creationId xmlns:a16="http://schemas.microsoft.com/office/drawing/2014/main" id="{5E9CA4B5-861B-F6E2-5B2F-C4F1A071C37D}"/>
              </a:ext>
            </a:extLst>
          </p:cNvPr>
          <p:cNvGraphicFramePr>
            <a:graphicFrameLocks noGrp="1"/>
          </p:cNvGraphicFramePr>
          <p:nvPr>
            <p:extLst>
              <p:ext uri="{D42A27DB-BD31-4B8C-83A1-F6EECF244321}">
                <p14:modId xmlns:p14="http://schemas.microsoft.com/office/powerpoint/2010/main" val="4071994951"/>
              </p:ext>
            </p:extLst>
          </p:nvPr>
        </p:nvGraphicFramePr>
        <p:xfrm>
          <a:off x="166261" y="1279910"/>
          <a:ext cx="11556184" cy="4116387"/>
        </p:xfrm>
        <a:graphic>
          <a:graphicData uri="http://schemas.openxmlformats.org/drawingml/2006/table">
            <a:tbl>
              <a:tblPr/>
              <a:tblGrid>
                <a:gridCol w="3351659">
                  <a:extLst>
                    <a:ext uri="{9D8B030D-6E8A-4147-A177-3AD203B41FA5}">
                      <a16:colId xmlns:a16="http://schemas.microsoft.com/office/drawing/2014/main" val="1785343200"/>
                    </a:ext>
                  </a:extLst>
                </a:gridCol>
                <a:gridCol w="4431406">
                  <a:extLst>
                    <a:ext uri="{9D8B030D-6E8A-4147-A177-3AD203B41FA5}">
                      <a16:colId xmlns:a16="http://schemas.microsoft.com/office/drawing/2014/main" val="2250286120"/>
                    </a:ext>
                  </a:extLst>
                </a:gridCol>
                <a:gridCol w="3773119">
                  <a:extLst>
                    <a:ext uri="{9D8B030D-6E8A-4147-A177-3AD203B41FA5}">
                      <a16:colId xmlns:a16="http://schemas.microsoft.com/office/drawing/2014/main" val="3102033590"/>
                    </a:ext>
                  </a:extLst>
                </a:gridCol>
              </a:tblGrid>
              <a:tr h="207741">
                <a:tc>
                  <a:txBody>
                    <a:bodyPr/>
                    <a:lstStyle/>
                    <a:p>
                      <a:r>
                        <a:rPr lang="nl-BE" sz="1100" dirty="0">
                          <a:effectLst/>
                        </a:rPr>
                        <a:t>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dirty="0">
                          <a:effectLst/>
                        </a:rPr>
                        <a:t>ANTIBIOTICA-BAROMETER</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dirty="0">
                          <a:effectLst/>
                        </a:rPr>
                        <a:t>NRKP-INDICATOREN ANTIBIOTICA</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5588937"/>
                  </a:ext>
                </a:extLst>
              </a:tr>
              <a:tr h="184199">
                <a:tc>
                  <a:txBody>
                    <a:bodyPr/>
                    <a:lstStyle/>
                    <a:p>
                      <a:r>
                        <a:rPr lang="nl-BE" sz="1100" dirty="0">
                          <a:effectLst/>
                        </a:rPr>
                        <a:t>DOEL</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Ondersteunen van huisartsenpraktijken, dit is geen controle-instrument.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a:effectLst/>
                        </a:rPr>
                        <a:t>Vastleggen van verantwoordingsdrempels voor het voorschrijfgedrag van antibiotica (met jaarlijkse evaluatie en individuele feedback met eventuele controle à posteriori door de Dienst Geneeskundige Evaluatie en Controle (DGEC)).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236309337"/>
                  </a:ext>
                </a:extLst>
              </a:tr>
              <a:tr h="98855">
                <a:tc>
                  <a:txBody>
                    <a:bodyPr/>
                    <a:lstStyle/>
                    <a:p>
                      <a:r>
                        <a:rPr lang="nl-BE" sz="1100">
                          <a:effectLst/>
                        </a:rPr>
                        <a:t>REDEN</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Motivatie voor kwaliteitsvol voorschrijven van antibiotica door inzicht te bieden in het voorschrijfgedrag van de eigen praktijk.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a:effectLst/>
                        </a:rPr>
                        <a:t>België is binnen de EU één van de grootste antibioticaverbruikers. Het Rekenhof en de Europese commissie dringen aan op het instellen van indicatoren van manifeste afwijking.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4691273"/>
                  </a:ext>
                </a:extLst>
              </a:tr>
              <a:tr h="106918">
                <a:tc>
                  <a:txBody>
                    <a:bodyPr/>
                    <a:lstStyle/>
                    <a:p>
                      <a:r>
                        <a:rPr lang="nl-BE" sz="1100">
                          <a:effectLst/>
                        </a:rPr>
                        <a:t>ONTWIKKELPROCES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dirty="0">
                          <a:effectLst/>
                        </a:rPr>
                        <a:t>Door en voor huisartsen.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a:effectLst/>
                        </a:rPr>
                        <a:t>Door de NRKP op voorstel van de Dienst voor Geneeskundige Evaluatie en Controle (DGEC).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40411813"/>
                  </a:ext>
                </a:extLst>
              </a:tr>
              <a:tr h="0">
                <a:tc>
                  <a:txBody>
                    <a:bodyPr/>
                    <a:lstStyle/>
                    <a:p>
                      <a:r>
                        <a:rPr lang="nl-BE" sz="1100">
                          <a:effectLst/>
                        </a:rPr>
                        <a:t>INDICATOREN GEBASEERD OP</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Gegevens in het elektronisch medisch dossier over indicaties en voorschriften (uitgesteld voorschrift telt wel mee).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a:effectLst/>
                        </a:rPr>
                        <a:t>Gegevens van afgeleverde terugbetaalde geneesmiddelen (uitgesteld voorschrift telt niet mee).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93873551"/>
                  </a:ext>
                </a:extLst>
              </a:tr>
              <a:tr h="0">
                <a:tc>
                  <a:txBody>
                    <a:bodyPr/>
                    <a:lstStyle/>
                    <a:p>
                      <a:r>
                        <a:rPr lang="nl-BE" sz="1100">
                          <a:effectLst/>
                        </a:rPr>
                        <a:t>NIVEAU DATA-COLLECTIE</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dirty="0">
                          <a:effectLst/>
                        </a:rPr>
                        <a:t>Huisartsenpraktijk (samengevoegd).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a:effectLst/>
                        </a:rPr>
                        <a:t>Individuele huisarts.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18905720"/>
                  </a:ext>
                </a:extLst>
              </a:tr>
              <a:tr h="109306">
                <a:tc>
                  <a:txBody>
                    <a:bodyPr/>
                    <a:lstStyle/>
                    <a:p>
                      <a:r>
                        <a:rPr lang="nl-BE" sz="1100">
                          <a:effectLst/>
                        </a:rPr>
                        <a:t>NIVEAU BESCHIKBAARHEID DATA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Gegevens op praktijkniveau zijn enkel toegankelijk voor de huisartsen van de eigen praktijk.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a:effectLst/>
                        </a:rPr>
                        <a:t>Gegevens van de individuele arts zijn enkel toegankelijk voor het RIZIV.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99312827"/>
                  </a:ext>
                </a:extLst>
              </a:tr>
              <a:tr h="189470">
                <a:tc>
                  <a:txBody>
                    <a:bodyPr/>
                    <a:lstStyle/>
                    <a:p>
                      <a:r>
                        <a:rPr lang="nl-BE" sz="1100">
                          <a:effectLst/>
                        </a:rPr>
                        <a:t>CONDITIES BESCHIKBAARHEID DATA</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Vrijblijvend, na inschrijven voor deelname aan de barometer via het EMD. Uitschrijven is mogelijk.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a:effectLst/>
                        </a:rPr>
                        <a:t>Automatisch.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88679879"/>
                  </a:ext>
                </a:extLst>
              </a:tr>
              <a:tr h="0">
                <a:tc>
                  <a:txBody>
                    <a:bodyPr/>
                    <a:lstStyle/>
                    <a:p>
                      <a:r>
                        <a:rPr lang="nl-NL" sz="1100">
                          <a:effectLst/>
                        </a:rPr>
                        <a:t>WANNEER ZIJN DATA BESCHIKBAAR VOOR WELKE PERIODE</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Elk kwartaal voor de periode van de afgelopen 3 maanden.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NL" sz="1100" dirty="0">
                          <a:effectLst/>
                        </a:rPr>
                        <a:t>Elk jaar tegen midden april voor de data van de afgelopen 5 jaren.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94633688"/>
                  </a:ext>
                </a:extLst>
              </a:tr>
              <a:tr h="258273">
                <a:tc>
                  <a:txBody>
                    <a:bodyPr/>
                    <a:lstStyle/>
                    <a:p>
                      <a:r>
                        <a:rPr lang="nl-NL" sz="1100">
                          <a:effectLst/>
                        </a:rPr>
                        <a:t>VOOR VRAGEN KAN U TERECHT BIJ </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a:solidFill>
                            <a:srgbClr val="303030"/>
                          </a:solidFill>
                          <a:effectLst/>
                          <a:latin typeface="Calibri" panose="020F0502020204030204" pitchFamily="34" charset="0"/>
                          <a:hlinkClick r:id="rId2"/>
                        </a:rPr>
                        <a:t>huisartsenbarometers@kuleuven.be</a:t>
                      </a:r>
                      <a:endParaRPr lang="nl-BE" sz="1100">
                        <a:effectLst/>
                      </a:endParaRP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100" dirty="0">
                          <a:effectLst/>
                        </a:rPr>
                        <a:t>indic.dgec.secm@riziv-inami.fgov.be</a:t>
                      </a:r>
                    </a:p>
                  </a:txBody>
                  <a:tcPr marL="28073" marR="28073" marT="28073" marB="280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84699785"/>
                  </a:ext>
                </a:extLst>
              </a:tr>
            </a:tbl>
          </a:graphicData>
        </a:graphic>
      </p:graphicFrame>
    </p:spTree>
    <p:extLst>
      <p:ext uri="{BB962C8B-B14F-4D97-AF65-F5344CB8AC3E}">
        <p14:creationId xmlns:p14="http://schemas.microsoft.com/office/powerpoint/2010/main" val="4014604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D7B38C-C90F-E7FB-1243-EE6FA646E824}"/>
              </a:ext>
            </a:extLst>
          </p:cNvPr>
          <p:cNvSpPr>
            <a:spLocks noGrp="1"/>
          </p:cNvSpPr>
          <p:nvPr>
            <p:ph type="dt" sz="half" idx="2"/>
          </p:nvPr>
        </p:nvSpPr>
        <p:spPr/>
        <p:txBody>
          <a:bodyPr/>
          <a:lstStyle/>
          <a:p>
            <a:fld id="{6472442D-8843-4AB1-A3B8-B548E3B4971B}" type="datetime1">
              <a:rPr lang="nl-BE" smtClean="0"/>
              <a:t>9/07/2024</a:t>
            </a:fld>
            <a:endParaRPr lang="nl-BE"/>
          </a:p>
        </p:txBody>
      </p:sp>
      <p:sp>
        <p:nvSpPr>
          <p:cNvPr id="3" name="Tijdelijke aanduiding voor dianummer 2">
            <a:extLst>
              <a:ext uri="{FF2B5EF4-FFF2-40B4-BE49-F238E27FC236}">
                <a16:creationId xmlns:a16="http://schemas.microsoft.com/office/drawing/2014/main" id="{F470AA5F-95E6-764D-378D-1CA03C1B7D04}"/>
              </a:ext>
            </a:extLst>
          </p:cNvPr>
          <p:cNvSpPr>
            <a:spLocks noGrp="1"/>
          </p:cNvSpPr>
          <p:nvPr>
            <p:ph type="sldNum" sz="quarter" idx="4"/>
          </p:nvPr>
        </p:nvSpPr>
        <p:spPr/>
        <p:txBody>
          <a:bodyPr/>
          <a:lstStyle/>
          <a:p>
            <a:fld id="{237A5C56-B9E8-4E46-B944-E20B96CB342D}" type="slidenum">
              <a:rPr lang="nl-BE" smtClean="0"/>
              <a:pPr/>
              <a:t>11</a:t>
            </a:fld>
            <a:endParaRPr lang="nl-BE">
              <a:solidFill>
                <a:schemeClr val="bg1"/>
              </a:solidFill>
            </a:endParaRPr>
          </a:p>
        </p:txBody>
      </p:sp>
      <p:sp>
        <p:nvSpPr>
          <p:cNvPr id="7" name="Titel 6">
            <a:extLst>
              <a:ext uri="{FF2B5EF4-FFF2-40B4-BE49-F238E27FC236}">
                <a16:creationId xmlns:a16="http://schemas.microsoft.com/office/drawing/2014/main" id="{2D0720FD-EF58-1F29-CE60-2D77CB3E3D36}"/>
              </a:ext>
            </a:extLst>
          </p:cNvPr>
          <p:cNvSpPr>
            <a:spLocks noGrp="1"/>
          </p:cNvSpPr>
          <p:nvPr>
            <p:ph type="ctrTitle"/>
          </p:nvPr>
        </p:nvSpPr>
        <p:spPr/>
        <p:txBody>
          <a:bodyPr/>
          <a:lstStyle/>
          <a:p>
            <a:r>
              <a:rPr lang="nl-NL" dirty="0"/>
              <a:t>Ter herhaling </a:t>
            </a:r>
            <a:endParaRPr lang="nl-BE" dirty="0"/>
          </a:p>
        </p:txBody>
      </p:sp>
      <p:graphicFrame>
        <p:nvGraphicFramePr>
          <p:cNvPr id="9" name="Tabel 8">
            <a:extLst>
              <a:ext uri="{FF2B5EF4-FFF2-40B4-BE49-F238E27FC236}">
                <a16:creationId xmlns:a16="http://schemas.microsoft.com/office/drawing/2014/main" id="{6A8CFF2A-887B-FDE6-BD34-A172B9462DB0}"/>
              </a:ext>
            </a:extLst>
          </p:cNvPr>
          <p:cNvGraphicFramePr>
            <a:graphicFrameLocks noGrp="1"/>
          </p:cNvGraphicFramePr>
          <p:nvPr>
            <p:extLst>
              <p:ext uri="{D42A27DB-BD31-4B8C-83A1-F6EECF244321}">
                <p14:modId xmlns:p14="http://schemas.microsoft.com/office/powerpoint/2010/main" val="2677381498"/>
              </p:ext>
            </p:extLst>
          </p:nvPr>
        </p:nvGraphicFramePr>
        <p:xfrm>
          <a:off x="996950" y="1700452"/>
          <a:ext cx="10379091" cy="3081339"/>
        </p:xfrm>
        <a:graphic>
          <a:graphicData uri="http://schemas.openxmlformats.org/drawingml/2006/table">
            <a:tbl>
              <a:tblPr firstRow="1" firstCol="1" bandRow="1">
                <a:tableStyleId>{5C22544A-7EE6-4342-B048-85BDC9FD1C3A}</a:tableStyleId>
              </a:tblPr>
              <a:tblGrid>
                <a:gridCol w="2591910">
                  <a:extLst>
                    <a:ext uri="{9D8B030D-6E8A-4147-A177-3AD203B41FA5}">
                      <a16:colId xmlns:a16="http://schemas.microsoft.com/office/drawing/2014/main" val="715963245"/>
                    </a:ext>
                  </a:extLst>
                </a:gridCol>
                <a:gridCol w="7787181">
                  <a:extLst>
                    <a:ext uri="{9D8B030D-6E8A-4147-A177-3AD203B41FA5}">
                      <a16:colId xmlns:a16="http://schemas.microsoft.com/office/drawing/2014/main" val="3210724017"/>
                    </a:ext>
                  </a:extLst>
                </a:gridCol>
              </a:tblGrid>
              <a:tr h="0">
                <a:tc>
                  <a:txBody>
                    <a:bodyPr/>
                    <a:lstStyle/>
                    <a:p>
                      <a:pPr>
                        <a:lnSpc>
                          <a:spcPct val="107000"/>
                        </a:lnSpc>
                        <a:spcAft>
                          <a:spcPts val="800"/>
                        </a:spcAft>
                      </a:pPr>
                      <a:r>
                        <a:rPr lang="nl-NL" sz="1600" b="1" kern="100" dirty="0">
                          <a:solidFill>
                            <a:schemeClr val="lt1"/>
                          </a:solidFill>
                          <a:effectLst/>
                          <a:latin typeface="+mn-lt"/>
                          <a:ea typeface="+mn-ea"/>
                          <a:cs typeface="+mn-cs"/>
                        </a:rPr>
                        <a:t>ANTIBIOTICA BAROMETER </a:t>
                      </a:r>
                      <a:endParaRPr lang="nl-BE" sz="1600" b="1" kern="100" dirty="0">
                        <a:solidFill>
                          <a:schemeClr val="lt1"/>
                        </a:solidFill>
                        <a:effectLst/>
                        <a:latin typeface="+mn-lt"/>
                        <a:ea typeface="+mn-ea"/>
                        <a:cs typeface="+mn-cs"/>
                      </a:endParaRPr>
                    </a:p>
                  </a:txBody>
                  <a:tcPr marL="68580" marR="68580" marT="0" marB="0"/>
                </a:tc>
                <a:tc>
                  <a:txBody>
                    <a:bodyPr/>
                    <a:lstStyle/>
                    <a:p>
                      <a:pPr>
                        <a:lnSpc>
                          <a:spcPct val="107000"/>
                        </a:lnSpc>
                        <a:spcAft>
                          <a:spcPts val="800"/>
                        </a:spcAft>
                      </a:pPr>
                      <a:r>
                        <a:rPr lang="nl-BE" sz="1600" b="1" kern="100" dirty="0">
                          <a:solidFill>
                            <a:schemeClr val="lt1"/>
                          </a:solidFill>
                          <a:effectLst/>
                          <a:latin typeface="+mn-lt"/>
                          <a:ea typeface="+mn-ea"/>
                          <a:cs typeface="+mn-cs"/>
                        </a:rPr>
                        <a:t>Deze barometer dient als een inspirerende katalysator voor de optimalisatie van het voorschrijfgedrag met oog op kwaliteitsverbetering. Hoewel de primaire focus ligt op de verbetering op lange termijn, biedt deze feedback tool waardevolle inzichten die de verandering van het voorschrijfgedrag in de loop van de tijd kunnen vormgeven. </a:t>
                      </a:r>
                    </a:p>
                  </a:txBody>
                  <a:tcPr marL="68580" marR="68580" marT="0" marB="0"/>
                </a:tc>
                <a:extLst>
                  <a:ext uri="{0D108BD9-81ED-4DB2-BD59-A6C34878D82A}">
                    <a16:rowId xmlns:a16="http://schemas.microsoft.com/office/drawing/2014/main" val="2607093243"/>
                  </a:ext>
                </a:extLst>
              </a:tr>
              <a:tr h="0">
                <a:tc>
                  <a:txBody>
                    <a:bodyPr/>
                    <a:lstStyle/>
                    <a:p>
                      <a:pPr>
                        <a:lnSpc>
                          <a:spcPct val="107000"/>
                        </a:lnSpc>
                        <a:spcAft>
                          <a:spcPts val="800"/>
                        </a:spcAft>
                      </a:pPr>
                      <a:r>
                        <a:rPr lang="en-US" sz="1600" kern="100" dirty="0" err="1">
                          <a:effectLst/>
                        </a:rPr>
                        <a:t>Healthstat</a:t>
                      </a:r>
                      <a:r>
                        <a:rPr lang="en-US" sz="1600" kern="100" dirty="0">
                          <a:effectLst/>
                        </a:rPr>
                        <a:t>-account </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600" kern="100" dirty="0">
                          <a:effectLst/>
                        </a:rPr>
                        <a:t>In geval de huisarts nog geen </a:t>
                      </a:r>
                      <a:r>
                        <a:rPr lang="nl-BE" sz="1600" kern="100" dirty="0" err="1">
                          <a:effectLst/>
                        </a:rPr>
                        <a:t>Healthstat</a:t>
                      </a:r>
                      <a:r>
                        <a:rPr lang="nl-BE" sz="1600" kern="100" dirty="0">
                          <a:effectLst/>
                        </a:rPr>
                        <a:t>-account heeft aangemaakt is er een </a:t>
                      </a:r>
                      <a:r>
                        <a:rPr lang="nl-BE" sz="1600" u="sng" kern="100" dirty="0">
                          <a:effectLst/>
                          <a:hlinkClick r:id="rId2"/>
                        </a:rPr>
                        <a:t>vereenvoudigde procedure</a:t>
                      </a:r>
                      <a:r>
                        <a:rPr lang="nl-BE" sz="1600" kern="100" dirty="0">
                          <a:effectLst/>
                        </a:rPr>
                        <a:t> beschikbaar. </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1342659"/>
                  </a:ext>
                </a:extLst>
              </a:tr>
              <a:tr h="0">
                <a:tc>
                  <a:txBody>
                    <a:bodyPr/>
                    <a:lstStyle/>
                    <a:p>
                      <a:pPr>
                        <a:lnSpc>
                          <a:spcPct val="107000"/>
                        </a:lnSpc>
                        <a:spcAft>
                          <a:spcPts val="800"/>
                        </a:spcAft>
                      </a:pPr>
                      <a:r>
                        <a:rPr lang="en-US" sz="1600" kern="100" dirty="0" err="1">
                          <a:effectLst/>
                        </a:rPr>
                        <a:t>Healthstat</a:t>
                      </a:r>
                      <a:r>
                        <a:rPr lang="en-US" sz="1600" kern="100" dirty="0">
                          <a:effectLst/>
                        </a:rPr>
                        <a:t>-feedback rapport </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600" kern="100" dirty="0">
                          <a:effectLst/>
                        </a:rPr>
                        <a:t>De feedbackrapporten gebaseerd op de data-collectie van 21/06/24 zijn beschikbaar.</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0227462"/>
                  </a:ext>
                </a:extLst>
              </a:tr>
              <a:tr h="0">
                <a:tc>
                  <a:txBody>
                    <a:bodyPr/>
                    <a:lstStyle/>
                    <a:p>
                      <a:pPr>
                        <a:lnSpc>
                          <a:spcPct val="107000"/>
                        </a:lnSpc>
                        <a:spcAft>
                          <a:spcPts val="800"/>
                        </a:spcAft>
                      </a:pPr>
                      <a:r>
                        <a:rPr lang="nl-BE" sz="1600" kern="100">
                          <a:effectLst/>
                        </a:rPr>
                        <a:t>Stellingen voor de interpretatie van de barometer</a:t>
                      </a:r>
                      <a:endParaRPr lang="nl-B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600" u="sng" kern="100" dirty="0">
                          <a:effectLst/>
                          <a:hlinkClick r:id="rId3"/>
                        </a:rPr>
                        <a:t>Zie </a:t>
                      </a:r>
                      <a:r>
                        <a:rPr lang="nl-BE" sz="1600" u="sng" kern="100" dirty="0" err="1">
                          <a:effectLst/>
                          <a:hlinkClick r:id="rId3"/>
                        </a:rPr>
                        <a:t>toolkit</a:t>
                      </a:r>
                      <a:r>
                        <a:rPr lang="nl-BE" sz="1600" u="sng" kern="100" dirty="0">
                          <a:effectLst/>
                          <a:hlinkClick r:id="rId3"/>
                        </a:rPr>
                        <a:t> – ondersteuningsmateriaal voor </a:t>
                      </a:r>
                      <a:r>
                        <a:rPr lang="nl-BE" sz="1600" u="sng" kern="100" dirty="0" err="1">
                          <a:effectLst/>
                          <a:hlinkClick r:id="rId3"/>
                        </a:rPr>
                        <a:t>local</a:t>
                      </a:r>
                      <a:r>
                        <a:rPr lang="nl-BE" sz="1600" u="sng" kern="100" dirty="0">
                          <a:effectLst/>
                          <a:hlinkClick r:id="rId3"/>
                        </a:rPr>
                        <a:t> </a:t>
                      </a:r>
                      <a:r>
                        <a:rPr lang="nl-BE" sz="1600" u="sng" kern="100" dirty="0" err="1">
                          <a:effectLst/>
                          <a:hlinkClick r:id="rId3"/>
                        </a:rPr>
                        <a:t>champions</a:t>
                      </a:r>
                      <a:r>
                        <a:rPr lang="nl-BE" sz="1600" u="sng" kern="100" dirty="0">
                          <a:effectLst/>
                          <a:hlinkClick r:id="rId3"/>
                        </a:rPr>
                        <a:t> over de antibiotica barometer</a:t>
                      </a:r>
                      <a:r>
                        <a:rPr lang="nl-BE" sz="1600" kern="100" dirty="0">
                          <a:effectLst/>
                        </a:rPr>
                        <a:t> (in afwachting van ontwikkeling van verder trainingsmateriaal)</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3119643"/>
                  </a:ext>
                </a:extLst>
              </a:tr>
              <a:tr h="0">
                <a:tc>
                  <a:txBody>
                    <a:bodyPr/>
                    <a:lstStyle/>
                    <a:p>
                      <a:pPr>
                        <a:lnSpc>
                          <a:spcPct val="107000"/>
                        </a:lnSpc>
                        <a:spcAft>
                          <a:spcPts val="800"/>
                        </a:spcAft>
                      </a:pPr>
                      <a:r>
                        <a:rPr lang="nl-BE" sz="1600" kern="100">
                          <a:effectLst/>
                        </a:rPr>
                        <a:t>Overzicht barometerresultaten </a:t>
                      </a:r>
                      <a:endParaRPr lang="nl-B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600" u="sng" kern="100" dirty="0">
                          <a:effectLst/>
                          <a:hlinkClick r:id="rId4"/>
                        </a:rPr>
                        <a:t>Sjabloon voor opstellen van een overzicht van barometerresultaten tijdens de intervisie</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7863115"/>
                  </a:ext>
                </a:extLst>
              </a:tr>
            </a:tbl>
          </a:graphicData>
        </a:graphic>
      </p:graphicFrame>
    </p:spTree>
    <p:extLst>
      <p:ext uri="{BB962C8B-B14F-4D97-AF65-F5344CB8AC3E}">
        <p14:creationId xmlns:p14="http://schemas.microsoft.com/office/powerpoint/2010/main" val="3974122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2C3402E-8876-D472-0433-3C1EDB3B20AE}"/>
              </a:ext>
            </a:extLst>
          </p:cNvPr>
          <p:cNvSpPr>
            <a:spLocks noGrp="1"/>
          </p:cNvSpPr>
          <p:nvPr>
            <p:ph type="dt" sz="half" idx="2"/>
          </p:nvPr>
        </p:nvSpPr>
        <p:spPr/>
        <p:txBody>
          <a:bodyPr/>
          <a:lstStyle/>
          <a:p>
            <a:fld id="{6BCEB4EC-965E-4097-86E6-A2696DDCD503}" type="datetime1">
              <a:rPr lang="nl-BE" smtClean="0"/>
              <a:t>9/07/2024</a:t>
            </a:fld>
            <a:endParaRPr lang="nl-BE"/>
          </a:p>
        </p:txBody>
      </p:sp>
      <p:sp>
        <p:nvSpPr>
          <p:cNvPr id="3" name="Tijdelijke aanduiding voor dianummer 2">
            <a:extLst>
              <a:ext uri="{FF2B5EF4-FFF2-40B4-BE49-F238E27FC236}">
                <a16:creationId xmlns:a16="http://schemas.microsoft.com/office/drawing/2014/main" id="{289CE67A-A352-EF9F-37F7-98A58B2A3EAF}"/>
              </a:ext>
            </a:extLst>
          </p:cNvPr>
          <p:cNvSpPr>
            <a:spLocks noGrp="1"/>
          </p:cNvSpPr>
          <p:nvPr>
            <p:ph type="sldNum" sz="quarter" idx="4"/>
          </p:nvPr>
        </p:nvSpPr>
        <p:spPr/>
        <p:txBody>
          <a:bodyPr/>
          <a:lstStyle/>
          <a:p>
            <a:fld id="{237A5C56-B9E8-4E46-B944-E20B96CB342D}" type="slidenum">
              <a:rPr lang="nl-BE" smtClean="0"/>
              <a:pPr/>
              <a:t>12</a:t>
            </a:fld>
            <a:endParaRPr lang="nl-BE">
              <a:solidFill>
                <a:schemeClr val="bg1"/>
              </a:solidFill>
            </a:endParaRPr>
          </a:p>
        </p:txBody>
      </p:sp>
      <p:sp>
        <p:nvSpPr>
          <p:cNvPr id="7" name="Titel 6">
            <a:extLst>
              <a:ext uri="{FF2B5EF4-FFF2-40B4-BE49-F238E27FC236}">
                <a16:creationId xmlns:a16="http://schemas.microsoft.com/office/drawing/2014/main" id="{DB193D57-6152-767B-725C-3A2114E22F27}"/>
              </a:ext>
            </a:extLst>
          </p:cNvPr>
          <p:cNvSpPr>
            <a:spLocks noGrp="1"/>
          </p:cNvSpPr>
          <p:nvPr>
            <p:ph type="ctrTitle"/>
          </p:nvPr>
        </p:nvSpPr>
        <p:spPr/>
        <p:txBody>
          <a:bodyPr/>
          <a:lstStyle/>
          <a:p>
            <a:r>
              <a:rPr lang="nl-NL" dirty="0"/>
              <a:t>VOORBEELD </a:t>
            </a:r>
            <a:endParaRPr lang="nl-BE" dirty="0"/>
          </a:p>
        </p:txBody>
      </p:sp>
      <p:sp>
        <p:nvSpPr>
          <p:cNvPr id="10" name="Tekstvak 9">
            <a:extLst>
              <a:ext uri="{FF2B5EF4-FFF2-40B4-BE49-F238E27FC236}">
                <a16:creationId xmlns:a16="http://schemas.microsoft.com/office/drawing/2014/main" id="{48678E60-C333-2649-A98A-BF8032BB6B32}"/>
              </a:ext>
            </a:extLst>
          </p:cNvPr>
          <p:cNvSpPr txBox="1"/>
          <p:nvPr/>
        </p:nvSpPr>
        <p:spPr>
          <a:xfrm>
            <a:off x="1437542" y="1437542"/>
            <a:ext cx="8784008" cy="369332"/>
          </a:xfrm>
          <a:prstGeom prst="rect">
            <a:avLst/>
          </a:prstGeom>
          <a:noFill/>
        </p:spPr>
        <p:txBody>
          <a:bodyPr wrap="none" rtlCol="0">
            <a:spAutoFit/>
          </a:bodyPr>
          <a:lstStyle/>
          <a:p>
            <a:r>
              <a:rPr lang="nl-BE" sz="1800" dirty="0" err="1">
                <a:effectLst/>
                <a:latin typeface="Aptos" panose="020B0004020202020204" pitchFamily="34" charset="0"/>
                <a:ea typeface="Aptos" panose="020B0004020202020204" pitchFamily="34" charset="0"/>
                <a:cs typeface="Times New Roman" panose="02020603050405020304" pitchFamily="18" charset="0"/>
              </a:rPr>
              <a:t>Healthstat</a:t>
            </a:r>
            <a:r>
              <a:rPr lang="nl-BE" sz="1800" dirty="0">
                <a:effectLst/>
                <a:latin typeface="Aptos" panose="020B0004020202020204" pitchFamily="34" charset="0"/>
                <a:ea typeface="Aptos" panose="020B0004020202020204" pitchFamily="34" charset="0"/>
                <a:cs typeface="Times New Roman" panose="02020603050405020304" pitchFamily="18" charset="0"/>
              </a:rPr>
              <a:t> feedbackrapport voor Vlaanderen gebaseerd op data-collectie van 21/06/24</a:t>
            </a:r>
            <a:endParaRPr lang="nl-BE" dirty="0"/>
          </a:p>
        </p:txBody>
      </p:sp>
      <p:pic>
        <p:nvPicPr>
          <p:cNvPr id="1026" name="Picture 2">
            <a:extLst>
              <a:ext uri="{FF2B5EF4-FFF2-40B4-BE49-F238E27FC236}">
                <a16:creationId xmlns:a16="http://schemas.microsoft.com/office/drawing/2014/main" id="{134F62DB-890F-CDEE-CF11-57C334C03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108" y="1944095"/>
            <a:ext cx="9286875"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6054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13</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pic>
        <p:nvPicPr>
          <p:cNvPr id="6" name="Picture 5" descr="A close-up of a project&#10;&#10;Description automatically generated">
            <a:extLst>
              <a:ext uri="{FF2B5EF4-FFF2-40B4-BE49-F238E27FC236}">
                <a16:creationId xmlns:a16="http://schemas.microsoft.com/office/drawing/2014/main" id="{DE07C4B7-8CA1-42AE-890C-1AD2A3003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699" y="936495"/>
            <a:ext cx="3919382" cy="5543680"/>
          </a:xfrm>
          <a:prstGeom prst="rect">
            <a:avLst/>
          </a:prstGeom>
          <a:effectLst>
            <a:outerShdw blurRad="63500" sx="102000" sy="102000" algn="ctr" rotWithShape="0">
              <a:prstClr val="black">
                <a:alpha val="40000"/>
              </a:prstClr>
            </a:outerShdw>
          </a:effectLst>
        </p:spPr>
      </p:pic>
      <p:sp>
        <p:nvSpPr>
          <p:cNvPr id="2" name="Tekstvak 1">
            <a:extLst>
              <a:ext uri="{FF2B5EF4-FFF2-40B4-BE49-F238E27FC236}">
                <a16:creationId xmlns:a16="http://schemas.microsoft.com/office/drawing/2014/main" id="{957594C4-5A87-7536-F98C-112A56717751}"/>
              </a:ext>
            </a:extLst>
          </p:cNvPr>
          <p:cNvSpPr txBox="1"/>
          <p:nvPr/>
        </p:nvSpPr>
        <p:spPr>
          <a:xfrm>
            <a:off x="4513704" y="998998"/>
            <a:ext cx="7604624" cy="6694653"/>
          </a:xfrm>
          <a:prstGeom prst="rect">
            <a:avLst/>
          </a:prstGeom>
          <a:noFill/>
        </p:spPr>
        <p:txBody>
          <a:bodyPr wrap="square" rtlCol="0">
            <a:spAutoFit/>
          </a:bodyPr>
          <a:lstStyle/>
          <a:p>
            <a:pPr>
              <a:lnSpc>
                <a:spcPct val="150000"/>
              </a:lnSpc>
            </a:pPr>
            <a:r>
              <a:rPr lang="nl-NL" sz="1600" dirty="0">
                <a:latin typeface="Arial" panose="020B0604020202020204" pitchFamily="34" charset="0"/>
                <a:cs typeface="Arial" panose="020B0604020202020204" pitchFamily="34" charset="0"/>
              </a:rPr>
              <a:t>De </a:t>
            </a:r>
            <a:r>
              <a:rPr lang="nl-NL" sz="1600" b="1" dirty="0">
                <a:latin typeface="Arial" panose="020B0604020202020204" pitchFamily="34" charset="0"/>
                <a:cs typeface="Arial" panose="020B0604020202020204" pitchFamily="34" charset="0"/>
              </a:rPr>
              <a:t>digitale </a:t>
            </a:r>
            <a:r>
              <a:rPr lang="nl-NL" sz="1600" b="1" dirty="0" err="1">
                <a:latin typeface="Arial" panose="020B0604020202020204" pitchFamily="34" charset="0"/>
                <a:cs typeface="Arial" panose="020B0604020202020204" pitchFamily="34" charset="0"/>
              </a:rPr>
              <a:t>toolkit</a:t>
            </a:r>
            <a:r>
              <a:rPr lang="nl-NL" sz="1600" b="1" dirty="0">
                <a:latin typeface="Arial" panose="020B0604020202020204" pitchFamily="34" charset="0"/>
                <a:cs typeface="Arial" panose="020B0604020202020204" pitchFamily="34" charset="0"/>
              </a:rPr>
              <a:t> </a:t>
            </a:r>
            <a:r>
              <a:rPr lang="nl-NL" sz="1600" dirty="0">
                <a:latin typeface="Arial" panose="020B0604020202020204" pitchFamily="34" charset="0"/>
                <a:cs typeface="Arial" panose="020B0604020202020204" pitchFamily="34" charset="0"/>
              </a:rPr>
              <a:t>is bedoeld als een bibliotheek/databank die informatie bevat over: </a:t>
            </a:r>
          </a:p>
          <a:p>
            <a:pPr marL="742950" lvl="1"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4 voornaamste determinanten + mogelijke interventies </a:t>
            </a:r>
          </a:p>
          <a:p>
            <a:pPr marL="742950" lvl="1"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achtergrondinformatie</a:t>
            </a:r>
          </a:p>
          <a:p>
            <a:pPr marL="742950" lvl="1" indent="-285750">
              <a:lnSpc>
                <a:spcPct val="150000"/>
              </a:lnSpc>
              <a:buFont typeface="Wingdings" panose="05000000000000000000" pitchFamily="2" charset="2"/>
              <a:buChar char="§"/>
            </a:pPr>
            <a:r>
              <a:rPr lang="nl-NL" sz="1600" dirty="0" err="1">
                <a:latin typeface="Arial" panose="020B0604020202020204" pitchFamily="34" charset="0"/>
                <a:cs typeface="Arial" panose="020B0604020202020204" pitchFamily="34" charset="0"/>
              </a:rPr>
              <a:t>onersteuningsmateriaal</a:t>
            </a:r>
            <a:r>
              <a:rPr lang="nl-NL" sz="1600" dirty="0">
                <a:latin typeface="Arial" panose="020B0604020202020204" pitchFamily="34" charset="0"/>
                <a:cs typeface="Arial" panose="020B0604020202020204" pitchFamily="34" charset="0"/>
              </a:rPr>
              <a:t> voor </a:t>
            </a:r>
            <a:r>
              <a:rPr lang="nl-NL" sz="1600" dirty="0" err="1">
                <a:latin typeface="Arial" panose="020B0604020202020204" pitchFamily="34" charset="0"/>
                <a:cs typeface="Arial" panose="020B0604020202020204" pitchFamily="34" charset="0"/>
              </a:rPr>
              <a:t>local</a:t>
            </a:r>
            <a:r>
              <a:rPr lang="nl-NL" sz="1600" dirty="0">
                <a:latin typeface="Arial" panose="020B0604020202020204" pitchFamily="34" charset="0"/>
                <a:cs typeface="Arial" panose="020B0604020202020204" pitchFamily="34" charset="0"/>
              </a:rPr>
              <a:t> </a:t>
            </a:r>
            <a:r>
              <a:rPr lang="nl-NL" sz="1600" dirty="0" err="1">
                <a:latin typeface="Arial" panose="020B0604020202020204" pitchFamily="34" charset="0"/>
                <a:cs typeface="Arial" panose="020B0604020202020204" pitchFamily="34" charset="0"/>
              </a:rPr>
              <a:t>champions</a:t>
            </a:r>
            <a:r>
              <a:rPr lang="nl-NL" sz="1600" dirty="0">
                <a:latin typeface="Arial" panose="020B0604020202020204" pitchFamily="34" charset="0"/>
                <a:cs typeface="Arial" panose="020B0604020202020204" pitchFamily="34" charset="0"/>
              </a:rPr>
              <a:t> </a:t>
            </a: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a:p>
            <a:pPr>
              <a:lnSpc>
                <a:spcPct val="150000"/>
              </a:lnSpc>
            </a:pPr>
            <a:r>
              <a:rPr lang="nl-NL" sz="1600" dirty="0">
                <a:latin typeface="Arial" panose="020B0604020202020204" pitchFamily="34" charset="0"/>
                <a:cs typeface="Arial" panose="020B0604020202020204" pitchFamily="34" charset="0"/>
              </a:rPr>
              <a:t>De </a:t>
            </a:r>
            <a:r>
              <a:rPr lang="nl-NL" sz="1600" b="1" dirty="0">
                <a:latin typeface="Arial" panose="020B0604020202020204" pitchFamily="34" charset="0"/>
                <a:cs typeface="Arial" panose="020B0604020202020204" pitchFamily="34" charset="0"/>
              </a:rPr>
              <a:t>digitale </a:t>
            </a:r>
            <a:r>
              <a:rPr lang="nl-NL" sz="1600" b="1" dirty="0" err="1">
                <a:latin typeface="Arial" panose="020B0604020202020204" pitchFamily="34" charset="0"/>
                <a:cs typeface="Arial" panose="020B0604020202020204" pitchFamily="34" charset="0"/>
              </a:rPr>
              <a:t>toolkit</a:t>
            </a:r>
            <a:r>
              <a:rPr lang="nl-NL" sz="1600" b="1" dirty="0">
                <a:latin typeface="Arial" panose="020B0604020202020204" pitchFamily="34" charset="0"/>
                <a:cs typeface="Arial" panose="020B0604020202020204" pitchFamily="34" charset="0"/>
              </a:rPr>
              <a:t> </a:t>
            </a:r>
            <a:r>
              <a:rPr lang="nl-NL" sz="1600" dirty="0">
                <a:latin typeface="Arial" panose="020B0604020202020204" pitchFamily="34" charset="0"/>
                <a:cs typeface="Arial" panose="020B0604020202020204" pitchFamily="34" charset="0"/>
              </a:rPr>
              <a:t>is bedoeld voor gebruik tijdens de intervisies met de </a:t>
            </a:r>
            <a:r>
              <a:rPr lang="nl-NL" sz="1600" dirty="0" err="1">
                <a:latin typeface="Arial" panose="020B0604020202020204" pitchFamily="34" charset="0"/>
                <a:cs typeface="Arial" panose="020B0604020202020204" pitchFamily="34" charset="0"/>
              </a:rPr>
              <a:t>local</a:t>
            </a:r>
            <a:r>
              <a:rPr lang="nl-NL" sz="1600" dirty="0">
                <a:latin typeface="Arial" panose="020B0604020202020204" pitchFamily="34" charset="0"/>
                <a:cs typeface="Arial" panose="020B0604020202020204" pitchFamily="34" charset="0"/>
              </a:rPr>
              <a:t> </a:t>
            </a:r>
            <a:r>
              <a:rPr lang="nl-NL" sz="1600" dirty="0" err="1">
                <a:latin typeface="Arial" panose="020B0604020202020204" pitchFamily="34" charset="0"/>
                <a:cs typeface="Arial" panose="020B0604020202020204" pitchFamily="34" charset="0"/>
              </a:rPr>
              <a:t>champion</a:t>
            </a:r>
            <a:r>
              <a:rPr lang="nl-NL" sz="1600" dirty="0">
                <a:latin typeface="Arial" panose="020B0604020202020204" pitchFamily="34" charset="0"/>
                <a:cs typeface="Arial" panose="020B0604020202020204" pitchFamily="34" charset="0"/>
              </a:rPr>
              <a:t> en is niet bedoeld voor gebruik tijdens consultaties in de dagelijkse praktijk. </a:t>
            </a:r>
          </a:p>
          <a:p>
            <a:pPr marL="742950" lvl="1"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tijdens de intervisies kan één bepaalde interventie van de </a:t>
            </a:r>
            <a:r>
              <a:rPr lang="nl-NL" sz="1600" dirty="0" err="1">
                <a:latin typeface="Arial" panose="020B0604020202020204" pitchFamily="34" charset="0"/>
                <a:cs typeface="Arial" panose="020B0604020202020204" pitchFamily="34" charset="0"/>
              </a:rPr>
              <a:t>toolkit</a:t>
            </a:r>
            <a:r>
              <a:rPr lang="nl-NL" sz="1600" dirty="0">
                <a:latin typeface="Arial" panose="020B0604020202020204" pitchFamily="34" charset="0"/>
                <a:cs typeface="Arial" panose="020B0604020202020204" pitchFamily="34" charset="0"/>
              </a:rPr>
              <a:t> gekozen worden op basis van de besproken determinant. </a:t>
            </a:r>
          </a:p>
          <a:p>
            <a:pPr marL="742950" lvl="1"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tijdens de consultatie gaat men aan de slag met de ene geselecteerde interventie van de </a:t>
            </a:r>
            <a:r>
              <a:rPr lang="nl-NL" sz="1600" dirty="0" err="1">
                <a:latin typeface="Arial" panose="020B0604020202020204" pitchFamily="34" charset="0"/>
                <a:cs typeface="Arial" panose="020B0604020202020204" pitchFamily="34" charset="0"/>
              </a:rPr>
              <a:t>toolkit</a:t>
            </a:r>
            <a:r>
              <a:rPr lang="nl-NL" sz="1600" dirty="0">
                <a:latin typeface="Arial" panose="020B0604020202020204" pitchFamily="34" charset="0"/>
                <a:cs typeface="Arial" panose="020B0604020202020204" pitchFamily="34" charset="0"/>
              </a:rPr>
              <a:t>. Het is niet de bedoeling om alle interventies tegelijk te implementeren. </a:t>
            </a: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7905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A4C79-FE2F-40C3-9B12-11C79820B00F}"/>
              </a:ext>
            </a:extLst>
          </p:cNvPr>
          <p:cNvSpPr>
            <a:spLocks noGrp="1"/>
          </p:cNvSpPr>
          <p:nvPr>
            <p:ph type="body" sz="quarter" idx="10"/>
          </p:nvPr>
        </p:nvSpPr>
        <p:spPr/>
        <p:txBody>
          <a:bodyPr/>
          <a:lstStyle/>
          <a:p>
            <a:pPr>
              <a:lnSpc>
                <a:spcPct val="150000"/>
              </a:lnSpc>
              <a:spcBef>
                <a:spcPts val="600"/>
              </a:spcBef>
            </a:pPr>
            <a:r>
              <a:rPr lang="nl-NL" dirty="0"/>
              <a:t>Intervisie = een gestructureerde vorm van leren onder gelijken. In kleine groepen van mensen worden praktijkvraagstukken behandeld.</a:t>
            </a:r>
          </a:p>
          <a:p>
            <a:pPr>
              <a:lnSpc>
                <a:spcPct val="150000"/>
              </a:lnSpc>
              <a:spcBef>
                <a:spcPts val="600"/>
              </a:spcBef>
            </a:pPr>
            <a:endParaRPr lang="nl-NL" dirty="0"/>
          </a:p>
          <a:p>
            <a:pPr marL="0" indent="0">
              <a:lnSpc>
                <a:spcPct val="150000"/>
              </a:lnSpc>
              <a:spcBef>
                <a:spcPts val="600"/>
              </a:spcBef>
              <a:buNone/>
            </a:pPr>
            <a:r>
              <a:rPr lang="nl-NL" u="sng" dirty="0"/>
              <a:t>DE SPELREGELS</a:t>
            </a:r>
          </a:p>
          <a:p>
            <a:pPr marL="457200" lvl="1" indent="-457200">
              <a:lnSpc>
                <a:spcPct val="150000"/>
              </a:lnSpc>
              <a:spcBef>
                <a:spcPts val="600"/>
              </a:spcBef>
              <a:defRPr/>
            </a:pPr>
            <a:r>
              <a:rPr lang="nl-BE" altLang="nl-BE" sz="1800" dirty="0"/>
              <a:t>Uitnodiging om vrijuit te spreken – graag iedereen aan bod</a:t>
            </a:r>
          </a:p>
          <a:p>
            <a:pPr marL="457200" lvl="1" indent="-457200">
              <a:lnSpc>
                <a:spcPct val="150000"/>
              </a:lnSpc>
              <a:spcBef>
                <a:spcPts val="600"/>
              </a:spcBef>
              <a:defRPr/>
            </a:pPr>
            <a:r>
              <a:rPr lang="nl-BE" altLang="nl-BE" sz="1800" dirty="0"/>
              <a:t>Geef het aan wanneer je je niet veilig voelt om te spreken en wat je nodig hebt</a:t>
            </a:r>
          </a:p>
          <a:p>
            <a:pPr marL="457200" lvl="1" indent="-457200">
              <a:lnSpc>
                <a:spcPct val="150000"/>
              </a:lnSpc>
              <a:spcBef>
                <a:spcPts val="600"/>
              </a:spcBef>
              <a:defRPr/>
            </a:pPr>
            <a:r>
              <a:rPr lang="nl-BE" altLang="nl-BE" sz="1800" dirty="0"/>
              <a:t>Vanuit een constructieve positieve houding</a:t>
            </a:r>
          </a:p>
          <a:p>
            <a:pPr marL="457200" lvl="1" indent="-457200">
              <a:lnSpc>
                <a:spcPct val="150000"/>
              </a:lnSpc>
              <a:spcBef>
                <a:spcPts val="600"/>
              </a:spcBef>
              <a:defRPr/>
            </a:pPr>
            <a:r>
              <a:rPr lang="nl-BE" altLang="nl-BE" sz="1800" dirty="0"/>
              <a:t>Weet dat alles wat gezegd wordt in de groep blijft (discretie/confidentialiteit)</a:t>
            </a:r>
          </a:p>
          <a:p>
            <a:pPr>
              <a:lnSpc>
                <a:spcPct val="150000"/>
              </a:lnSpc>
              <a:spcBef>
                <a:spcPts val="600"/>
              </a:spcBef>
            </a:pPr>
            <a:endParaRPr lang="nl-NL" dirty="0"/>
          </a:p>
          <a:p>
            <a:pPr>
              <a:lnSpc>
                <a:spcPct val="150000"/>
              </a:lnSpc>
              <a:spcBef>
                <a:spcPts val="600"/>
              </a:spcBef>
            </a:pPr>
            <a:endParaRPr lang="en-US" dirty="0"/>
          </a:p>
        </p:txBody>
      </p:sp>
      <p:sp>
        <p:nvSpPr>
          <p:cNvPr id="3" name="Date Placeholder 2">
            <a:extLst>
              <a:ext uri="{FF2B5EF4-FFF2-40B4-BE49-F238E27FC236}">
                <a16:creationId xmlns:a16="http://schemas.microsoft.com/office/drawing/2014/main" id="{B271FB82-E8CB-4DC5-9DF4-37C4CEB4026B}"/>
              </a:ext>
            </a:extLst>
          </p:cNvPr>
          <p:cNvSpPr>
            <a:spLocks noGrp="1"/>
          </p:cNvSpPr>
          <p:nvPr>
            <p:ph type="dt" sz="half" idx="2"/>
          </p:nvPr>
        </p:nvSpPr>
        <p:spPr/>
        <p:txBody>
          <a:bodyPr/>
          <a:lstStyle/>
          <a:p>
            <a:fld id="{4834FA9D-117C-49D0-BADD-EEB9EF71F827}" type="datetime1">
              <a:rPr lang="nl-BE" smtClean="0"/>
              <a:t>9/07/2024</a:t>
            </a:fld>
            <a:endParaRPr lang="nl-BE"/>
          </a:p>
        </p:txBody>
      </p:sp>
      <p:sp>
        <p:nvSpPr>
          <p:cNvPr id="4" name="Slide Number Placeholder 3">
            <a:extLst>
              <a:ext uri="{FF2B5EF4-FFF2-40B4-BE49-F238E27FC236}">
                <a16:creationId xmlns:a16="http://schemas.microsoft.com/office/drawing/2014/main" id="{8FC51C4C-A1C8-42CE-9217-BF283EF7BBA9}"/>
              </a:ext>
            </a:extLst>
          </p:cNvPr>
          <p:cNvSpPr>
            <a:spLocks noGrp="1"/>
          </p:cNvSpPr>
          <p:nvPr>
            <p:ph type="sldNum" sz="quarter" idx="4"/>
          </p:nvPr>
        </p:nvSpPr>
        <p:spPr/>
        <p:txBody>
          <a:bodyPr/>
          <a:lstStyle/>
          <a:p>
            <a:fld id="{237A5C56-B9E8-4E46-B944-E20B96CB342D}" type="slidenum">
              <a:rPr lang="nl-BE" smtClean="0"/>
              <a:pPr/>
              <a:t>14</a:t>
            </a:fld>
            <a:endParaRPr lang="nl-BE">
              <a:solidFill>
                <a:schemeClr val="bg1"/>
              </a:solidFill>
            </a:endParaRPr>
          </a:p>
        </p:txBody>
      </p:sp>
      <p:sp>
        <p:nvSpPr>
          <p:cNvPr id="5" name="Title 4">
            <a:extLst>
              <a:ext uri="{FF2B5EF4-FFF2-40B4-BE49-F238E27FC236}">
                <a16:creationId xmlns:a16="http://schemas.microsoft.com/office/drawing/2014/main" id="{F71C141A-B3B1-44A4-A2C6-DBF543F8FBB4}"/>
              </a:ext>
            </a:extLst>
          </p:cNvPr>
          <p:cNvSpPr>
            <a:spLocks noGrp="1"/>
          </p:cNvSpPr>
          <p:nvPr>
            <p:ph type="ctrTitle"/>
          </p:nvPr>
        </p:nvSpPr>
        <p:spPr>
          <a:xfrm>
            <a:off x="989013" y="454976"/>
            <a:ext cx="10890252" cy="589280"/>
          </a:xfrm>
        </p:spPr>
        <p:txBody>
          <a:bodyPr>
            <a:normAutofit fontScale="90000"/>
          </a:bodyPr>
          <a:lstStyle/>
          <a:p>
            <a:r>
              <a:rPr lang="nl-NL" dirty="0"/>
              <a:t>Ter herhaling</a:t>
            </a:r>
            <a:br>
              <a:rPr lang="nl-NL" dirty="0"/>
            </a:br>
            <a:r>
              <a:rPr lang="nl-NL" dirty="0"/>
              <a:t>Wat is de bedoeling van deze </a:t>
            </a:r>
            <a:r>
              <a:rPr lang="nl-NL" dirty="0" err="1"/>
              <a:t>intervisie’s</a:t>
            </a:r>
            <a:r>
              <a:rPr lang="nl-NL" dirty="0"/>
              <a:t>? </a:t>
            </a:r>
            <a:endParaRPr lang="en-US" dirty="0"/>
          </a:p>
        </p:txBody>
      </p:sp>
      <p:sp>
        <p:nvSpPr>
          <p:cNvPr id="7" name="TextBox 6">
            <a:extLst>
              <a:ext uri="{FF2B5EF4-FFF2-40B4-BE49-F238E27FC236}">
                <a16:creationId xmlns:a16="http://schemas.microsoft.com/office/drawing/2014/main" id="{E1F1A532-D88E-4A0C-B8A1-6B8D8E6CCE45}"/>
              </a:ext>
            </a:extLst>
          </p:cNvPr>
          <p:cNvSpPr txBox="1"/>
          <p:nvPr/>
        </p:nvSpPr>
        <p:spPr>
          <a:xfrm>
            <a:off x="3048000" y="3245889"/>
            <a:ext cx="6096000"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Tree>
    <p:extLst>
      <p:ext uri="{BB962C8B-B14F-4D97-AF65-F5344CB8AC3E}">
        <p14:creationId xmlns:p14="http://schemas.microsoft.com/office/powerpoint/2010/main" val="299530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normAutofit/>
          </a:bodyPr>
          <a:lstStyle/>
          <a:p>
            <a:pPr>
              <a:defRPr/>
            </a:pPr>
            <a:r>
              <a:rPr lang="nl-BE" sz="2000" b="1">
                <a:solidFill>
                  <a:srgbClr val="40A2A0"/>
                </a:solidFill>
              </a:rPr>
              <a:t>Fase 1: Casus voorstellen</a:t>
            </a:r>
            <a:endParaRPr lang="nl-BE" sz="2000">
              <a:solidFill>
                <a:srgbClr val="40A2A0"/>
              </a:solidFill>
            </a:endParaRPr>
          </a:p>
          <a:p>
            <a:pPr lvl="1">
              <a:defRPr/>
            </a:pPr>
            <a:r>
              <a:rPr lang="nl-BE"/>
              <a:t>Elke huisarts beschrijft als ‘inbrenger’ kort en bondig zijn praktijk en het profiel van de praktijk, en hoe hij/zij moeilijk vindt aan dit profiel</a:t>
            </a:r>
          </a:p>
          <a:p>
            <a:pPr>
              <a:defRPr/>
            </a:pPr>
            <a:r>
              <a:rPr lang="nl-BE" sz="2000" b="1">
                <a:solidFill>
                  <a:srgbClr val="40A2A0"/>
                </a:solidFill>
              </a:rPr>
              <a:t>Fase 2: Vragenronde (probleemverkenning) ~ gebruik de groep</a:t>
            </a:r>
            <a:endParaRPr lang="nl-BE" sz="2000">
              <a:solidFill>
                <a:srgbClr val="40A2A0"/>
              </a:solidFill>
            </a:endParaRPr>
          </a:p>
          <a:p>
            <a:pPr lvl="1">
              <a:defRPr/>
            </a:pPr>
            <a:r>
              <a:rPr lang="nl-BE"/>
              <a:t>De andere huisartsen peilen beurtelings met korte verhelderende vragen naar determinanten (verklaringen voor het profiel)</a:t>
            </a:r>
          </a:p>
          <a:p>
            <a:pPr lvl="1">
              <a:defRPr/>
            </a:pPr>
            <a:r>
              <a:rPr lang="nl-BE"/>
              <a:t>De ‘inbrenger’ geeft informatie</a:t>
            </a:r>
          </a:p>
          <a:p>
            <a:pPr>
              <a:defRPr/>
            </a:pPr>
            <a:r>
              <a:rPr lang="nl-BE" sz="2000" b="1">
                <a:solidFill>
                  <a:srgbClr val="40A2A0"/>
                </a:solidFill>
              </a:rPr>
              <a:t>Fase 3: Analyse</a:t>
            </a:r>
          </a:p>
          <a:p>
            <a:pPr lvl="1">
              <a:defRPr/>
            </a:pPr>
            <a:r>
              <a:rPr lang="nl-BE" err="1"/>
              <a:t>Local</a:t>
            </a:r>
            <a:r>
              <a:rPr lang="nl-BE"/>
              <a:t> </a:t>
            </a:r>
            <a:r>
              <a:rPr lang="nl-BE" err="1"/>
              <a:t>champion</a:t>
            </a:r>
            <a:r>
              <a:rPr lang="nl-BE"/>
              <a:t> formuleert wat volgens hem/haar een determinant in geval van de ‘inbrenger‘</a:t>
            </a:r>
          </a:p>
          <a:p>
            <a:pPr lvl="1">
              <a:defRPr/>
            </a:pPr>
            <a:r>
              <a:rPr lang="nl-BE"/>
              <a:t>De ‘inbrenger’ luistert en herformuleert eventueel de determinant. Dit kunnen ook verschillende determinanten zijn.</a:t>
            </a:r>
          </a:p>
          <a:p>
            <a:pPr>
              <a:defRPr/>
            </a:pPr>
            <a:r>
              <a:rPr lang="nl-BE" sz="2000" b="1">
                <a:solidFill>
                  <a:srgbClr val="40A2A0"/>
                </a:solidFill>
              </a:rPr>
              <a:t>Fase 4: Adviesronde</a:t>
            </a:r>
          </a:p>
          <a:p>
            <a:pPr lvl="1">
              <a:defRPr/>
            </a:pPr>
            <a:r>
              <a:rPr lang="nl-BE" sz="1700"/>
              <a:t>Alle huisartsen geven beurtelings nieuwe perspectieven, adviezen, tips</a:t>
            </a:r>
          </a:p>
          <a:p>
            <a:pPr>
              <a:defRPr/>
            </a:pPr>
            <a:r>
              <a:rPr lang="nl-BE" sz="2000" b="1">
                <a:solidFill>
                  <a:srgbClr val="40A2A0"/>
                </a:solidFill>
              </a:rPr>
              <a:t>Fase 5: Afsluiting en evaluatieronde</a:t>
            </a:r>
          </a:p>
          <a:p>
            <a:pPr lvl="1">
              <a:defRPr/>
            </a:pPr>
            <a:r>
              <a:rPr lang="nl-BE"/>
              <a:t>De casusinbrenger geeft aan welke voor hem/haar nuttige of bruikbare adviezen/perspectieven zijn</a:t>
            </a:r>
          </a:p>
          <a:p>
            <a:pPr lvl="1">
              <a:defRPr/>
            </a:pPr>
            <a:r>
              <a:rPr lang="nl-BE"/>
              <a:t>De casusinbrenger formuleert zijn/haar concrete acties</a:t>
            </a:r>
          </a:p>
          <a:p>
            <a:pPr lvl="1">
              <a:defRPr/>
            </a:pPr>
            <a:r>
              <a:rPr lang="nl-BE"/>
              <a:t>De casusinbrenger formuleert zijn/haar persoonlijke leeropbrengst</a:t>
            </a:r>
          </a:p>
          <a:p>
            <a:pPr marL="0" indent="0">
              <a:buNone/>
            </a:pPr>
            <a:endParaRPr lang="nl-BE" sz="2800"/>
          </a:p>
        </p:txBody>
      </p:sp>
      <p:sp>
        <p:nvSpPr>
          <p:cNvPr id="4" name="Tijdelijke aanduiding voor dianummer 3"/>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pPr>
            <a:fld id="{8D0CDDAD-83BF-4C09-9860-F55FAAC90EC4}" type="slidenum">
              <a:rPr lang="en-US" altLang="en-US" smtClean="0">
                <a:solidFill>
                  <a:srgbClr val="FFFFFF"/>
                </a:solidFill>
              </a:rPr>
              <a:pPr defTabSz="914400" fontAlgn="base">
                <a:spcBef>
                  <a:spcPct val="0"/>
                </a:spcBef>
                <a:spcAft>
                  <a:spcPct val="0"/>
                </a:spcAft>
              </a:pPr>
              <a:t>15</a:t>
            </a:fld>
            <a:endParaRPr lang="en-US"/>
          </a:p>
        </p:txBody>
      </p:sp>
      <p:sp>
        <p:nvSpPr>
          <p:cNvPr id="2" name="Titel 1"/>
          <p:cNvSpPr>
            <a:spLocks noGrp="1"/>
          </p:cNvSpPr>
          <p:nvPr>
            <p:ph type="ctrTitle"/>
          </p:nvPr>
        </p:nvSpPr>
        <p:spPr/>
        <p:txBody>
          <a:bodyPr/>
          <a:lstStyle/>
          <a:p>
            <a:r>
              <a:rPr lang="nl-BE" b="1"/>
              <a:t>Fases van intervisie</a:t>
            </a:r>
          </a:p>
        </p:txBody>
      </p:sp>
    </p:spTree>
    <p:extLst>
      <p:ext uri="{BB962C8B-B14F-4D97-AF65-F5344CB8AC3E}">
        <p14:creationId xmlns:p14="http://schemas.microsoft.com/office/powerpoint/2010/main" val="2249238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88CCC06C-4712-ED42-B0DE-4F99D4FBC8F8}"/>
              </a:ext>
            </a:extLst>
          </p:cNvPr>
          <p:cNvSpPr>
            <a:spLocks noGrp="1"/>
          </p:cNvSpPr>
          <p:nvPr>
            <p:ph type="body" sz="quarter" idx="10"/>
          </p:nvPr>
        </p:nvSpPr>
        <p:spPr>
          <a:xfrm>
            <a:off x="196704" y="1214609"/>
            <a:ext cx="11035126" cy="2486369"/>
          </a:xfrm>
          <a:solidFill>
            <a:schemeClr val="bg1"/>
          </a:solidFill>
        </p:spPr>
        <p:txBody>
          <a:bodyPr/>
          <a:lstStyle/>
          <a:p>
            <a:pPr>
              <a:lnSpc>
                <a:spcPct val="150000"/>
              </a:lnSpc>
              <a:spcBef>
                <a:spcPts val="0"/>
              </a:spcBef>
            </a:pPr>
            <a:r>
              <a:rPr lang="nl-NL" sz="1600" dirty="0"/>
              <a:t>Maak gebruik van de expertise, ervaring en verantwoordelijkheid van alle deelnemers van de intervisie-groep en niet enkel van de </a:t>
            </a:r>
            <a:r>
              <a:rPr lang="nl-NL" sz="1600" dirty="0" err="1"/>
              <a:t>local</a:t>
            </a:r>
            <a:r>
              <a:rPr lang="nl-NL" sz="1600" dirty="0"/>
              <a:t> </a:t>
            </a:r>
            <a:r>
              <a:rPr lang="nl-NL" sz="1600" dirty="0" err="1"/>
              <a:t>champion</a:t>
            </a:r>
            <a:r>
              <a:rPr lang="nl-NL" sz="1600" dirty="0"/>
              <a:t> (kracht van de groep). </a:t>
            </a:r>
          </a:p>
          <a:p>
            <a:pPr>
              <a:lnSpc>
                <a:spcPct val="150000"/>
              </a:lnSpc>
              <a:spcBef>
                <a:spcPts val="0"/>
              </a:spcBef>
            </a:pPr>
            <a:r>
              <a:rPr lang="nl-NL" sz="1600" dirty="0"/>
              <a:t>Stimuleer een constructieve en </a:t>
            </a:r>
            <a:r>
              <a:rPr lang="nl-NL" sz="1600" dirty="0" err="1"/>
              <a:t>supportieve</a:t>
            </a:r>
            <a:r>
              <a:rPr lang="nl-NL" sz="1600" dirty="0"/>
              <a:t> deelname aan de intervisie en vermijd of onderbreek welles-nietes discussies</a:t>
            </a:r>
          </a:p>
          <a:p>
            <a:pPr>
              <a:lnSpc>
                <a:spcPct val="150000"/>
              </a:lnSpc>
              <a:spcBef>
                <a:spcPts val="0"/>
              </a:spcBef>
            </a:pPr>
            <a:r>
              <a:rPr lang="nl-NL" sz="1600" dirty="0"/>
              <a:t>Focus op het opsporen van determinanten en interventies om kwaliteitsvol antibiotica-voorschrijf-gedrag te bevorderen. </a:t>
            </a:r>
          </a:p>
          <a:p>
            <a:pPr>
              <a:lnSpc>
                <a:spcPct val="150000"/>
              </a:lnSpc>
              <a:spcBef>
                <a:spcPts val="0"/>
              </a:spcBef>
            </a:pPr>
            <a:r>
              <a:rPr lang="nl-NL" sz="1600" dirty="0"/>
              <a:t>Stimuleer </a:t>
            </a:r>
            <a:r>
              <a:rPr lang="nl-NL" sz="1600" dirty="0" err="1"/>
              <a:t>zelf-reflectie</a:t>
            </a:r>
            <a:r>
              <a:rPr lang="nl-NL" sz="1600" dirty="0"/>
              <a:t> door </a:t>
            </a:r>
          </a:p>
          <a:p>
            <a:pPr lvl="1">
              <a:lnSpc>
                <a:spcPct val="150000"/>
              </a:lnSpc>
              <a:spcBef>
                <a:spcPts val="0"/>
              </a:spcBef>
            </a:pPr>
            <a:r>
              <a:rPr lang="nl-NL" dirty="0"/>
              <a:t>Stellen van vragen en zoeken naar de motivatie om een determinant aan te pakken</a:t>
            </a:r>
          </a:p>
          <a:p>
            <a:pPr lvl="1">
              <a:lnSpc>
                <a:spcPct val="150000"/>
              </a:lnSpc>
              <a:spcBef>
                <a:spcPts val="0"/>
              </a:spcBef>
            </a:pPr>
            <a:r>
              <a:rPr lang="nl-NL" dirty="0"/>
              <a:t>Organiseren van rollenspel of duo-speed-dates (in groepjes van 2 te bespreken wat goed gaat en wat moeilijk gaat bij het instellen van een behandelbeleid voor patiënten met luchtweginfecties) </a:t>
            </a:r>
          </a:p>
          <a:p>
            <a:pPr lvl="1">
              <a:lnSpc>
                <a:spcPct val="150000"/>
              </a:lnSpc>
              <a:spcBef>
                <a:spcPts val="0"/>
              </a:spcBef>
            </a:pPr>
            <a:r>
              <a:rPr lang="nl-NL" dirty="0"/>
              <a:t>Refereren naar richtlijn of naar collega-deelnemers in de groep voor uitwisseling van expertise en ervaring (kracht van de groep)</a:t>
            </a:r>
          </a:p>
          <a:p>
            <a:pPr lvl="1">
              <a:lnSpc>
                <a:spcPct val="150000"/>
              </a:lnSpc>
              <a:spcBef>
                <a:spcPts val="0"/>
              </a:spcBef>
            </a:pPr>
            <a:endParaRPr lang="nl-NL" dirty="0"/>
          </a:p>
          <a:p>
            <a:pPr lvl="1">
              <a:lnSpc>
                <a:spcPct val="150000"/>
              </a:lnSpc>
              <a:spcBef>
                <a:spcPts val="0"/>
              </a:spcBef>
            </a:pPr>
            <a:endParaRPr lang="nl-NL" dirty="0"/>
          </a:p>
          <a:p>
            <a:pPr>
              <a:lnSpc>
                <a:spcPct val="150000"/>
              </a:lnSpc>
              <a:spcBef>
                <a:spcPts val="0"/>
              </a:spcBef>
            </a:pPr>
            <a:endParaRPr lang="nl-NL" sz="1600" dirty="0"/>
          </a:p>
          <a:p>
            <a:pPr>
              <a:lnSpc>
                <a:spcPct val="150000"/>
              </a:lnSpc>
              <a:spcBef>
                <a:spcPts val="0"/>
              </a:spcBef>
            </a:pPr>
            <a:endParaRPr lang="nl-BE" sz="1600" dirty="0"/>
          </a:p>
        </p:txBody>
      </p:sp>
      <p:sp>
        <p:nvSpPr>
          <p:cNvPr id="2" name="Tijdelijke aanduiding voor datum 1">
            <a:extLst>
              <a:ext uri="{FF2B5EF4-FFF2-40B4-BE49-F238E27FC236}">
                <a16:creationId xmlns:a16="http://schemas.microsoft.com/office/drawing/2014/main" id="{375216DD-D558-343B-B129-7F10E203C9AC}"/>
              </a:ext>
            </a:extLst>
          </p:cNvPr>
          <p:cNvSpPr>
            <a:spLocks noGrp="1"/>
          </p:cNvSpPr>
          <p:nvPr>
            <p:ph type="dt" sz="half" idx="2"/>
          </p:nvPr>
        </p:nvSpPr>
        <p:spPr/>
        <p:txBody>
          <a:bodyPr/>
          <a:lstStyle/>
          <a:p>
            <a:fld id="{D6F11034-DE3D-4707-8AD4-FE55CED81337}" type="datetime1">
              <a:rPr lang="nl-BE" smtClean="0"/>
              <a:t>9/07/2024</a:t>
            </a:fld>
            <a:endParaRPr lang="nl-BE" dirty="0"/>
          </a:p>
        </p:txBody>
      </p:sp>
      <p:sp>
        <p:nvSpPr>
          <p:cNvPr id="3" name="Tijdelijke aanduiding voor dianummer 2">
            <a:extLst>
              <a:ext uri="{FF2B5EF4-FFF2-40B4-BE49-F238E27FC236}">
                <a16:creationId xmlns:a16="http://schemas.microsoft.com/office/drawing/2014/main" id="{2D9664B1-9EE4-67EF-4398-D3CD38DB6AAF}"/>
              </a:ext>
            </a:extLst>
          </p:cNvPr>
          <p:cNvSpPr>
            <a:spLocks noGrp="1"/>
          </p:cNvSpPr>
          <p:nvPr>
            <p:ph type="sldNum" sz="quarter" idx="4"/>
          </p:nvPr>
        </p:nvSpPr>
        <p:spPr/>
        <p:txBody>
          <a:bodyPr/>
          <a:lstStyle/>
          <a:p>
            <a:fld id="{237A5C56-B9E8-4E46-B944-E20B96CB342D}" type="slidenum">
              <a:rPr lang="nl-BE" smtClean="0"/>
              <a:pPr/>
              <a:t>16</a:t>
            </a:fld>
            <a:endParaRPr lang="nl-BE">
              <a:solidFill>
                <a:schemeClr val="bg1"/>
              </a:solidFill>
            </a:endParaRPr>
          </a:p>
        </p:txBody>
      </p:sp>
      <p:sp>
        <p:nvSpPr>
          <p:cNvPr id="7" name="Titel 6">
            <a:extLst>
              <a:ext uri="{FF2B5EF4-FFF2-40B4-BE49-F238E27FC236}">
                <a16:creationId xmlns:a16="http://schemas.microsoft.com/office/drawing/2014/main" id="{5C5285B0-C6E6-B19D-C318-CB06F377C490}"/>
              </a:ext>
            </a:extLst>
          </p:cNvPr>
          <p:cNvSpPr>
            <a:spLocks noGrp="1"/>
          </p:cNvSpPr>
          <p:nvPr>
            <p:ph type="ctrTitle"/>
          </p:nvPr>
        </p:nvSpPr>
        <p:spPr/>
        <p:txBody>
          <a:bodyPr/>
          <a:lstStyle/>
          <a:p>
            <a:r>
              <a:rPr lang="nl-NL" dirty="0"/>
              <a:t>TIPS &amp; TRICS VOOR INTERVISIE 4 </a:t>
            </a:r>
            <a:endParaRPr lang="nl-BE" dirty="0"/>
          </a:p>
        </p:txBody>
      </p:sp>
    </p:spTree>
    <p:extLst>
      <p:ext uri="{BB962C8B-B14F-4D97-AF65-F5344CB8AC3E}">
        <p14:creationId xmlns:p14="http://schemas.microsoft.com/office/powerpoint/2010/main" val="3720667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E8EF92-D2BF-40B8-BBB5-EDC16A776F64}"/>
              </a:ext>
            </a:extLst>
          </p:cNvPr>
          <p:cNvSpPr>
            <a:spLocks noGrp="1"/>
          </p:cNvSpPr>
          <p:nvPr>
            <p:ph type="dt" sz="half" idx="2"/>
          </p:nvPr>
        </p:nvSpPr>
        <p:spPr/>
        <p:txBody>
          <a:bodyPr/>
          <a:lstStyle/>
          <a:p>
            <a:fld id="{E7CBCB46-EDDA-4931-BA57-840B2ED1545A}" type="datetime1">
              <a:rPr lang="nl-BE" smtClean="0"/>
              <a:t>9/07/2024</a:t>
            </a:fld>
            <a:endParaRPr lang="nl-BE"/>
          </a:p>
        </p:txBody>
      </p:sp>
      <p:sp>
        <p:nvSpPr>
          <p:cNvPr id="3" name="Slide Number Placeholder 2">
            <a:extLst>
              <a:ext uri="{FF2B5EF4-FFF2-40B4-BE49-F238E27FC236}">
                <a16:creationId xmlns:a16="http://schemas.microsoft.com/office/drawing/2014/main" id="{9070E93F-986D-457F-AD71-EDEA41A93766}"/>
              </a:ext>
            </a:extLst>
          </p:cNvPr>
          <p:cNvSpPr>
            <a:spLocks noGrp="1"/>
          </p:cNvSpPr>
          <p:nvPr>
            <p:ph type="sldNum" sz="quarter" idx="4"/>
          </p:nvPr>
        </p:nvSpPr>
        <p:spPr/>
        <p:txBody>
          <a:bodyPr/>
          <a:lstStyle/>
          <a:p>
            <a:fld id="{237A5C56-B9E8-4E46-B944-E20B96CB342D}" type="slidenum">
              <a:rPr lang="nl-BE" smtClean="0"/>
              <a:pPr/>
              <a:t>17</a:t>
            </a:fld>
            <a:endParaRPr lang="nl-BE">
              <a:solidFill>
                <a:schemeClr val="bg1"/>
              </a:solidFill>
            </a:endParaRPr>
          </a:p>
        </p:txBody>
      </p:sp>
      <p:sp>
        <p:nvSpPr>
          <p:cNvPr id="4" name="Title 3">
            <a:extLst>
              <a:ext uri="{FF2B5EF4-FFF2-40B4-BE49-F238E27FC236}">
                <a16:creationId xmlns:a16="http://schemas.microsoft.com/office/drawing/2014/main" id="{8E555214-A50E-4100-8521-899E16C6E641}"/>
              </a:ext>
            </a:extLst>
          </p:cNvPr>
          <p:cNvSpPr>
            <a:spLocks noGrp="1"/>
          </p:cNvSpPr>
          <p:nvPr>
            <p:ph type="ctrTitle"/>
          </p:nvPr>
        </p:nvSpPr>
        <p:spPr>
          <a:xfrm>
            <a:off x="253999" y="2434431"/>
            <a:ext cx="8528050" cy="581026"/>
          </a:xfrm>
        </p:spPr>
        <p:txBody>
          <a:bodyPr>
            <a:normAutofit fontScale="90000"/>
          </a:bodyPr>
          <a:lstStyle/>
          <a:p>
            <a:r>
              <a:rPr lang="nl-NL" dirty="0"/>
              <a:t>Stap 1: voorschrijfgedrag</a:t>
            </a:r>
            <a:br>
              <a:rPr lang="nl-NL" dirty="0"/>
            </a:br>
            <a:br>
              <a:rPr lang="nl-NL" b="0" dirty="0"/>
            </a:br>
            <a:r>
              <a:rPr lang="nl-NL" b="0" dirty="0"/>
              <a:t>startpunt intervisie</a:t>
            </a:r>
            <a:endParaRPr lang="en-US" b="0" dirty="0"/>
          </a:p>
        </p:txBody>
      </p:sp>
    </p:spTree>
    <p:extLst>
      <p:ext uri="{BB962C8B-B14F-4D97-AF65-F5344CB8AC3E}">
        <p14:creationId xmlns:p14="http://schemas.microsoft.com/office/powerpoint/2010/main" val="1988628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887844" y="1954027"/>
            <a:ext cx="6304156" cy="2217923"/>
          </a:xfrm>
        </p:spPr>
        <p:txBody>
          <a:bodyPr/>
          <a:lstStyle/>
          <a:p>
            <a:pPr algn="l" rtl="0" fontAlgn="base"/>
            <a:r>
              <a:rPr lang="nl-BE" sz="1800" i="0" u="none" strike="noStrike" dirty="0">
                <a:solidFill>
                  <a:schemeClr val="bg1">
                    <a:lumMod val="50000"/>
                  </a:schemeClr>
                </a:solidFill>
                <a:effectLst/>
                <a:latin typeface="Arial" panose="020B0604020202020204" pitchFamily="34" charset="0"/>
              </a:rPr>
              <a:t>INLEIDING (ter herhaling) </a:t>
            </a:r>
          </a:p>
          <a:p>
            <a:pPr algn="l" rtl="0" fontAlgn="base"/>
            <a:r>
              <a:rPr lang="nl-BE" b="1" dirty="0">
                <a:solidFill>
                  <a:srgbClr val="012169"/>
                </a:solidFill>
              </a:rPr>
              <a:t>STAP 1 = startpunt (keuze uit verschillende opties) </a:t>
            </a:r>
          </a:p>
          <a:p>
            <a:pPr algn="l" rtl="0" fontAlgn="base"/>
            <a:r>
              <a:rPr lang="nl-BE" dirty="0">
                <a:solidFill>
                  <a:schemeClr val="bg1">
                    <a:lumMod val="50000"/>
                  </a:schemeClr>
                </a:solidFill>
              </a:rPr>
              <a:t>STAP 2 = gedragsverandering (identificeer determinant) </a:t>
            </a:r>
          </a:p>
          <a:p>
            <a:pPr algn="l" rtl="0" fontAlgn="base"/>
            <a:r>
              <a:rPr lang="nl-BE" sz="1800" b="0" i="0" u="none" strike="noStrike" dirty="0">
                <a:solidFill>
                  <a:schemeClr val="bg1">
                    <a:lumMod val="50000"/>
                  </a:schemeClr>
                </a:solidFill>
                <a:effectLst/>
                <a:latin typeface="Arial" panose="020B0604020202020204" pitchFamily="34" charset="0"/>
              </a:rPr>
              <a:t>STAP 3A = gedragsdoel (interventie </a:t>
            </a:r>
            <a:r>
              <a:rPr lang="nl-BE" sz="1800" b="0" i="0" u="none" strike="noStrike" dirty="0" err="1">
                <a:solidFill>
                  <a:schemeClr val="bg1">
                    <a:lumMod val="50000"/>
                  </a:schemeClr>
                </a:solidFill>
                <a:effectLst/>
                <a:latin typeface="Arial" panose="020B0604020202020204" pitchFamily="34" charset="0"/>
              </a:rPr>
              <a:t>mbv</a:t>
            </a:r>
            <a:r>
              <a:rPr lang="nl-BE" sz="1800" b="0" i="0" u="none" strike="noStrike" dirty="0">
                <a:solidFill>
                  <a:schemeClr val="bg1">
                    <a:lumMod val="50000"/>
                  </a:schemeClr>
                </a:solidFill>
                <a:effectLst/>
                <a:latin typeface="Arial" panose="020B0604020202020204" pitchFamily="34" charset="0"/>
              </a:rPr>
              <a:t> </a:t>
            </a:r>
            <a:r>
              <a:rPr lang="nl-BE" sz="1800" b="0" i="0" u="none" strike="noStrike" dirty="0" err="1">
                <a:solidFill>
                  <a:schemeClr val="bg1">
                    <a:lumMod val="50000"/>
                  </a:schemeClr>
                </a:solidFill>
                <a:effectLst/>
                <a:latin typeface="Arial" panose="020B0604020202020204" pitchFamily="34" charset="0"/>
              </a:rPr>
              <a:t>toolkit</a:t>
            </a:r>
            <a:r>
              <a:rPr lang="nl-BE" sz="1800" b="0" i="0" u="none" strike="noStrike" dirty="0">
                <a:solidFill>
                  <a:schemeClr val="bg1">
                    <a:lumMod val="50000"/>
                  </a:schemeClr>
                </a:solidFill>
                <a:effectLst/>
                <a:latin typeface="Arial" panose="020B0604020202020204" pitchFamily="34" charset="0"/>
              </a:rPr>
              <a:t>)</a:t>
            </a:r>
          </a:p>
          <a:p>
            <a:pPr algn="l" rtl="0" fontAlgn="base"/>
            <a:r>
              <a:rPr lang="nl-BE" u="none" strike="noStrike" dirty="0">
                <a:solidFill>
                  <a:schemeClr val="bg1">
                    <a:lumMod val="50000"/>
                  </a:schemeClr>
                </a:solidFill>
              </a:rPr>
              <a:t>STAP 3B = gedragsdoel (actieplan opstellen of bijsturen) </a:t>
            </a:r>
          </a:p>
          <a:p>
            <a:pPr algn="l" rtl="0" fontAlgn="base"/>
            <a:r>
              <a:rPr lang="nl-BE" dirty="0">
                <a:solidFill>
                  <a:schemeClr val="bg1">
                    <a:lumMod val="50000"/>
                  </a:schemeClr>
                </a:solidFill>
              </a:rPr>
              <a:t>SLOT = samenvatting + voorbereiding intervisie 4 </a:t>
            </a:r>
            <a:endParaRPr lang="nl-BE" sz="1800" dirty="0">
              <a:solidFill>
                <a:schemeClr val="bg1">
                  <a:lumMod val="50000"/>
                </a:schemeClr>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18</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888675843"/>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10m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err="1">
                          <a:solidFill>
                            <a:schemeClr val="bg1">
                              <a:lumMod val="50000"/>
                            </a:schemeClr>
                          </a:solidFill>
                          <a:effectLst/>
                          <a:latin typeface="Arial" panose="020B0604020202020204" pitchFamily="34" charset="0"/>
                        </a:rPr>
                        <a:t>Inleiding</a:t>
                      </a:r>
                      <a:r>
                        <a:rPr lang="en-US" sz="1600" b="0" i="0" dirty="0">
                          <a:solidFill>
                            <a:schemeClr val="bg1">
                              <a:lumMod val="50000"/>
                            </a:schemeClr>
                          </a:solidFill>
                          <a:effectLst/>
                          <a:latin typeface="Arial" panose="020B0604020202020204" pitchFamily="34" charset="0"/>
                        </a:rPr>
                        <a:t> </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1" i="0" dirty="0">
                          <a:solidFill>
                            <a:srgbClr val="012169"/>
                          </a:solidFill>
                          <a:effectLst/>
                          <a:latin typeface="Arial" panose="020B0604020202020204" pitchFamily="34" charset="0"/>
                        </a:rPr>
                        <a:t>​</a:t>
                      </a:r>
                    </a:p>
                    <a:p>
                      <a:pPr algn="ctr" fontAlgn="base"/>
                      <a:r>
                        <a:rPr lang="nl-BE" sz="1600" b="1" i="0" dirty="0">
                          <a:solidFill>
                            <a:srgbClr val="012169"/>
                          </a:solidFill>
                          <a:effectLst/>
                          <a:latin typeface="Arial" panose="020B0604020202020204" pitchFamily="34" charset="0"/>
                        </a:rPr>
                        <a:t>30m​</a:t>
                      </a:r>
                      <a:endParaRPr lang="nl-BE" sz="1600" b="1" i="0" dirty="0">
                        <a:solidFill>
                          <a:srgbClr val="012169"/>
                        </a:solidFill>
                        <a:effectLst/>
                      </a:endParaRPr>
                    </a:p>
                    <a:p>
                      <a:pPr algn="ctr" fontAlgn="base"/>
                      <a:r>
                        <a:rPr lang="nl-BE" sz="1600" b="1" i="0" dirty="0">
                          <a:solidFill>
                            <a:srgbClr val="012169"/>
                          </a:solidFill>
                          <a:effectLst/>
                          <a:latin typeface="Arial" panose="020B0604020202020204" pitchFamily="34" charset="0"/>
                        </a:rPr>
                        <a:t>​</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1" i="0" dirty="0">
                          <a:solidFill>
                            <a:srgbClr val="012169"/>
                          </a:solidFill>
                          <a:effectLst/>
                          <a:latin typeface="Arial" panose="020B0604020202020204" pitchFamily="34" charset="0"/>
                        </a:rPr>
                        <a:t>STAP 1: </a:t>
                      </a:r>
                      <a:r>
                        <a:rPr lang="en-US" sz="1600" b="1" i="0" dirty="0" err="1">
                          <a:solidFill>
                            <a:srgbClr val="012169"/>
                          </a:solidFill>
                          <a:effectLst/>
                          <a:latin typeface="Arial" panose="020B0604020202020204" pitchFamily="34" charset="0"/>
                        </a:rPr>
                        <a:t>voorschrijfgedrag</a:t>
                      </a:r>
                      <a:r>
                        <a:rPr lang="en-US" sz="1600" b="1" i="0" dirty="0">
                          <a:solidFill>
                            <a:srgbClr val="012169"/>
                          </a:solidFill>
                          <a:effectLst/>
                          <a:latin typeface="Arial" panose="020B0604020202020204" pitchFamily="34" charset="0"/>
                        </a:rPr>
                        <a:t> </a:t>
                      </a:r>
                    </a:p>
                    <a:p>
                      <a:pPr algn="ctr" fontAlgn="base"/>
                      <a:r>
                        <a:rPr lang="en-US" sz="1600" b="1" i="0" dirty="0" err="1">
                          <a:solidFill>
                            <a:srgbClr val="012169"/>
                          </a:solidFill>
                          <a:effectLst/>
                          <a:latin typeface="Arial" panose="020B0604020202020204" pitchFamily="34" charset="0"/>
                        </a:rPr>
                        <a:t>Bespreken</a:t>
                      </a:r>
                      <a:r>
                        <a:rPr lang="en-US" sz="1600" b="1" i="0" dirty="0">
                          <a:solidFill>
                            <a:srgbClr val="012169"/>
                          </a:solidFill>
                          <a:effectLst/>
                          <a:latin typeface="Arial" panose="020B0604020202020204" pitchFamily="34" charset="0"/>
                        </a:rPr>
                        <a:t> (</a:t>
                      </a:r>
                      <a:r>
                        <a:rPr lang="en-US" sz="1600" b="1" i="0" dirty="0" err="1">
                          <a:solidFill>
                            <a:srgbClr val="012169"/>
                          </a:solidFill>
                          <a:effectLst/>
                          <a:latin typeface="Arial" panose="020B0604020202020204" pitchFamily="34" charset="0"/>
                        </a:rPr>
                        <a:t>startpunt</a:t>
                      </a:r>
                      <a:r>
                        <a:rPr lang="en-US" sz="1600" b="1" i="0" dirty="0">
                          <a:solidFill>
                            <a:srgbClr val="012169"/>
                          </a:solidFill>
                          <a:effectLst/>
                          <a:latin typeface="Arial" panose="020B0604020202020204" pitchFamily="34" charset="0"/>
                        </a:rPr>
                        <a:t> + </a:t>
                      </a:r>
                      <a:r>
                        <a:rPr lang="en-US" sz="1600" b="1" i="0" dirty="0" err="1">
                          <a:solidFill>
                            <a:srgbClr val="012169"/>
                          </a:solidFill>
                          <a:effectLst/>
                          <a:latin typeface="Arial" panose="020B0604020202020204" pitchFamily="34" charset="0"/>
                        </a:rPr>
                        <a:t>actieplan</a:t>
                      </a:r>
                      <a:r>
                        <a:rPr lang="en-US" sz="1600" b="1" i="0" dirty="0">
                          <a:solidFill>
                            <a:srgbClr val="012169"/>
                          </a:solidFill>
                          <a:effectLst/>
                          <a:latin typeface="Arial" panose="020B0604020202020204" pitchFamily="34" charset="0"/>
                        </a:rPr>
                        <a:t>)</a:t>
                      </a:r>
                      <a:endParaRPr lang="en-US"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STAP 2: gedragsverandering</a:t>
                      </a:r>
                    </a:p>
                    <a:p>
                      <a:pPr algn="ctr" fontAlgn="base"/>
                      <a:r>
                        <a:rPr lang="nl-BE" sz="1600" b="0" i="0" dirty="0">
                          <a:solidFill>
                            <a:schemeClr val="bg1">
                              <a:lumMod val="50000"/>
                            </a:schemeClr>
                          </a:solidFill>
                          <a:effectLst/>
                          <a:latin typeface="Arial" panose="020B0604020202020204" pitchFamily="34" charset="0"/>
                        </a:rPr>
                        <a:t>Identificeren determinanten + ontlokken motivatie + oplossingen​</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3a: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(toolkit + </a:t>
                      </a:r>
                      <a:r>
                        <a:rPr lang="en-US" sz="1600" b="0" i="0" dirty="0" err="1">
                          <a:solidFill>
                            <a:schemeClr val="bg1">
                              <a:lumMod val="50000"/>
                            </a:schemeClr>
                          </a:solidFill>
                          <a:effectLst/>
                          <a:latin typeface="Arial" panose="020B0604020202020204" pitchFamily="34" charset="0"/>
                        </a:rPr>
                        <a:t>selectie</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interventie</a:t>
                      </a:r>
                      <a:r>
                        <a:rPr lang="en-US" sz="1600" b="0" i="0" dirty="0">
                          <a:solidFill>
                            <a:schemeClr val="bg1">
                              <a:lumMod val="50000"/>
                            </a:schemeClr>
                          </a:solidFill>
                          <a:effectLst/>
                          <a:latin typeface="Arial" panose="020B0604020202020204" pitchFamily="34" charset="0"/>
                        </a:rPr>
                        <a:t>(s))</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30m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dirty="0">
                          <a:solidFill>
                            <a:schemeClr val="bg1">
                              <a:lumMod val="50000"/>
                            </a:schemeClr>
                          </a:solidFill>
                          <a:effectLst/>
                          <a:latin typeface="Arial" panose="020B0604020202020204" pitchFamily="34" charset="0"/>
                        </a:rPr>
                        <a:t>STAP 3b: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nl-BE" sz="1600" b="0" i="0" dirty="0">
                          <a:solidFill>
                            <a:schemeClr val="bg1">
                              <a:lumMod val="50000"/>
                            </a:schemeClr>
                          </a:solidFill>
                          <a:effectLst/>
                          <a:latin typeface="Arial" panose="020B0604020202020204" pitchFamily="34" charset="0"/>
                        </a:rPr>
                        <a:t>Opstellen actieplan​ (antibioticum- en gedragsdoel)</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10m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Afsluiten: samenvatten intervisie</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32440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E7973950-13A0-9E05-32EA-DD9670A2CD77}"/>
              </a:ext>
            </a:extLst>
          </p:cNvPr>
          <p:cNvSpPr>
            <a:spLocks noGrp="1"/>
          </p:cNvSpPr>
          <p:nvPr>
            <p:ph type="body" sz="quarter" idx="10"/>
          </p:nvPr>
        </p:nvSpPr>
        <p:spPr>
          <a:xfrm>
            <a:off x="221956" y="1009491"/>
            <a:ext cx="11812587" cy="5313362"/>
          </a:xfrm>
        </p:spPr>
        <p:txBody>
          <a:bodyPr/>
          <a:lstStyle/>
          <a:p>
            <a:pPr marL="0" indent="0">
              <a:lnSpc>
                <a:spcPct val="150000"/>
              </a:lnSpc>
              <a:spcBef>
                <a:spcPts val="0"/>
              </a:spcBef>
              <a:buNone/>
            </a:pPr>
            <a:r>
              <a:rPr lang="nl-NL" sz="1600" dirty="0"/>
              <a:t>Kies 1 startpunt voor de intervisie. Het startpunt is bedoeld om zelfreflectie en interactie bij de deelnemers te stimuleren en op die manier determinanten die optimaal antibiotica-voorschrijf-gedrag in de weg staan en daarbij aansluitende interventies te identificeren:</a:t>
            </a:r>
          </a:p>
          <a:p>
            <a:pPr marL="0" indent="0">
              <a:lnSpc>
                <a:spcPct val="150000"/>
              </a:lnSpc>
              <a:spcBef>
                <a:spcPts val="0"/>
              </a:spcBef>
              <a:buNone/>
            </a:pPr>
            <a:r>
              <a:rPr lang="nl-BE" sz="1600" b="0" i="0" u="none" strike="noStrike" dirty="0">
                <a:solidFill>
                  <a:srgbClr val="012169"/>
                </a:solidFill>
                <a:effectLst/>
                <a:latin typeface="Arial" panose="020B0604020202020204" pitchFamily="34" charset="0"/>
              </a:rPr>
              <a:t>Mogelijke startpunten zijn: </a:t>
            </a:r>
          </a:p>
          <a:p>
            <a:pPr lvl="1" fontAlgn="base"/>
            <a:r>
              <a:rPr lang="nl-BE" b="0" i="0" u="none" strike="noStrike" dirty="0">
                <a:solidFill>
                  <a:srgbClr val="012169"/>
                </a:solidFill>
                <a:effectLst/>
                <a:latin typeface="Arial" panose="020B0604020202020204" pitchFamily="34" charset="0"/>
              </a:rPr>
              <a:t>Barometer-resultaten of overzicht van APQI </a:t>
            </a:r>
          </a:p>
          <a:p>
            <a:pPr lvl="1" fontAlgn="base"/>
            <a:r>
              <a:rPr lang="nl-BE" dirty="0">
                <a:solidFill>
                  <a:srgbClr val="012169"/>
                </a:solidFill>
              </a:rPr>
              <a:t>Casus afhandelen volgens richtlijn (ICE, symptoomcontrole, communicatie, afspraken, </a:t>
            </a:r>
            <a:r>
              <a:rPr lang="nl-BE" dirty="0" err="1">
                <a:solidFill>
                  <a:srgbClr val="012169"/>
                </a:solidFill>
              </a:rPr>
              <a:t>vangnetadvie</a:t>
            </a:r>
            <a:r>
              <a:rPr lang="nl-BE" dirty="0">
                <a:solidFill>
                  <a:srgbClr val="012169"/>
                </a:solidFill>
              </a:rPr>
              <a:t>, uitgesteld voorschrift, keuze van antibioticum, ... ) </a:t>
            </a:r>
          </a:p>
          <a:p>
            <a:pPr lvl="2" fontAlgn="base"/>
            <a:r>
              <a:rPr lang="nl-BE" sz="1600" dirty="0">
                <a:solidFill>
                  <a:srgbClr val="012169"/>
                </a:solidFill>
              </a:rPr>
              <a:t>Welke stappen gaan makkelijk/moeilijk in dagelijkse praktijk</a:t>
            </a:r>
          </a:p>
          <a:p>
            <a:pPr lvl="1" fontAlgn="base"/>
            <a:r>
              <a:rPr lang="nl-BE" b="0" i="0" u="none" strike="noStrike" dirty="0">
                <a:solidFill>
                  <a:srgbClr val="012169"/>
                </a:solidFill>
                <a:effectLst/>
                <a:latin typeface="Arial" panose="020B0604020202020204" pitchFamily="34" charset="0"/>
              </a:rPr>
              <a:t>Casus waarbij eerder gekozen interventie </a:t>
            </a:r>
          </a:p>
          <a:p>
            <a:pPr lvl="2" fontAlgn="base"/>
            <a:r>
              <a:rPr lang="nl-BE" sz="1600" b="0" i="0" u="none" strike="noStrike" dirty="0">
                <a:solidFill>
                  <a:srgbClr val="012169"/>
                </a:solidFill>
                <a:effectLst/>
                <a:latin typeface="Arial" panose="020B0604020202020204" pitchFamily="34" charset="0"/>
              </a:rPr>
              <a:t>goed toegepast werd (+ reden, ervaring) </a:t>
            </a:r>
          </a:p>
          <a:p>
            <a:pPr lvl="2" fontAlgn="base"/>
            <a:r>
              <a:rPr lang="nl-BE" sz="1600" b="0" i="0" u="none" strike="noStrike" dirty="0">
                <a:solidFill>
                  <a:srgbClr val="012169"/>
                </a:solidFill>
                <a:effectLst/>
                <a:latin typeface="Arial" panose="020B0604020202020204" pitchFamily="34" charset="0"/>
              </a:rPr>
              <a:t>moeilijk toepasbaar is (reden, ervaring?) </a:t>
            </a:r>
          </a:p>
          <a:p>
            <a:pPr lvl="1" fontAlgn="base"/>
            <a:r>
              <a:rPr lang="nl-BE" b="0" i="0" u="none" strike="noStrike" dirty="0">
                <a:solidFill>
                  <a:srgbClr val="012169"/>
                </a:solidFill>
                <a:effectLst/>
                <a:latin typeface="Arial" panose="020B0604020202020204" pitchFamily="34" charset="0"/>
              </a:rPr>
              <a:t>Stelling over ervaring met bepaalde interventie </a:t>
            </a:r>
          </a:p>
          <a:p>
            <a:pPr lvl="1" fontAlgn="base"/>
            <a:r>
              <a:rPr lang="nl-BE" b="0" i="0" u="none" strike="noStrike" dirty="0">
                <a:solidFill>
                  <a:srgbClr val="012169"/>
                </a:solidFill>
                <a:effectLst/>
                <a:latin typeface="Arial" panose="020B0604020202020204" pitchFamily="34" charset="0"/>
              </a:rPr>
              <a:t>Richtlijn bespreken (een deelnemer bereidt dit voor) </a:t>
            </a:r>
          </a:p>
          <a:p>
            <a:pPr lvl="1" fontAlgn="base"/>
            <a:r>
              <a:rPr lang="nl-BE" dirty="0">
                <a:solidFill>
                  <a:srgbClr val="012169"/>
                </a:solidFill>
              </a:rPr>
              <a:t>GRACE-INTRO </a:t>
            </a:r>
            <a:r>
              <a:rPr lang="nl-BE" dirty="0" err="1">
                <a:solidFill>
                  <a:srgbClr val="012169"/>
                </a:solidFill>
              </a:rPr>
              <a:t>patiëntenbrochure</a:t>
            </a:r>
            <a:r>
              <a:rPr lang="nl-BE" dirty="0">
                <a:solidFill>
                  <a:srgbClr val="012169"/>
                </a:solidFill>
              </a:rPr>
              <a:t> </a:t>
            </a:r>
            <a:endParaRPr lang="nl-BE" b="0" i="0" u="none" strike="noStrike" dirty="0">
              <a:solidFill>
                <a:srgbClr val="012169"/>
              </a:solidFill>
              <a:effectLst/>
              <a:latin typeface="Arial" panose="020B0604020202020204" pitchFamily="34" charset="0"/>
            </a:endParaRPr>
          </a:p>
          <a:p>
            <a:pPr lvl="1" fontAlgn="base"/>
            <a:r>
              <a:rPr lang="nl-BE" dirty="0">
                <a:solidFill>
                  <a:srgbClr val="012169"/>
                </a:solidFill>
              </a:rPr>
              <a:t>Observatie over toepassen van een bepaalde interventie ((valuatie van opgesteld actieplan) </a:t>
            </a:r>
          </a:p>
          <a:p>
            <a:pPr lvl="1" fontAlgn="base"/>
            <a:r>
              <a:rPr lang="nl-BE" b="0" i="0" u="none" strike="noStrike" dirty="0">
                <a:solidFill>
                  <a:srgbClr val="012169"/>
                </a:solidFill>
                <a:effectLst/>
                <a:latin typeface="Arial" panose="020B0604020202020204" pitchFamily="34" charset="0"/>
              </a:rPr>
              <a:t>Specifieke of openstaande vraag van vorige intervisie </a:t>
            </a:r>
          </a:p>
          <a:p>
            <a:pPr lvl="1" fontAlgn="base"/>
            <a:r>
              <a:rPr lang="nl-BE" dirty="0">
                <a:solidFill>
                  <a:srgbClr val="012169"/>
                </a:solidFill>
              </a:rPr>
              <a:t>Checklijst met alarmsymptomen</a:t>
            </a:r>
          </a:p>
          <a:p>
            <a:pPr lvl="1" fontAlgn="base"/>
            <a:r>
              <a:rPr lang="nl-BE" dirty="0">
                <a:solidFill>
                  <a:srgbClr val="012169"/>
                </a:solidFill>
              </a:rPr>
              <a:t>... ... </a:t>
            </a:r>
            <a:endParaRPr lang="nl-BE" dirty="0"/>
          </a:p>
        </p:txBody>
      </p:sp>
      <p:sp>
        <p:nvSpPr>
          <p:cNvPr id="2" name="Tijdelijke aanduiding voor datum 1">
            <a:extLst>
              <a:ext uri="{FF2B5EF4-FFF2-40B4-BE49-F238E27FC236}">
                <a16:creationId xmlns:a16="http://schemas.microsoft.com/office/drawing/2014/main" id="{5DF51D4B-F1F6-8AA2-B69B-0846A67C987F}"/>
              </a:ext>
            </a:extLst>
          </p:cNvPr>
          <p:cNvSpPr>
            <a:spLocks noGrp="1"/>
          </p:cNvSpPr>
          <p:nvPr>
            <p:ph type="dt" sz="half" idx="2"/>
          </p:nvPr>
        </p:nvSpPr>
        <p:spPr/>
        <p:txBody>
          <a:bodyPr/>
          <a:lstStyle/>
          <a:p>
            <a:fld id="{CEA56FEA-229D-4600-9797-B817E159A084}" type="datetime1">
              <a:rPr lang="nl-BE" smtClean="0"/>
              <a:t>9/07/2024</a:t>
            </a:fld>
            <a:endParaRPr lang="nl-BE"/>
          </a:p>
        </p:txBody>
      </p:sp>
      <p:sp>
        <p:nvSpPr>
          <p:cNvPr id="3" name="Tijdelijke aanduiding voor dianummer 2">
            <a:extLst>
              <a:ext uri="{FF2B5EF4-FFF2-40B4-BE49-F238E27FC236}">
                <a16:creationId xmlns:a16="http://schemas.microsoft.com/office/drawing/2014/main" id="{A021B043-235A-C702-93A6-FB6BF770C271}"/>
              </a:ext>
            </a:extLst>
          </p:cNvPr>
          <p:cNvSpPr>
            <a:spLocks noGrp="1"/>
          </p:cNvSpPr>
          <p:nvPr>
            <p:ph type="sldNum" sz="quarter" idx="4"/>
          </p:nvPr>
        </p:nvSpPr>
        <p:spPr/>
        <p:txBody>
          <a:bodyPr/>
          <a:lstStyle/>
          <a:p>
            <a:fld id="{237A5C56-B9E8-4E46-B944-E20B96CB342D}" type="slidenum">
              <a:rPr lang="nl-BE" smtClean="0"/>
              <a:pPr/>
              <a:t>19</a:t>
            </a:fld>
            <a:endParaRPr lang="nl-BE">
              <a:solidFill>
                <a:schemeClr val="bg1"/>
              </a:solidFill>
            </a:endParaRPr>
          </a:p>
        </p:txBody>
      </p:sp>
      <p:sp>
        <p:nvSpPr>
          <p:cNvPr id="7" name="Titel 6">
            <a:extLst>
              <a:ext uri="{FF2B5EF4-FFF2-40B4-BE49-F238E27FC236}">
                <a16:creationId xmlns:a16="http://schemas.microsoft.com/office/drawing/2014/main" id="{9B0B759B-D6ED-4337-107E-DB925055875B}"/>
              </a:ext>
            </a:extLst>
          </p:cNvPr>
          <p:cNvSpPr>
            <a:spLocks noGrp="1"/>
          </p:cNvSpPr>
          <p:nvPr>
            <p:ph type="ctrTitle"/>
          </p:nvPr>
        </p:nvSpPr>
        <p:spPr/>
        <p:txBody>
          <a:bodyPr/>
          <a:lstStyle/>
          <a:p>
            <a:r>
              <a:rPr lang="nl-NL" dirty="0"/>
              <a:t>Startpunt voor intervisie</a:t>
            </a:r>
            <a:endParaRPr lang="nl-BE" dirty="0"/>
          </a:p>
        </p:txBody>
      </p:sp>
    </p:spTree>
    <p:extLst>
      <p:ext uri="{BB962C8B-B14F-4D97-AF65-F5344CB8AC3E}">
        <p14:creationId xmlns:p14="http://schemas.microsoft.com/office/powerpoint/2010/main" val="59866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9/07/2024</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Inleiding </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dirty="0" err="1"/>
              <a:t>Antibioticastewardship</a:t>
            </a:r>
            <a:r>
              <a:rPr lang="nl-NL" dirty="0"/>
              <a:t> implementatieproject</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638146" cy="2676004"/>
          </a:xfrm>
        </p:spPr>
        <p:txBody>
          <a:bodyPr/>
          <a:lstStyle/>
          <a:p>
            <a:endParaRPr lang="nl-BE" sz="1400" dirty="0"/>
          </a:p>
          <a:p>
            <a:endParaRPr lang="nl-BE" sz="140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290316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9/07/2024</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20</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10" name="Titel 14">
            <a:extLst>
              <a:ext uri="{FF2B5EF4-FFF2-40B4-BE49-F238E27FC236}">
                <a16:creationId xmlns:a16="http://schemas.microsoft.com/office/drawing/2014/main" id="{F3D0BFEA-5A91-0E8E-05D5-5630A4C1E5CD}"/>
              </a:ext>
            </a:extLst>
          </p:cNvPr>
          <p:cNvSpPr>
            <a:spLocks noGrp="1"/>
          </p:cNvSpPr>
          <p:nvPr>
            <p:ph type="ctrTitle"/>
          </p:nvPr>
        </p:nvSpPr>
        <p:spPr>
          <a:xfrm>
            <a:off x="996950" y="262890"/>
            <a:ext cx="10890252" cy="589280"/>
          </a:xfrm>
        </p:spPr>
        <p:txBody>
          <a:bodyPr>
            <a:normAutofit/>
          </a:bodyPr>
          <a:lstStyle/>
          <a:p>
            <a:r>
              <a:rPr lang="nl-NL" dirty="0"/>
              <a:t>AANDACHTSPUNTEN BAROMETERRESULTATEN </a:t>
            </a:r>
            <a:endParaRPr lang="nl-BE" dirty="0"/>
          </a:p>
        </p:txBody>
      </p:sp>
      <p:sp>
        <p:nvSpPr>
          <p:cNvPr id="4" name="Tekstvak 3">
            <a:extLst>
              <a:ext uri="{FF2B5EF4-FFF2-40B4-BE49-F238E27FC236}">
                <a16:creationId xmlns:a16="http://schemas.microsoft.com/office/drawing/2014/main" id="{AB3C2232-E034-41C0-9E6D-BE6079409F20}"/>
              </a:ext>
            </a:extLst>
          </p:cNvPr>
          <p:cNvSpPr txBox="1"/>
          <p:nvPr/>
        </p:nvSpPr>
        <p:spPr>
          <a:xfrm>
            <a:off x="256554" y="1321741"/>
            <a:ext cx="11103424" cy="3477875"/>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nl-NL" dirty="0">
                <a:latin typeface="Arial" panose="020B0604020202020204" pitchFamily="34" charset="0"/>
                <a:ea typeface="Times New Roman" panose="02020603050405020304" pitchFamily="18" charset="0"/>
                <a:cs typeface="Arial" panose="020B0604020202020204" pitchFamily="34" charset="0"/>
              </a:rPr>
              <a:t>N</a:t>
            </a:r>
            <a:r>
              <a:rPr lang="nl-NL" sz="1800" dirty="0">
                <a:effectLst/>
                <a:latin typeface="Arial" panose="020B0604020202020204" pitchFamily="34" charset="0"/>
                <a:ea typeface="Times New Roman" panose="02020603050405020304" pitchFamily="18" charset="0"/>
                <a:cs typeface="Arial" panose="020B0604020202020204" pitchFamily="34" charset="0"/>
              </a:rPr>
              <a:t>ormaal dat verandering in barometer-cijfers niet zichtbaar zijn omdat periode van 3 maanden te kort is. </a:t>
            </a:r>
          </a:p>
          <a:p>
            <a:pPr marL="285750" indent="-285750">
              <a:lnSpc>
                <a:spcPct val="200000"/>
              </a:lnSpc>
              <a:buFont typeface="Wingdings" panose="05000000000000000000" pitchFamily="2" charset="2"/>
              <a:buChar char="§"/>
            </a:pPr>
            <a:r>
              <a:rPr lang="nl-NL" sz="1800" dirty="0">
                <a:effectLst/>
                <a:latin typeface="Arial" panose="020B0604020202020204" pitchFamily="34" charset="0"/>
                <a:ea typeface="Times New Roman" panose="02020603050405020304" pitchFamily="18" charset="0"/>
                <a:cs typeface="Arial" panose="020B0604020202020204" pitchFamily="34" charset="0"/>
              </a:rPr>
              <a:t>Raak er niet door ontmoedigd.</a:t>
            </a:r>
          </a:p>
          <a:p>
            <a:pPr marL="285750" indent="-285750">
              <a:lnSpc>
                <a:spcPct val="200000"/>
              </a:lnSpc>
              <a:buFont typeface="Wingdings" panose="05000000000000000000" pitchFamily="2" charset="2"/>
              <a:buChar char="§"/>
            </a:pPr>
            <a:r>
              <a:rPr lang="nl-NL" dirty="0">
                <a:effectLst/>
                <a:latin typeface="Arial" panose="020B0604020202020204" pitchFamily="34" charset="0"/>
                <a:ea typeface="Times New Roman" panose="02020603050405020304" pitchFamily="18" charset="0"/>
                <a:cs typeface="Arial" panose="020B0604020202020204" pitchFamily="34" charset="0"/>
              </a:rPr>
              <a:t>Mogelijke redenen kunnen zijn: </a:t>
            </a:r>
            <a:endParaRPr lang="en-US" dirty="0">
              <a:effectLst/>
              <a:latin typeface="Arial" panose="020B0604020202020204" pitchFamily="34" charset="0"/>
              <a:ea typeface="Aptos"/>
              <a:cs typeface="Arial" panose="020B0604020202020204" pitchFamily="34" charset="0"/>
            </a:endParaRPr>
          </a:p>
          <a:p>
            <a:pPr marL="742950" lvl="1" indent="-285750">
              <a:buFont typeface="Wingdings" panose="05000000000000000000" pitchFamily="2" charset="2"/>
              <a:buChar char=""/>
              <a:tabLst>
                <a:tab pos="914400" algn="l"/>
              </a:tabLst>
            </a:pPr>
            <a:r>
              <a:rPr lang="nl-NL" sz="1600" dirty="0">
                <a:effectLst/>
                <a:latin typeface="Arial" panose="020B0604020202020204" pitchFamily="34" charset="0"/>
                <a:ea typeface="Times New Roman" panose="02020603050405020304" pitchFamily="18" charset="0"/>
                <a:cs typeface="Arial" panose="020B0604020202020204" pitchFamily="34" charset="0"/>
              </a:rPr>
              <a:t>Gedragsverandering </a:t>
            </a:r>
            <a:r>
              <a:rPr lang="nl-NL" sz="1600" dirty="0">
                <a:latin typeface="Arial" panose="020B0604020202020204" pitchFamily="34" charset="0"/>
                <a:ea typeface="Times New Roman" panose="02020603050405020304" pitchFamily="18" charset="0"/>
                <a:cs typeface="Arial" panose="020B0604020202020204" pitchFamily="34" charset="0"/>
              </a:rPr>
              <a:t>is een proces en verloopt </a:t>
            </a:r>
            <a:r>
              <a:rPr lang="nl-NL" sz="1600" dirty="0">
                <a:effectLst/>
                <a:latin typeface="Arial" panose="020B0604020202020204" pitchFamily="34" charset="0"/>
                <a:ea typeface="Times New Roman" panose="02020603050405020304" pitchFamily="18" charset="0"/>
                <a:cs typeface="Arial" panose="020B0604020202020204" pitchFamily="34" charset="0"/>
              </a:rPr>
              <a:t>traag</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Wingdings" panose="05000000000000000000" pitchFamily="2" charset="2"/>
              <a:buChar char=""/>
              <a:tabLst>
                <a:tab pos="914400" algn="l"/>
              </a:tabLst>
            </a:pPr>
            <a:r>
              <a:rPr lang="nl-NL" sz="1600" dirty="0">
                <a:effectLst/>
                <a:latin typeface="Arial" panose="020B0604020202020204" pitchFamily="34" charset="0"/>
                <a:ea typeface="Times New Roman" panose="02020603050405020304" pitchFamily="18" charset="0"/>
                <a:cs typeface="Arial" panose="020B0604020202020204" pitchFamily="34" charset="0"/>
              </a:rPr>
              <a:t>Verdunningseffect van positieve evolutie in het antibiotica-voorschrijfgedrag van individuele huisarts in een groepspraktijk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Wingdings" panose="05000000000000000000" pitchFamily="2" charset="2"/>
              <a:buChar char=""/>
              <a:tabLst>
                <a:tab pos="914400" algn="l"/>
              </a:tabLst>
            </a:pPr>
            <a:r>
              <a:rPr lang="nl-NL" sz="1600" dirty="0">
                <a:latin typeface="Arial" panose="020B0604020202020204" pitchFamily="34" charset="0"/>
                <a:ea typeface="Times New Roman" panose="02020603050405020304" pitchFamily="18" charset="0"/>
                <a:cs typeface="Arial" panose="020B0604020202020204" pitchFamily="34" charset="0"/>
              </a:rPr>
              <a:t>Barometer-resultaten: geaggregeerd op praktijkniveau</a:t>
            </a:r>
          </a:p>
          <a:p>
            <a:pPr marL="742950" lvl="1" indent="-285750">
              <a:buFont typeface="Wingdings" panose="05000000000000000000" pitchFamily="2" charset="2"/>
              <a:buChar char=""/>
              <a:tabLst>
                <a:tab pos="914400" algn="l"/>
              </a:tabLst>
            </a:pPr>
            <a:r>
              <a:rPr lang="nl-NL" sz="1600" dirty="0">
                <a:effectLst/>
                <a:latin typeface="Arial" panose="020B0604020202020204" pitchFamily="34" charset="0"/>
                <a:ea typeface="Times New Roman" panose="02020603050405020304" pitchFamily="18" charset="0"/>
                <a:cs typeface="Arial" panose="020B0604020202020204" pitchFamily="34" charset="0"/>
              </a:rPr>
              <a:t>Evolutie en evaluatie van de barometerresultaten op langere termijn omwille van kleine patiënten-aantallen voor welbepaalde indicaties voor een periode van 3 maanden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Wingdings" panose="05000000000000000000" pitchFamily="2" charset="2"/>
              <a:buChar char=""/>
              <a:tabLst>
                <a:tab pos="914400" algn="l"/>
              </a:tabLst>
            </a:pPr>
            <a:r>
              <a:rPr lang="nl-NL" sz="1600" dirty="0">
                <a:latin typeface="Arial" panose="020B0604020202020204" pitchFamily="34" charset="0"/>
                <a:ea typeface="Calibri" panose="020F0502020204030204" pitchFamily="34" charset="0"/>
                <a:cs typeface="Arial" panose="020B0604020202020204" pitchFamily="34" charset="0"/>
              </a:rPr>
              <a:t>…</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81979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EDFE7E9-C392-4918-8554-8B7DBD2EA196}"/>
              </a:ext>
            </a:extLst>
          </p:cNvPr>
          <p:cNvSpPr>
            <a:spLocks noGrp="1"/>
          </p:cNvSpPr>
          <p:nvPr>
            <p:ph type="body" sz="quarter" idx="10"/>
          </p:nvPr>
        </p:nvSpPr>
        <p:spPr/>
        <p:txBody>
          <a:bodyPr/>
          <a:lstStyle/>
          <a:p>
            <a:pPr marL="0" indent="0" algn="ctr">
              <a:buNone/>
            </a:pPr>
            <a:r>
              <a:rPr lang="en-US" dirty="0" err="1">
                <a:latin typeface="Arial" panose="020B0604020202020204" pitchFamily="34" charset="0"/>
                <a:cs typeface="Arial" panose="020B0604020202020204" pitchFamily="34" charset="0"/>
              </a:rPr>
              <a:t>Zie</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presentatie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beschikbaar</a:t>
            </a:r>
            <a:r>
              <a:rPr lang="en-US" dirty="0">
                <a:latin typeface="Arial" panose="020B0604020202020204" pitchFamily="34" charset="0"/>
                <a:cs typeface="Arial" panose="020B0604020202020204" pitchFamily="34" charset="0"/>
              </a:rPr>
              <a:t> via de </a:t>
            </a:r>
            <a:r>
              <a:rPr lang="en-US" b="1" dirty="0">
                <a:latin typeface="Arial" panose="020B0604020202020204" pitchFamily="34" charset="0"/>
                <a:cs typeface="Arial" panose="020B0604020202020204" pitchFamily="34" charset="0"/>
              </a:rPr>
              <a:t>toolkit</a:t>
            </a:r>
            <a:r>
              <a:rPr lang="en-US" dirty="0">
                <a:latin typeface="Arial" panose="020B0604020202020204" pitchFamily="34" charset="0"/>
                <a:cs typeface="Arial" panose="020B0604020202020204" pitchFamily="34" charset="0"/>
              </a:rPr>
              <a:t> </a:t>
            </a:r>
          </a:p>
          <a:p>
            <a:pPr marL="0" indent="0" algn="ctr">
              <a:buNone/>
            </a:pPr>
            <a:r>
              <a:rPr lang="en-US" dirty="0">
                <a:solidFill>
                  <a:srgbClr val="012169"/>
                </a:solidFill>
                <a:latin typeface="Arial" panose="020B0604020202020204" pitchFamily="34" charset="0"/>
                <a:cs typeface="Arial" panose="020B0604020202020204" pitchFamily="34" charset="0"/>
              </a:rPr>
              <a:t>(</a:t>
            </a:r>
            <a:r>
              <a:rPr lang="en-US" dirty="0" err="1">
                <a:solidFill>
                  <a:srgbClr val="012169"/>
                </a:solidFill>
                <a:latin typeface="Arial" panose="020B0604020202020204" pitchFamily="34" charset="0"/>
                <a:cs typeface="Arial" panose="020B0604020202020204" pitchFamily="34" charset="0"/>
              </a:rPr>
              <a:t>rubriek</a:t>
            </a:r>
            <a:r>
              <a:rPr lang="en-US" dirty="0">
                <a:solidFill>
                  <a:srgbClr val="012169"/>
                </a:solidFill>
                <a:latin typeface="Arial" panose="020B0604020202020204" pitchFamily="34" charset="0"/>
                <a:cs typeface="Arial" panose="020B0604020202020204" pitchFamily="34" charset="0"/>
              </a:rPr>
              <a:t> “</a:t>
            </a:r>
            <a:r>
              <a:rPr lang="en-US" dirty="0" err="1">
                <a:solidFill>
                  <a:srgbClr val="012169"/>
                </a:solidFill>
                <a:latin typeface="Arial" panose="020B0604020202020204" pitchFamily="34" charset="0"/>
                <a:cs typeface="Arial" panose="020B0604020202020204" pitchFamily="34" charset="0"/>
              </a:rPr>
              <a:t>ondersteuningsmateriaal</a:t>
            </a:r>
            <a:r>
              <a:rPr lang="en-US" dirty="0">
                <a:solidFill>
                  <a:srgbClr val="012169"/>
                </a:solidFill>
                <a:latin typeface="Arial" panose="020B0604020202020204" pitchFamily="34" charset="0"/>
                <a:cs typeface="Arial" panose="020B0604020202020204" pitchFamily="34" charset="0"/>
              </a:rPr>
              <a:t> </a:t>
            </a:r>
            <a:r>
              <a:rPr lang="en-US" dirty="0" err="1">
                <a:solidFill>
                  <a:srgbClr val="012169"/>
                </a:solidFill>
                <a:latin typeface="Arial" panose="020B0604020202020204" pitchFamily="34" charset="0"/>
                <a:cs typeface="Arial" panose="020B0604020202020204" pitchFamily="34" charset="0"/>
              </a:rPr>
              <a:t>voor</a:t>
            </a:r>
            <a:r>
              <a:rPr lang="en-US" dirty="0">
                <a:solidFill>
                  <a:srgbClr val="012169"/>
                </a:solidFill>
                <a:latin typeface="Arial" panose="020B0604020202020204" pitchFamily="34" charset="0"/>
                <a:cs typeface="Arial" panose="020B0604020202020204" pitchFamily="34" charset="0"/>
              </a:rPr>
              <a:t> local champions – </a:t>
            </a:r>
            <a:r>
              <a:rPr lang="en-US" dirty="0" err="1">
                <a:solidFill>
                  <a:srgbClr val="012169"/>
                </a:solidFill>
                <a:latin typeface="Arial" panose="020B0604020202020204" pitchFamily="34" charset="0"/>
                <a:cs typeface="Arial" panose="020B0604020202020204" pitchFamily="34" charset="0"/>
              </a:rPr>
              <a:t>antibiotica</a:t>
            </a:r>
            <a:r>
              <a:rPr lang="en-US" dirty="0">
                <a:solidFill>
                  <a:srgbClr val="012169"/>
                </a:solidFill>
                <a:latin typeface="Arial" panose="020B0604020202020204" pitchFamily="34" charset="0"/>
                <a:cs typeface="Arial" panose="020B0604020202020204" pitchFamily="34" charset="0"/>
              </a:rPr>
              <a:t> barometer”)</a:t>
            </a:r>
          </a:p>
          <a:p>
            <a:pPr marL="0" indent="0" algn="ctr">
              <a:buNone/>
            </a:pPr>
            <a:r>
              <a:rPr lang="nl-NL" dirty="0"/>
              <a:t>↓</a:t>
            </a:r>
          </a:p>
          <a:p>
            <a:pPr marL="0" indent="0" algn="ctr">
              <a:buNone/>
            </a:pPr>
            <a:r>
              <a:rPr lang="nl-NL" dirty="0">
                <a:latin typeface="Arial" panose="020B0604020202020204" pitchFamily="34" charset="0"/>
                <a:cs typeface="Arial" panose="020B0604020202020204" pitchFamily="34" charset="0"/>
              </a:rPr>
              <a:t>aan de hand van </a:t>
            </a:r>
            <a:r>
              <a:rPr lang="nl-NL" b="1" dirty="0">
                <a:latin typeface="Arial" panose="020B0604020202020204" pitchFamily="34" charset="0"/>
                <a:cs typeface="Arial" panose="020B0604020202020204" pitchFamily="34" charset="0"/>
              </a:rPr>
              <a:t>stellingen</a:t>
            </a:r>
            <a:r>
              <a:rPr lang="nl-NL" dirty="0">
                <a:latin typeface="Arial" panose="020B0604020202020204" pitchFamily="34" charset="0"/>
                <a:cs typeface="Arial" panose="020B0604020202020204" pitchFamily="34" charset="0"/>
              </a:rPr>
              <a:t> </a:t>
            </a:r>
          </a:p>
          <a:p>
            <a:pPr marL="0" indent="0" algn="ctr">
              <a:buNone/>
            </a:pPr>
            <a:r>
              <a:rPr lang="nl-NL" dirty="0">
                <a:latin typeface="Arial" panose="020B0604020202020204" pitchFamily="34" charset="0"/>
                <a:cs typeface="Arial" panose="020B0604020202020204" pitchFamily="34" charset="0"/>
              </a:rPr>
              <a:t>leer je de </a:t>
            </a:r>
            <a:r>
              <a:rPr lang="nl-NL" b="1" dirty="0">
                <a:latin typeface="Arial" panose="020B0604020202020204" pitchFamily="34" charset="0"/>
                <a:cs typeface="Arial" panose="020B0604020202020204" pitchFamily="34" charset="0"/>
              </a:rPr>
              <a:t>resultaten</a:t>
            </a:r>
            <a:r>
              <a:rPr lang="nl-NL" dirty="0">
                <a:latin typeface="Arial" panose="020B0604020202020204" pitchFamily="34" charset="0"/>
                <a:cs typeface="Arial" panose="020B0604020202020204" pitchFamily="34" charset="0"/>
              </a:rPr>
              <a:t> van de antibiotica-barometer beter </a:t>
            </a:r>
            <a:r>
              <a:rPr lang="nl-NL" b="1" dirty="0">
                <a:latin typeface="Arial" panose="020B0604020202020204" pitchFamily="34" charset="0"/>
                <a:cs typeface="Arial" panose="020B0604020202020204" pitchFamily="34" charset="0"/>
              </a:rPr>
              <a:t>interpreteren</a:t>
            </a:r>
          </a:p>
          <a:p>
            <a:pPr marL="0" indent="0" algn="ctr">
              <a:buNone/>
            </a:pPr>
            <a:r>
              <a:rPr lang="nl-NL" dirty="0"/>
              <a:t>↓</a:t>
            </a:r>
          </a:p>
          <a:p>
            <a:pPr marL="0" indent="0" algn="ctr">
              <a:buNone/>
            </a:pPr>
            <a:r>
              <a:rPr lang="en-US" dirty="0"/>
              <a:t>je </a:t>
            </a:r>
            <a:r>
              <a:rPr lang="en-US" dirty="0" err="1"/>
              <a:t>kan</a:t>
            </a:r>
            <a:r>
              <a:rPr lang="en-US" dirty="0"/>
              <a:t> </a:t>
            </a:r>
            <a:r>
              <a:rPr lang="en-US" dirty="0" err="1"/>
              <a:t>als</a:t>
            </a:r>
            <a:r>
              <a:rPr lang="en-US" dirty="0"/>
              <a:t> local champion of </a:t>
            </a:r>
            <a:r>
              <a:rPr lang="en-US" dirty="0" err="1"/>
              <a:t>samen</a:t>
            </a:r>
            <a:r>
              <a:rPr lang="en-US" dirty="0"/>
              <a:t> met de </a:t>
            </a:r>
            <a:r>
              <a:rPr lang="en-US" dirty="0" err="1"/>
              <a:t>intervisiegroep</a:t>
            </a:r>
            <a:r>
              <a:rPr lang="en-US" dirty="0"/>
              <a:t> </a:t>
            </a:r>
          </a:p>
          <a:p>
            <a:pPr marL="0" indent="0" algn="ctr">
              <a:buNone/>
            </a:pPr>
            <a:r>
              <a:rPr lang="en-US" dirty="0" err="1"/>
              <a:t>een</a:t>
            </a:r>
            <a:r>
              <a:rPr lang="en-US" dirty="0"/>
              <a:t> </a:t>
            </a:r>
            <a:r>
              <a:rPr lang="en-US" dirty="0" err="1"/>
              <a:t>selectie</a:t>
            </a:r>
            <a:r>
              <a:rPr lang="en-US" dirty="0"/>
              <a:t> </a:t>
            </a:r>
            <a:r>
              <a:rPr lang="en-US" dirty="0" err="1"/>
              <a:t>maken</a:t>
            </a:r>
            <a:r>
              <a:rPr lang="en-US" dirty="0"/>
              <a:t> van </a:t>
            </a:r>
            <a:r>
              <a:rPr lang="en-US" dirty="0" err="1"/>
              <a:t>stellingen</a:t>
            </a:r>
            <a:r>
              <a:rPr lang="en-US" dirty="0"/>
              <a:t> </a:t>
            </a:r>
          </a:p>
          <a:p>
            <a:pPr marL="0" indent="0" algn="ctr">
              <a:buNone/>
            </a:pPr>
            <a:r>
              <a:rPr lang="en-US" dirty="0"/>
              <a:t>die je </a:t>
            </a:r>
            <a:r>
              <a:rPr lang="en-US" dirty="0" err="1"/>
              <a:t>wil</a:t>
            </a:r>
            <a:r>
              <a:rPr lang="en-US" dirty="0"/>
              <a:t> </a:t>
            </a:r>
            <a:r>
              <a:rPr lang="en-US" b="1" dirty="0" err="1"/>
              <a:t>bespreken</a:t>
            </a:r>
            <a:r>
              <a:rPr lang="en-US" dirty="0"/>
              <a:t> </a:t>
            </a:r>
            <a:r>
              <a:rPr lang="en-US" b="1" dirty="0" err="1"/>
              <a:t>tijdens</a:t>
            </a:r>
            <a:r>
              <a:rPr lang="en-US" b="1" dirty="0"/>
              <a:t> de </a:t>
            </a:r>
            <a:r>
              <a:rPr lang="en-US" b="1" dirty="0" err="1"/>
              <a:t>intervisie</a:t>
            </a:r>
            <a:endParaRPr lang="en-US" b="1" dirty="0"/>
          </a:p>
        </p:txBody>
      </p:sp>
      <p:sp>
        <p:nvSpPr>
          <p:cNvPr id="3" name="Tijdelijke aanduiding voor datum 2">
            <a:extLst>
              <a:ext uri="{FF2B5EF4-FFF2-40B4-BE49-F238E27FC236}">
                <a16:creationId xmlns:a16="http://schemas.microsoft.com/office/drawing/2014/main" id="{44A21361-8372-4CD6-9594-DE0C4FC4949B}"/>
              </a:ext>
            </a:extLst>
          </p:cNvPr>
          <p:cNvSpPr>
            <a:spLocks noGrp="1"/>
          </p:cNvSpPr>
          <p:nvPr>
            <p:ph type="dt" sz="half" idx="2"/>
          </p:nvPr>
        </p:nvSpPr>
        <p:spPr/>
        <p:txBody>
          <a:bodyPr/>
          <a:lstStyle/>
          <a:p>
            <a:fld id="{1F6DC507-981F-4690-B7C8-4EEC2D9B60DA}" type="datetime1">
              <a:rPr lang="nl-BE" smtClean="0"/>
              <a:t>9/07/2024</a:t>
            </a:fld>
            <a:endParaRPr lang="nl-BE"/>
          </a:p>
        </p:txBody>
      </p:sp>
      <p:sp>
        <p:nvSpPr>
          <p:cNvPr id="4" name="Tijdelijke aanduiding voor dianummer 3">
            <a:extLst>
              <a:ext uri="{FF2B5EF4-FFF2-40B4-BE49-F238E27FC236}">
                <a16:creationId xmlns:a16="http://schemas.microsoft.com/office/drawing/2014/main" id="{172D6D75-B16E-4773-9A6E-9A8D5EE4026E}"/>
              </a:ext>
            </a:extLst>
          </p:cNvPr>
          <p:cNvSpPr>
            <a:spLocks noGrp="1"/>
          </p:cNvSpPr>
          <p:nvPr>
            <p:ph type="sldNum" sz="quarter" idx="4"/>
          </p:nvPr>
        </p:nvSpPr>
        <p:spPr/>
        <p:txBody>
          <a:bodyPr/>
          <a:lstStyle/>
          <a:p>
            <a:fld id="{237A5C56-B9E8-4E46-B944-E20B96CB342D}" type="slidenum">
              <a:rPr lang="nl-BE" smtClean="0"/>
              <a:pPr/>
              <a:t>21</a:t>
            </a:fld>
            <a:endParaRPr lang="nl-BE">
              <a:solidFill>
                <a:schemeClr val="bg1"/>
              </a:solidFill>
            </a:endParaRPr>
          </a:p>
        </p:txBody>
      </p:sp>
      <p:sp>
        <p:nvSpPr>
          <p:cNvPr id="5" name="Titel 4">
            <a:extLst>
              <a:ext uri="{FF2B5EF4-FFF2-40B4-BE49-F238E27FC236}">
                <a16:creationId xmlns:a16="http://schemas.microsoft.com/office/drawing/2014/main" id="{3F08BB05-71C2-4165-9CE6-093B7B98E740}"/>
              </a:ext>
            </a:extLst>
          </p:cNvPr>
          <p:cNvSpPr>
            <a:spLocks noGrp="1"/>
          </p:cNvSpPr>
          <p:nvPr>
            <p:ph type="ctrTitle"/>
          </p:nvPr>
        </p:nvSpPr>
        <p:spPr/>
        <p:txBody>
          <a:bodyPr/>
          <a:lstStyle/>
          <a:p>
            <a:r>
              <a:rPr lang="nl-NL" dirty="0"/>
              <a:t>FAQ Antibioticabarometer</a:t>
            </a:r>
            <a:endParaRPr lang="en-US" dirty="0"/>
          </a:p>
        </p:txBody>
      </p:sp>
    </p:spTree>
    <p:extLst>
      <p:ext uri="{BB962C8B-B14F-4D97-AF65-F5344CB8AC3E}">
        <p14:creationId xmlns:p14="http://schemas.microsoft.com/office/powerpoint/2010/main" val="3653097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9/07/2024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22</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4000" y="3777517"/>
            <a:ext cx="8528050" cy="581026"/>
          </a:xfrm>
        </p:spPr>
        <p:txBody>
          <a:bodyPr>
            <a:normAutofit fontScale="90000"/>
          </a:bodyPr>
          <a:lstStyle/>
          <a:p>
            <a:r>
              <a:rPr lang="nl-NL" dirty="0"/>
              <a:t>STAP 2: gedragsverandering</a:t>
            </a:r>
            <a:br>
              <a:rPr lang="nl-NL" dirty="0"/>
            </a:br>
            <a:br>
              <a:rPr lang="nl-NL" dirty="0"/>
            </a:br>
            <a:r>
              <a:rPr lang="nl-NL" b="0" dirty="0"/>
              <a:t>identificeren determinanten, ontlokken motivatie en oplossingen</a:t>
            </a:r>
            <a:br>
              <a:rPr lang="nl-NL" dirty="0"/>
            </a:br>
            <a:endParaRPr lang="en-US" dirty="0"/>
          </a:p>
        </p:txBody>
      </p:sp>
    </p:spTree>
    <p:extLst>
      <p:ext uri="{BB962C8B-B14F-4D97-AF65-F5344CB8AC3E}">
        <p14:creationId xmlns:p14="http://schemas.microsoft.com/office/powerpoint/2010/main" val="2889717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887844" y="1954027"/>
            <a:ext cx="6456556" cy="2217923"/>
          </a:xfrm>
        </p:spPr>
        <p:txBody>
          <a:bodyPr/>
          <a:lstStyle/>
          <a:p>
            <a:pPr algn="l" rtl="0" fontAlgn="base"/>
            <a:r>
              <a:rPr lang="nl-BE" sz="1800" i="0" u="none" strike="noStrike" dirty="0">
                <a:solidFill>
                  <a:schemeClr val="bg1">
                    <a:lumMod val="50000"/>
                  </a:schemeClr>
                </a:solidFill>
                <a:effectLst/>
                <a:latin typeface="Arial" panose="020B0604020202020204" pitchFamily="34" charset="0"/>
              </a:rPr>
              <a:t>INLEIDING (ter herhaling) </a:t>
            </a:r>
          </a:p>
          <a:p>
            <a:pPr algn="l" rtl="0" fontAlgn="base"/>
            <a:r>
              <a:rPr lang="nl-BE" dirty="0">
                <a:solidFill>
                  <a:schemeClr val="bg1">
                    <a:lumMod val="50000"/>
                  </a:schemeClr>
                </a:solidFill>
              </a:rPr>
              <a:t>STAP 1 = startpunt (keuze uit verschillende opties) </a:t>
            </a:r>
          </a:p>
          <a:p>
            <a:pPr algn="l" rtl="0" fontAlgn="base"/>
            <a:r>
              <a:rPr lang="nl-BE" b="1" dirty="0">
                <a:solidFill>
                  <a:srgbClr val="012169"/>
                </a:solidFill>
              </a:rPr>
              <a:t>STAP 2 = gedragsverandering (identificeer determinant) </a:t>
            </a:r>
          </a:p>
          <a:p>
            <a:pPr algn="l" rtl="0" fontAlgn="base"/>
            <a:r>
              <a:rPr lang="nl-BE" sz="1800" b="0" i="0" u="none" strike="noStrike" dirty="0">
                <a:solidFill>
                  <a:schemeClr val="bg1">
                    <a:lumMod val="50000"/>
                  </a:schemeClr>
                </a:solidFill>
                <a:effectLst/>
                <a:latin typeface="Arial" panose="020B0604020202020204" pitchFamily="34" charset="0"/>
              </a:rPr>
              <a:t>STAP 3A = gedragsdoel (interventie </a:t>
            </a:r>
            <a:r>
              <a:rPr lang="nl-BE" sz="1800" b="0" i="0" u="none" strike="noStrike" dirty="0" err="1">
                <a:solidFill>
                  <a:schemeClr val="bg1">
                    <a:lumMod val="50000"/>
                  </a:schemeClr>
                </a:solidFill>
                <a:effectLst/>
                <a:latin typeface="Arial" panose="020B0604020202020204" pitchFamily="34" charset="0"/>
              </a:rPr>
              <a:t>mbv</a:t>
            </a:r>
            <a:r>
              <a:rPr lang="nl-BE" sz="1800" b="0" i="0" u="none" strike="noStrike" dirty="0">
                <a:solidFill>
                  <a:schemeClr val="bg1">
                    <a:lumMod val="50000"/>
                  </a:schemeClr>
                </a:solidFill>
                <a:effectLst/>
                <a:latin typeface="Arial" panose="020B0604020202020204" pitchFamily="34" charset="0"/>
              </a:rPr>
              <a:t> </a:t>
            </a:r>
            <a:r>
              <a:rPr lang="nl-BE" sz="1800" b="0" i="0" u="none" strike="noStrike" dirty="0" err="1">
                <a:solidFill>
                  <a:schemeClr val="bg1">
                    <a:lumMod val="50000"/>
                  </a:schemeClr>
                </a:solidFill>
                <a:effectLst/>
                <a:latin typeface="Arial" panose="020B0604020202020204" pitchFamily="34" charset="0"/>
              </a:rPr>
              <a:t>toolkit</a:t>
            </a:r>
            <a:r>
              <a:rPr lang="nl-BE" sz="1800" b="0" i="0" u="none" strike="noStrike" dirty="0">
                <a:solidFill>
                  <a:schemeClr val="bg1">
                    <a:lumMod val="50000"/>
                  </a:schemeClr>
                </a:solidFill>
                <a:effectLst/>
                <a:latin typeface="Arial" panose="020B0604020202020204" pitchFamily="34" charset="0"/>
              </a:rPr>
              <a:t>)</a:t>
            </a:r>
          </a:p>
          <a:p>
            <a:pPr algn="l" rtl="0" fontAlgn="base"/>
            <a:r>
              <a:rPr lang="nl-BE" u="none" strike="noStrike" dirty="0">
                <a:solidFill>
                  <a:schemeClr val="bg1">
                    <a:lumMod val="50000"/>
                  </a:schemeClr>
                </a:solidFill>
              </a:rPr>
              <a:t>STAP 3B = gedragsdoel (actieplan opstellen of bijsturen) </a:t>
            </a:r>
          </a:p>
          <a:p>
            <a:pPr algn="l" rtl="0" fontAlgn="base"/>
            <a:r>
              <a:rPr lang="nl-BE" dirty="0">
                <a:solidFill>
                  <a:schemeClr val="bg1">
                    <a:lumMod val="50000"/>
                  </a:schemeClr>
                </a:solidFill>
              </a:rPr>
              <a:t>SLOT = samenvatting + voorbereiding intervisie 4 </a:t>
            </a:r>
            <a:endParaRPr lang="nl-BE" sz="1800" dirty="0">
              <a:solidFill>
                <a:schemeClr val="bg1">
                  <a:lumMod val="50000"/>
                </a:schemeClr>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23</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480441120"/>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10m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err="1">
                          <a:solidFill>
                            <a:schemeClr val="bg1">
                              <a:lumMod val="50000"/>
                            </a:schemeClr>
                          </a:solidFill>
                          <a:effectLst/>
                          <a:latin typeface="Arial" panose="020B0604020202020204" pitchFamily="34" charset="0"/>
                        </a:rPr>
                        <a:t>Inleiding</a:t>
                      </a:r>
                      <a:r>
                        <a:rPr lang="en-US" sz="1600" b="0" i="0" dirty="0">
                          <a:solidFill>
                            <a:schemeClr val="bg1">
                              <a:lumMod val="50000"/>
                            </a:schemeClr>
                          </a:solidFill>
                          <a:effectLst/>
                          <a:latin typeface="Arial" panose="020B0604020202020204" pitchFamily="34" charset="0"/>
                        </a:rPr>
                        <a:t> </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1: </a:t>
                      </a:r>
                      <a:r>
                        <a:rPr lang="en-US" sz="1600" b="0" i="0" dirty="0" err="1">
                          <a:solidFill>
                            <a:schemeClr val="bg1">
                              <a:lumMod val="50000"/>
                            </a:schemeClr>
                          </a:solidFill>
                          <a:effectLst/>
                          <a:latin typeface="Arial" panose="020B0604020202020204" pitchFamily="34" charset="0"/>
                        </a:rPr>
                        <a:t>voorschrijfgedrag</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startpunt</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actieplan</a:t>
                      </a:r>
                      <a:r>
                        <a:rPr lang="en-US" sz="1600" b="0" i="0" dirty="0">
                          <a:solidFill>
                            <a:schemeClr val="bg1">
                              <a:lumMod val="50000"/>
                            </a:schemeClr>
                          </a:solidFill>
                          <a:effectLst/>
                          <a:latin typeface="Arial" panose="020B0604020202020204" pitchFamily="34" charset="0"/>
                        </a:rPr>
                        <a:t>)</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1" i="0" dirty="0">
                          <a:solidFill>
                            <a:srgbClr val="012169"/>
                          </a:solidFill>
                          <a:effectLst/>
                          <a:latin typeface="Arial" panose="020B0604020202020204" pitchFamily="34" charset="0"/>
                        </a:rPr>
                        <a:t>​</a:t>
                      </a:r>
                    </a:p>
                    <a:p>
                      <a:pPr algn="ctr" fontAlgn="base"/>
                      <a:r>
                        <a:rPr lang="nl-BE" sz="1600" b="1" i="0" dirty="0">
                          <a:solidFill>
                            <a:srgbClr val="012169"/>
                          </a:solidFill>
                          <a:effectLst/>
                          <a:latin typeface="Arial" panose="020B0604020202020204" pitchFamily="34" charset="0"/>
                        </a:rPr>
                        <a:t>20m​</a:t>
                      </a:r>
                      <a:endParaRPr lang="nl-BE" sz="1600" b="1" i="0" dirty="0">
                        <a:solidFill>
                          <a:srgbClr val="012169"/>
                        </a:solidFill>
                        <a:effectLst/>
                      </a:endParaRPr>
                    </a:p>
                    <a:p>
                      <a:pPr algn="ctr" fontAlgn="base"/>
                      <a:r>
                        <a:rPr lang="nl-BE" sz="1600" b="1" i="0" dirty="0">
                          <a:solidFill>
                            <a:srgbClr val="012169"/>
                          </a:solidFill>
                          <a:effectLst/>
                          <a:latin typeface="Arial" panose="020B0604020202020204" pitchFamily="34" charset="0"/>
                        </a:rPr>
                        <a:t>​</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1" i="0" dirty="0">
                          <a:solidFill>
                            <a:srgbClr val="012169"/>
                          </a:solidFill>
                          <a:effectLst/>
                          <a:latin typeface="Arial" panose="020B0604020202020204" pitchFamily="34" charset="0"/>
                        </a:rPr>
                        <a:t>STAP 2: gedragsverandering</a:t>
                      </a:r>
                    </a:p>
                    <a:p>
                      <a:pPr algn="ctr" fontAlgn="base"/>
                      <a:r>
                        <a:rPr lang="nl-BE" sz="1600" b="1" i="0" dirty="0">
                          <a:solidFill>
                            <a:srgbClr val="012169"/>
                          </a:solidFill>
                          <a:effectLst/>
                          <a:latin typeface="Arial" panose="020B0604020202020204" pitchFamily="34" charset="0"/>
                        </a:rPr>
                        <a:t>Identificeren determinanten + ontlokken motivatie + oplossingen​</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3a: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(toolkit + </a:t>
                      </a:r>
                      <a:r>
                        <a:rPr lang="en-US" sz="1600" b="0" i="0" dirty="0" err="1">
                          <a:solidFill>
                            <a:schemeClr val="bg1">
                              <a:lumMod val="50000"/>
                            </a:schemeClr>
                          </a:solidFill>
                          <a:effectLst/>
                          <a:latin typeface="Arial" panose="020B0604020202020204" pitchFamily="34" charset="0"/>
                        </a:rPr>
                        <a:t>selectie</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interventie</a:t>
                      </a:r>
                      <a:r>
                        <a:rPr lang="en-US" sz="1600" b="0" i="0" dirty="0">
                          <a:solidFill>
                            <a:schemeClr val="bg1">
                              <a:lumMod val="50000"/>
                            </a:schemeClr>
                          </a:solidFill>
                          <a:effectLst/>
                          <a:latin typeface="Arial" panose="020B0604020202020204" pitchFamily="34" charset="0"/>
                        </a:rPr>
                        <a:t>(s))</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30m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dirty="0">
                          <a:solidFill>
                            <a:schemeClr val="bg1">
                              <a:lumMod val="50000"/>
                            </a:schemeClr>
                          </a:solidFill>
                          <a:effectLst/>
                          <a:latin typeface="Arial" panose="020B0604020202020204" pitchFamily="34" charset="0"/>
                        </a:rPr>
                        <a:t>STAP 3b: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nl-BE" sz="1600" b="0" i="0" dirty="0">
                          <a:solidFill>
                            <a:schemeClr val="bg1">
                              <a:lumMod val="50000"/>
                            </a:schemeClr>
                          </a:solidFill>
                          <a:effectLst/>
                          <a:latin typeface="Arial" panose="020B0604020202020204" pitchFamily="34" charset="0"/>
                        </a:rPr>
                        <a:t>Opstellen actieplan​ (antibioticum- en gedragsdoel)</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10m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Afsluiten: samenvatten intervisie</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96776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12C36-0828-4FB8-91C0-10D4C24CF900}"/>
              </a:ext>
            </a:extLst>
          </p:cNvPr>
          <p:cNvSpPr>
            <a:spLocks noGrp="1"/>
          </p:cNvSpPr>
          <p:nvPr>
            <p:ph type="body" sz="quarter" idx="10"/>
          </p:nvPr>
        </p:nvSpPr>
        <p:spPr/>
        <p:txBody>
          <a:bodyPr/>
          <a:lstStyle/>
          <a:p>
            <a:r>
              <a:rPr lang="nl-NL" dirty="0"/>
              <a:t>Factoren die een invloed hebben op het gedrag dat we stellen</a:t>
            </a:r>
          </a:p>
          <a:p>
            <a:r>
              <a:rPr lang="nl-NL" dirty="0"/>
              <a:t>Verklaren en voorspellen gedrag</a:t>
            </a:r>
          </a:p>
          <a:p>
            <a:r>
              <a:rPr lang="nl-NL" dirty="0"/>
              <a:t>Veranderbaar</a:t>
            </a:r>
          </a:p>
          <a:p>
            <a:endParaRPr lang="nl-NL" dirty="0"/>
          </a:p>
          <a:p>
            <a:pPr marL="0" indent="0">
              <a:buNone/>
            </a:pPr>
            <a:r>
              <a:rPr lang="nl-NL" u="sng" dirty="0"/>
              <a:t>Determinanten omtrent antibioticavoorschrijfgedrag</a:t>
            </a:r>
          </a:p>
          <a:p>
            <a:r>
              <a:rPr lang="nl-NL" dirty="0"/>
              <a:t>Kennis over richtlijnen en antibiotica resistentie</a:t>
            </a:r>
          </a:p>
          <a:p>
            <a:r>
              <a:rPr lang="nl-NL" dirty="0"/>
              <a:t>Communicatievaardigheden</a:t>
            </a:r>
          </a:p>
          <a:p>
            <a:r>
              <a:rPr lang="nl-NL" dirty="0"/>
              <a:t>Onzekerheid omtrent diagnose</a:t>
            </a:r>
          </a:p>
          <a:p>
            <a:r>
              <a:rPr lang="nl-NL" dirty="0"/>
              <a:t>Patiëntverwachtingen</a:t>
            </a:r>
          </a:p>
          <a:p>
            <a:endParaRPr lang="nl-NL" dirty="0"/>
          </a:p>
          <a:p>
            <a:endParaRPr lang="nl-NL" dirty="0"/>
          </a:p>
          <a:p>
            <a:endParaRPr lang="nl-NL" dirty="0"/>
          </a:p>
          <a:p>
            <a:endParaRPr lang="nl-NL" dirty="0"/>
          </a:p>
          <a:p>
            <a:endParaRPr lang="en-US" dirty="0"/>
          </a:p>
        </p:txBody>
      </p:sp>
      <p:sp>
        <p:nvSpPr>
          <p:cNvPr id="3" name="Date Placeholder 2">
            <a:extLst>
              <a:ext uri="{FF2B5EF4-FFF2-40B4-BE49-F238E27FC236}">
                <a16:creationId xmlns:a16="http://schemas.microsoft.com/office/drawing/2014/main" id="{5F0306CB-F4B9-486D-BEFC-025552B173FF}"/>
              </a:ext>
            </a:extLst>
          </p:cNvPr>
          <p:cNvSpPr>
            <a:spLocks noGrp="1"/>
          </p:cNvSpPr>
          <p:nvPr>
            <p:ph type="dt" sz="half" idx="2"/>
          </p:nvPr>
        </p:nvSpPr>
        <p:spPr/>
        <p:txBody>
          <a:bodyPr/>
          <a:lstStyle/>
          <a:p>
            <a:fld id="{52E7151C-A1FF-46E2-A6C8-5D633B8F3903}" type="datetime1">
              <a:rPr lang="nl-BE" smtClean="0"/>
              <a:t>9/07/2024</a:t>
            </a:fld>
            <a:endParaRPr lang="nl-BE"/>
          </a:p>
        </p:txBody>
      </p:sp>
      <p:sp>
        <p:nvSpPr>
          <p:cNvPr id="4" name="Slide Number Placeholder 3">
            <a:extLst>
              <a:ext uri="{FF2B5EF4-FFF2-40B4-BE49-F238E27FC236}">
                <a16:creationId xmlns:a16="http://schemas.microsoft.com/office/drawing/2014/main" id="{4CEDD7CB-9009-4B56-9029-CB1E97037715}"/>
              </a:ext>
            </a:extLst>
          </p:cNvPr>
          <p:cNvSpPr>
            <a:spLocks noGrp="1"/>
          </p:cNvSpPr>
          <p:nvPr>
            <p:ph type="sldNum" sz="quarter" idx="4"/>
          </p:nvPr>
        </p:nvSpPr>
        <p:spPr/>
        <p:txBody>
          <a:bodyPr/>
          <a:lstStyle/>
          <a:p>
            <a:fld id="{237A5C56-B9E8-4E46-B944-E20B96CB342D}" type="slidenum">
              <a:rPr lang="nl-BE" smtClean="0"/>
              <a:pPr/>
              <a:t>24</a:t>
            </a:fld>
            <a:endParaRPr lang="nl-BE">
              <a:solidFill>
                <a:schemeClr val="bg1"/>
              </a:solidFill>
            </a:endParaRPr>
          </a:p>
        </p:txBody>
      </p:sp>
      <p:sp>
        <p:nvSpPr>
          <p:cNvPr id="5" name="Title 4">
            <a:extLst>
              <a:ext uri="{FF2B5EF4-FFF2-40B4-BE49-F238E27FC236}">
                <a16:creationId xmlns:a16="http://schemas.microsoft.com/office/drawing/2014/main" id="{F5A752CD-9DCB-4D32-9D2C-C5238819BFDC}"/>
              </a:ext>
            </a:extLst>
          </p:cNvPr>
          <p:cNvSpPr>
            <a:spLocks noGrp="1"/>
          </p:cNvSpPr>
          <p:nvPr>
            <p:ph type="ctrTitle"/>
          </p:nvPr>
        </p:nvSpPr>
        <p:spPr/>
        <p:txBody>
          <a:bodyPr/>
          <a:lstStyle/>
          <a:p>
            <a:r>
              <a:rPr lang="nl-NL" dirty="0"/>
              <a:t>Gedragsdeterminanten</a:t>
            </a:r>
            <a:endParaRPr lang="en-US" dirty="0"/>
          </a:p>
        </p:txBody>
      </p:sp>
    </p:spTree>
    <p:extLst>
      <p:ext uri="{BB962C8B-B14F-4D97-AF65-F5344CB8AC3E}">
        <p14:creationId xmlns:p14="http://schemas.microsoft.com/office/powerpoint/2010/main" val="25227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16889931"/>
              </p:ext>
            </p:extLst>
          </p:nvPr>
        </p:nvGraphicFramePr>
        <p:xfrm>
          <a:off x="187743" y="269240"/>
          <a:ext cx="10993120" cy="6319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0">
                <a:tc>
                  <a:txBody>
                    <a:bodyPr/>
                    <a:lstStyle/>
                    <a:p>
                      <a:r>
                        <a:rPr lang="nl-BE" dirty="0"/>
                        <a:t>Concrete tools/technieken voor huisartsen</a:t>
                      </a:r>
                    </a:p>
                  </a:txBody>
                  <a:tcPr/>
                </a:tc>
                <a:tc>
                  <a:txBody>
                    <a:bodyPr/>
                    <a:lstStyle/>
                    <a:p>
                      <a:r>
                        <a:rPr lang="nl-BE" dirty="0"/>
                        <a:t>Interventie</a:t>
                      </a:r>
                    </a:p>
                  </a:txBody>
                  <a:tcPr/>
                </a:tc>
                <a:tc>
                  <a:txBody>
                    <a:bodyPr/>
                    <a:lstStyle/>
                    <a:p>
                      <a:r>
                        <a:rPr lang="nl-BE" dirty="0"/>
                        <a:t>Determinant </a:t>
                      </a:r>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endParaRPr lang="nl-BE" dirty="0"/>
                    </a:p>
                  </a:txBody>
                  <a:tcPr/>
                </a:tc>
                <a:tc>
                  <a:txBody>
                    <a:bodyPr/>
                    <a:lstStyle/>
                    <a:p>
                      <a:r>
                        <a:rPr lang="nl-BE" dirty="0"/>
                        <a:t>Gewoonte(voorschrijf)gedrag</a:t>
                      </a:r>
                    </a:p>
                    <a:p>
                      <a:r>
                        <a:rPr lang="nl-BE" dirty="0"/>
                        <a:t>Automatisch voorschrijven</a:t>
                      </a:r>
                    </a:p>
                  </a:txBody>
                  <a:tcPr/>
                </a:tc>
                <a:extLst>
                  <a:ext uri="{0D108BD9-81ED-4DB2-BD59-A6C34878D82A}">
                    <a16:rowId xmlns:a16="http://schemas.microsoft.com/office/drawing/2014/main" val="386418760"/>
                  </a:ext>
                </a:extLst>
              </a:tr>
              <a:tr h="370840">
                <a:tc>
                  <a:txBody>
                    <a:bodyPr/>
                    <a:lstStyle/>
                    <a:p>
                      <a:r>
                        <a:rPr lang="nl-BE" dirty="0"/>
                        <a:t>Reminders voor agenda-setting</a:t>
                      </a:r>
                    </a:p>
                    <a:p>
                      <a:r>
                        <a:rPr lang="nl-BE" dirty="0"/>
                        <a:t>Tips voor agenda-seting</a:t>
                      </a:r>
                    </a:p>
                  </a:txBody>
                  <a:tcPr/>
                </a:tc>
                <a:tc>
                  <a:txBody>
                    <a:bodyPr/>
                    <a:lstStyle/>
                    <a:p>
                      <a:endParaRPr lang="nl-BE" dirty="0">
                        <a:highlight>
                          <a:srgbClr val="FFFF00"/>
                        </a:highlight>
                      </a:endParaRPr>
                    </a:p>
                  </a:txBody>
                  <a:tcPr/>
                </a:tc>
                <a:tc>
                  <a:txBody>
                    <a:bodyPr/>
                    <a:lstStyle/>
                    <a:p>
                      <a:r>
                        <a:rPr lang="nl-BE" dirty="0"/>
                        <a:t>Tijdsdruk / werkbelasting /lang consult</a:t>
                      </a:r>
                    </a:p>
                  </a:txBody>
                  <a:tcPr/>
                </a:tc>
                <a:extLst>
                  <a:ext uri="{0D108BD9-81ED-4DB2-BD59-A6C34878D82A}">
                    <a16:rowId xmlns:a16="http://schemas.microsoft.com/office/drawing/2014/main" val="1643464583"/>
                  </a:ext>
                </a:extLst>
              </a:tr>
              <a:tr h="370840">
                <a:tc>
                  <a:txBody>
                    <a:bodyPr/>
                    <a:lstStyle/>
                    <a:p>
                      <a:endParaRPr lang="nl-BE" dirty="0"/>
                    </a:p>
                  </a:txBody>
                  <a:tcPr/>
                </a:tc>
                <a:tc>
                  <a:txBody>
                    <a:bodyPr/>
                    <a:lstStyle/>
                    <a:p>
                      <a:endParaRPr lang="nl-BE" dirty="0"/>
                    </a:p>
                  </a:txBody>
                  <a:tcPr/>
                </a:tc>
                <a:tc>
                  <a:txBody>
                    <a:bodyPr/>
                    <a:lstStyle/>
                    <a:p>
                      <a:r>
                        <a:rPr lang="nl-BE" dirty="0"/>
                        <a:t>Onzekerheid over de diagnose</a:t>
                      </a:r>
                    </a:p>
                  </a:txBody>
                  <a:tcPr/>
                </a:tc>
                <a:extLst>
                  <a:ext uri="{0D108BD9-81ED-4DB2-BD59-A6C34878D82A}">
                    <a16:rowId xmlns:a16="http://schemas.microsoft.com/office/drawing/2014/main" val="3570740722"/>
                  </a:ext>
                </a:extLst>
              </a:tr>
              <a:tr h="370840">
                <a:tc>
                  <a:txBody>
                    <a:bodyPr/>
                    <a:lstStyle/>
                    <a:p>
                      <a:endParaRPr lang="nl-BE" dirty="0"/>
                    </a:p>
                  </a:txBody>
                  <a:tcPr/>
                </a:tc>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extLst>
                  <a:ext uri="{0D108BD9-81ED-4DB2-BD59-A6C34878D82A}">
                    <a16:rowId xmlns:a16="http://schemas.microsoft.com/office/drawing/2014/main" val="2962884740"/>
                  </a:ext>
                </a:extLst>
              </a:tr>
              <a:tr h="370840">
                <a:tc>
                  <a:txBody>
                    <a:bodyPr/>
                    <a:lstStyle/>
                    <a:p>
                      <a:endParaRPr lang="nl-BE" dirty="0"/>
                    </a:p>
                  </a:txBody>
                  <a:tcPr/>
                </a:tc>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extLst>
                  <a:ext uri="{0D108BD9-81ED-4DB2-BD59-A6C34878D82A}">
                    <a16:rowId xmlns:a16="http://schemas.microsoft.com/office/drawing/2014/main" val="3412775068"/>
                  </a:ext>
                </a:extLst>
              </a:tr>
              <a:tr h="370840">
                <a:tc>
                  <a:txBody>
                    <a:bodyPr/>
                    <a:lstStyle/>
                    <a:p>
                      <a:r>
                        <a:rPr lang="nl-BE" dirty="0"/>
                        <a:t>(Visuele) reminders</a:t>
                      </a:r>
                    </a:p>
                    <a:p>
                      <a:r>
                        <a:rPr lang="nl-BE" dirty="0"/>
                        <a:t>Checklist aan explorerende vragen en reflecties</a:t>
                      </a:r>
                    </a:p>
                    <a:p>
                      <a:r>
                        <a:rPr lang="nl-BE" dirty="0"/>
                        <a:t>GRACE communicatietips</a:t>
                      </a:r>
                    </a:p>
                  </a:txBody>
                  <a:tcPr/>
                </a:tc>
                <a:tc>
                  <a:txBody>
                    <a:bodyPr/>
                    <a:lstStyle/>
                    <a:p>
                      <a:r>
                        <a:rPr lang="nl-BE" dirty="0"/>
                        <a:t>Exploreren van ongerustheden patiënt en daar naar terugkoppelen</a:t>
                      </a:r>
                    </a:p>
                  </a:txBody>
                  <a:tcPr/>
                </a:tc>
                <a:tc>
                  <a:txBody>
                    <a:bodyPr/>
                    <a:lstStyle/>
                    <a:p>
                      <a:pPr marL="742950" lvl="1" indent="-285750">
                        <a:buFont typeface="Arial" panose="020B0604020202020204" pitchFamily="34" charset="0"/>
                        <a:buChar char="•"/>
                      </a:pPr>
                      <a:r>
                        <a:rPr lang="nl-BE" dirty="0"/>
                        <a:t>Druk/ongerustheid patiënten</a:t>
                      </a:r>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Lijst verdiepende vragen + GRACE communicatietips</a:t>
                      </a:r>
                    </a:p>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txBody>
                  <a:tcPr/>
                </a:tc>
                <a:tc>
                  <a:txBody>
                    <a:bodyPr/>
                    <a:lstStyle/>
                    <a:p>
                      <a:pPr marL="0" lvl="0" indent="0">
                        <a:buFont typeface="Arial" panose="020B0604020202020204" pitchFamily="34" charset="0"/>
                        <a:buNone/>
                      </a:pPr>
                      <a:r>
                        <a:rPr lang="nl-BE" dirty="0"/>
                        <a:t>Perceptie arts over wat patiënt denkt en wil </a:t>
                      </a:r>
                    </a:p>
                  </a:txBody>
                  <a:tcPr/>
                </a:tc>
                <a:extLst>
                  <a:ext uri="{0D108BD9-81ED-4DB2-BD59-A6C34878D82A}">
                    <a16:rowId xmlns:a16="http://schemas.microsoft.com/office/drawing/2014/main" val="859259931"/>
                  </a:ext>
                </a:extLst>
              </a:tr>
              <a:tr h="370840">
                <a:tc>
                  <a:txBody>
                    <a:bodyPr/>
                    <a:lstStyle/>
                    <a:p>
                      <a:r>
                        <a:rPr lang="nl-BE" dirty="0"/>
                        <a:t>(Visuele) reminders</a:t>
                      </a:r>
                    </a:p>
                    <a:p>
                      <a:r>
                        <a:rPr lang="nl-BE" dirty="0"/>
                        <a:t>Technieken om gepast informatie te geven</a:t>
                      </a:r>
                    </a:p>
                  </a:txBody>
                  <a:tcPr/>
                </a:tc>
                <a:tc>
                  <a:txBody>
                    <a:bodyPr/>
                    <a:lstStyle/>
                    <a:p>
                      <a:r>
                        <a:rPr lang="nl-BE" dirty="0"/>
                        <a:t>Omgaan met druk/eisen/dwingende vragen</a:t>
                      </a:r>
                    </a:p>
                  </a:txBody>
                  <a:tcPr/>
                </a:tc>
                <a:tc>
                  <a:txBody>
                    <a:bodyPr/>
                    <a:lstStyle/>
                    <a:p>
                      <a:pPr marL="0" lvl="0" indent="0">
                        <a:buFont typeface="Arial" panose="020B0604020202020204" pitchFamily="34" charset="0"/>
                        <a:buNone/>
                      </a:pPr>
                      <a:r>
                        <a:rPr lang="nl-BE" dirty="0"/>
                        <a:t>De overtuigde/eisende patiënt: “je weet dat het bij niet overgaat zonder antibiotica”</a:t>
                      </a:r>
                    </a:p>
                  </a:txBody>
                  <a:tcPr/>
                </a:tc>
                <a:extLst>
                  <a:ext uri="{0D108BD9-81ED-4DB2-BD59-A6C34878D82A}">
                    <a16:rowId xmlns:a16="http://schemas.microsoft.com/office/drawing/2014/main" val="2991543379"/>
                  </a:ext>
                </a:extLst>
              </a:tr>
            </a:tbl>
          </a:graphicData>
        </a:graphic>
      </p:graphicFrame>
      <p:sp>
        <p:nvSpPr>
          <p:cNvPr id="2" name="Tekstvak 1">
            <a:extLst>
              <a:ext uri="{FF2B5EF4-FFF2-40B4-BE49-F238E27FC236}">
                <a16:creationId xmlns:a16="http://schemas.microsoft.com/office/drawing/2014/main" id="{817E7955-E2B7-E338-D199-DA14BDDAA9E2}"/>
              </a:ext>
            </a:extLst>
          </p:cNvPr>
          <p:cNvSpPr txBox="1"/>
          <p:nvPr/>
        </p:nvSpPr>
        <p:spPr>
          <a:xfrm>
            <a:off x="187743" y="6519802"/>
            <a:ext cx="8351274" cy="369332"/>
          </a:xfrm>
          <a:prstGeom prst="rect">
            <a:avLst/>
          </a:prstGeom>
          <a:noFill/>
        </p:spPr>
        <p:txBody>
          <a:bodyPr wrap="square">
            <a:spAutoFit/>
          </a:bodyPr>
          <a:lstStyle/>
          <a:p>
            <a:pPr marL="0" indent="0">
              <a:lnSpc>
                <a:spcPct val="100000"/>
              </a:lnSpc>
              <a:buNone/>
            </a:pPr>
            <a:r>
              <a:rPr lang="nl-BE" dirty="0">
                <a:solidFill>
                  <a:schemeClr val="bg1"/>
                </a:solidFill>
                <a:highlight>
                  <a:srgbClr val="012169"/>
                </a:highlight>
              </a:rPr>
              <a:t>+ belang van reflectie over consultvoering en voorbereiding op consulten! </a:t>
            </a:r>
          </a:p>
        </p:txBody>
      </p:sp>
      <p:sp>
        <p:nvSpPr>
          <p:cNvPr id="5" name="Tekstvak 4">
            <a:extLst>
              <a:ext uri="{FF2B5EF4-FFF2-40B4-BE49-F238E27FC236}">
                <a16:creationId xmlns:a16="http://schemas.microsoft.com/office/drawing/2014/main" id="{E71AD6F3-752A-6A40-8A4E-A52B61093479}"/>
              </a:ext>
            </a:extLst>
          </p:cNvPr>
          <p:cNvSpPr txBox="1"/>
          <p:nvPr/>
        </p:nvSpPr>
        <p:spPr>
          <a:xfrm>
            <a:off x="6319544" y="-31134"/>
            <a:ext cx="6095276" cy="369332"/>
          </a:xfrm>
          <a:prstGeom prst="rect">
            <a:avLst/>
          </a:prstGeom>
          <a:noFill/>
        </p:spPr>
        <p:txBody>
          <a:bodyPr wrap="square">
            <a:spAutoFit/>
          </a:bodyPr>
          <a:lstStyle/>
          <a:p>
            <a:r>
              <a:rPr lang="nl-BE" dirty="0"/>
              <a:t>ACHTERGRONDINFO – TRAINING DEEL 1 – determinanten  </a:t>
            </a:r>
          </a:p>
        </p:txBody>
      </p:sp>
    </p:spTree>
    <p:extLst>
      <p:ext uri="{BB962C8B-B14F-4D97-AF65-F5344CB8AC3E}">
        <p14:creationId xmlns:p14="http://schemas.microsoft.com/office/powerpoint/2010/main" val="675140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567153"/>
        </p:xfrm>
        <a:graphic>
          <a:graphicData uri="http://schemas.openxmlformats.org/drawingml/2006/table">
            <a:tbl>
              <a:tblPr firstRow="1" bandRow="1">
                <a:tableStyleId>{5C22544A-7EE6-4342-B048-85BDC9FD1C3A}</a:tableStyleId>
              </a:tblPr>
              <a:tblGrid>
                <a:gridCol w="5034444">
                  <a:extLst>
                    <a:ext uri="{9D8B030D-6E8A-4147-A177-3AD203B41FA5}">
                      <a16:colId xmlns:a16="http://schemas.microsoft.com/office/drawing/2014/main" val="1457924835"/>
                    </a:ext>
                  </a:extLst>
                </a:gridCol>
                <a:gridCol w="2964426">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31073">
                <a:tc>
                  <a:txBody>
                    <a:bodyPr/>
                    <a:lstStyle/>
                    <a:p>
                      <a:r>
                        <a:rPr lang="nl-BE" dirty="0"/>
                        <a:t>WEL</a:t>
                      </a:r>
                    </a:p>
                  </a:txBody>
                  <a:tcPr/>
                </a:tc>
                <a:tc>
                  <a:txBody>
                    <a:bodyPr/>
                    <a:lstStyle/>
                    <a:p>
                      <a:r>
                        <a:rPr lang="nl-BE" dirty="0"/>
                        <a:t>NIET</a:t>
                      </a:r>
                    </a:p>
                  </a:txBody>
                  <a:tcPr/>
                </a:tc>
                <a:tc>
                  <a:txBody>
                    <a:bodyPr/>
                    <a:lstStyle/>
                    <a:p>
                      <a:r>
                        <a:rPr lang="nl-BE" dirty="0"/>
                        <a:t>Doel</a:t>
                      </a:r>
                    </a:p>
                  </a:txBody>
                  <a:tcPr/>
                </a:tc>
                <a:extLst>
                  <a:ext uri="{0D108BD9-81ED-4DB2-BD59-A6C34878D82A}">
                    <a16:rowId xmlns:a16="http://schemas.microsoft.com/office/drawing/2014/main" val="2463291762"/>
                  </a:ext>
                </a:extLst>
              </a:tr>
              <a:tr h="1820899">
                <a:tc>
                  <a:txBody>
                    <a:bodyPr/>
                    <a:lstStyle/>
                    <a:p>
                      <a:r>
                        <a:rPr lang="nl-BE" i="1" dirty="0"/>
                        <a:t>“U maakt zich zorgen. Dan is het goed dat u komt."</a:t>
                      </a:r>
                    </a:p>
                    <a:p>
                      <a:endParaRPr lang="nl-BE" dirty="0"/>
                    </a:p>
                    <a:p>
                      <a:r>
                        <a:rPr lang="nl-BE" dirty="0"/>
                        <a:t>Hiermee versterk je de ouder in diens oordeel. De zorgen zijn reeël, die zijn niet in twijfel te trekken.</a:t>
                      </a:r>
                    </a:p>
                  </a:txBody>
                  <a:tcPr/>
                </a:tc>
                <a:tc>
                  <a:txBody>
                    <a:bodyPr/>
                    <a:lstStyle/>
                    <a:p>
                      <a:r>
                        <a:rPr lang="nl-BE" i="1" dirty="0"/>
                        <a:t>”Oke, ik zal even kijken”</a:t>
                      </a:r>
                    </a:p>
                  </a:txBody>
                  <a:tcPr/>
                </a:tc>
                <a:tc>
                  <a:txBody>
                    <a:bodyPr/>
                    <a:lstStyle/>
                    <a:p>
                      <a:r>
                        <a:rPr lang="nl-BE" dirty="0"/>
                        <a:t>Structuur geeft rust en richting. Het is wel van belang dat je in de agenda-setting aangeeft dat je rekening houdt met het perspectief van de patiënt.</a:t>
                      </a:r>
                    </a:p>
                  </a:txBody>
                  <a:tcPr/>
                </a:tc>
                <a:extLst>
                  <a:ext uri="{0D108BD9-81ED-4DB2-BD59-A6C34878D82A}">
                    <a16:rowId xmlns:a16="http://schemas.microsoft.com/office/drawing/2014/main" val="386418760"/>
                  </a:ext>
                </a:extLst>
              </a:tr>
              <a:tr h="2317508">
                <a:tc>
                  <a:txBody>
                    <a:bodyPr/>
                    <a:lstStyle/>
                    <a:p>
                      <a:r>
                        <a:rPr lang="nl-BE" i="1" dirty="0"/>
                        <a:t>“Ik stel het volgende voor: Ik luister even naar de precieze vraag die u heeft. Dan zal ik uw zoontje onderzoeken, terwijl ik mijn oordeel verwoordt. U mag me zeker vragen stellen als iets niet duidelijk is. En dan bekijken we samen wat het beste plan is voor uw zoontje. </a:t>
                      </a:r>
                    </a:p>
                  </a:txBody>
                  <a:tcPr/>
                </a:tc>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Het nuttige is, is dat je tijdens het consult steeds kan teruggrijpen naar de agenda. (Bijvoorbeeld: “Ik zie dat we nog 5 minuten hebben. Is het goed dat we nu concreet bespreken wat jou en jouw zoontje kan helpen?”)</a:t>
                      </a:r>
                    </a:p>
                  </a:txBody>
                  <a:tcPr/>
                </a:tc>
                <a:extLst>
                  <a:ext uri="{0D108BD9-81ED-4DB2-BD59-A6C34878D82A}">
                    <a16:rowId xmlns:a16="http://schemas.microsoft.com/office/drawing/2014/main" val="1643464583"/>
                  </a:ext>
                </a:extLst>
              </a:tr>
              <a:tr h="1062986">
                <a:tc>
                  <a:txBody>
                    <a:bodyPr/>
                    <a:lstStyle/>
                    <a:p>
                      <a:r>
                        <a:rPr lang="nl-BE" i="1" dirty="0"/>
                        <a:t>“Is dat goed voor u?”</a:t>
                      </a:r>
                    </a:p>
                    <a:p>
                      <a:endParaRPr lang="nl-BE" i="1" dirty="0"/>
                    </a:p>
                    <a:p>
                      <a:r>
                        <a:rPr lang="nl-BE" i="0" dirty="0"/>
                        <a:t>Checken bij de persoon!</a:t>
                      </a:r>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6093542" y="141670"/>
            <a:ext cx="6098458" cy="369332"/>
          </a:xfrm>
          <a:prstGeom prst="rect">
            <a:avLst/>
          </a:prstGeom>
          <a:noFill/>
        </p:spPr>
        <p:txBody>
          <a:bodyPr wrap="square">
            <a:spAutoFit/>
          </a:bodyPr>
          <a:lstStyle/>
          <a:p>
            <a:pPr marL="0" indent="0" algn="ctr">
              <a:lnSpc>
                <a:spcPct val="100000"/>
              </a:lnSpc>
              <a:buNone/>
            </a:pPr>
            <a:r>
              <a:rPr lang="nl-BE" dirty="0"/>
              <a:t>ACHTERGRONDINFO – TRAINING DEEL 1 Agendasetting</a:t>
            </a:r>
          </a:p>
        </p:txBody>
      </p:sp>
    </p:spTree>
    <p:extLst>
      <p:ext uri="{BB962C8B-B14F-4D97-AF65-F5344CB8AC3E}">
        <p14:creationId xmlns:p14="http://schemas.microsoft.com/office/powerpoint/2010/main" val="2856530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0342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463500">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70840">
                <a:tc>
                  <a:txBody>
                    <a:bodyPr/>
                    <a:lstStyle/>
                    <a:p>
                      <a:r>
                        <a:rPr lang="nl-BE" dirty="0"/>
                        <a:t>WEL</a:t>
                      </a:r>
                    </a:p>
                  </a:txBody>
                  <a:tcPr/>
                </a:tc>
                <a:tc>
                  <a:txBody>
                    <a:bodyPr/>
                    <a:lstStyle/>
                    <a:p>
                      <a:r>
                        <a:rPr lang="nl-BE" dirty="0"/>
                        <a:t>NIET</a:t>
                      </a:r>
                    </a:p>
                  </a:txBody>
                  <a:tcPr/>
                </a:tc>
                <a:tc>
                  <a:txBody>
                    <a:bodyPr/>
                    <a:lstStyle/>
                    <a:p>
                      <a:r>
                        <a:rPr lang="nl-BE" dirty="0"/>
                        <a:t>Doel</a:t>
                      </a:r>
                    </a:p>
                  </a:txBody>
                  <a:tcPr/>
                </a:tc>
                <a:extLst>
                  <a:ext uri="{0D108BD9-81ED-4DB2-BD59-A6C34878D82A}">
                    <a16:rowId xmlns:a16="http://schemas.microsoft.com/office/drawing/2014/main" val="2463291762"/>
                  </a:ext>
                </a:extLst>
              </a:tr>
              <a:tr h="370840">
                <a:tc>
                  <a:txBody>
                    <a:bodyPr/>
                    <a:lstStyle/>
                    <a:p>
                      <a:r>
                        <a:rPr lang="nl-BE" i="1" dirty="0"/>
                        <a:t>“Welke ervaring heeft u met ziek zijn en antiobiotica?”</a:t>
                      </a:r>
                    </a:p>
                    <a:p>
                      <a:r>
                        <a:rPr lang="nl-BE" dirty="0"/>
                        <a:t>Ontlok: welke voorkennis heeft de persoon?</a:t>
                      </a:r>
                    </a:p>
                  </a:txBody>
                  <a:tcPr/>
                </a:tc>
                <a:tc>
                  <a:txBody>
                    <a:bodyPr/>
                    <a:lstStyle/>
                    <a:p>
                      <a:r>
                        <a:rPr lang="nl-BE" sz="1800" i="1" dirty="0">
                          <a:effectLst/>
                          <a:latin typeface="+mn-lt"/>
                          <a:ea typeface="Calibri" panose="020F0502020204030204" pitchFamily="34" charset="0"/>
                          <a:cs typeface="Times New Roman" panose="02020603050405020304" pitchFamily="18" charset="0"/>
                        </a:rPr>
                        <a:t>“Last betekent niet meteen dat er antiobiotica moet worden voorgeschreven</a:t>
                      </a:r>
                      <a:r>
                        <a:rPr lang="nl-BE" sz="1800" dirty="0">
                          <a:effectLst/>
                          <a:latin typeface="+mn-lt"/>
                          <a:ea typeface="Calibri" panose="020F0502020204030204" pitchFamily="34" charset="0"/>
                          <a:cs typeface="Times New Roman" panose="02020603050405020304" pitchFamily="18" charset="0"/>
                        </a:rPr>
                        <a:t>”</a:t>
                      </a:r>
                      <a:endParaRPr lang="nl-BE" i="1" dirty="0">
                        <a:latin typeface="+mn-lt"/>
                      </a:endParaRPr>
                    </a:p>
                  </a:txBody>
                  <a:tcPr/>
                </a:tc>
                <a:tc>
                  <a:txBody>
                    <a:bodyPr/>
                    <a:lstStyle/>
                    <a:p>
                      <a:r>
                        <a:rPr lang="nl-BE" dirty="0"/>
                        <a:t>Informatie geven dient afgestemd te zijn op de noden of zorgen van de persoon zelf. </a:t>
                      </a:r>
                    </a:p>
                  </a:txBody>
                  <a:tcPr/>
                </a:tc>
                <a:extLst>
                  <a:ext uri="{0D108BD9-81ED-4DB2-BD59-A6C34878D82A}">
                    <a16:rowId xmlns:a16="http://schemas.microsoft.com/office/drawing/2014/main" val="386418760"/>
                  </a:ext>
                </a:extLst>
              </a:tr>
              <a:tr h="370840">
                <a:tc>
                  <a:txBody>
                    <a:bodyPr/>
                    <a:lstStyle/>
                    <a:p>
                      <a:r>
                        <a:rPr lang="nl-BE" i="1" dirty="0"/>
                        <a:t>“Ik merk dat u al het een en ander heeft opgezocht en vooral over wanneer antibiotica werkt. Vind u het goed als ik u nog wat meer informatie geef over resistentie tegen antibiotica?”</a:t>
                      </a:r>
                    </a:p>
                    <a:p>
                      <a:r>
                        <a:rPr lang="nl-BE" dirty="0"/>
                        <a:t>Toestemming vragen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Dit kan wel waar zijn. Maar je weet niet of de persoon wel aan deze informatie nood heeft. Wellicht herhaal je gewoon wat die persoon zelf al weet. </a:t>
                      </a:r>
                    </a:p>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Informatie geef je gericht, ondersteunend, en met mate. </a:t>
                      </a:r>
                    </a:p>
                  </a:txBody>
                  <a:tcPr/>
                </a:tc>
                <a:extLst>
                  <a:ext uri="{0D108BD9-81ED-4DB2-BD59-A6C34878D82A}">
                    <a16:rowId xmlns:a16="http://schemas.microsoft.com/office/drawing/2014/main" val="1643464583"/>
                  </a:ext>
                </a:extLst>
              </a:tr>
              <a:tr h="370840">
                <a:tc>
                  <a:txBody>
                    <a:bodyPr/>
                    <a:lstStyle/>
                    <a:p>
                      <a:r>
                        <a:rPr lang="nl-BE" i="1" dirty="0"/>
                        <a:t>“(Geef informatie met mondjesmaat). Als u dit nu hoort, wat doet dit met u?”</a:t>
                      </a:r>
                    </a:p>
                    <a:p>
                      <a:r>
                        <a:rPr lang="nl-BE" dirty="0"/>
                        <a:t>Geef gepast informatie en ontlok een tegenreactie. </a:t>
                      </a:r>
                    </a:p>
                  </a:txBody>
                  <a:tcPr/>
                </a:tc>
                <a:tc>
                  <a:txBody>
                    <a:bodyPr/>
                    <a:lstStyle/>
                    <a:p>
                      <a:r>
                        <a:rPr lang="nl-BE" dirty="0"/>
                        <a:t>Misschien geef je zelfs teveel informatie ineens. Daar heeft de persoon ook niets aan. </a:t>
                      </a:r>
                    </a:p>
                  </a:txBody>
                  <a:tcPr/>
                </a:tc>
                <a:tc>
                  <a:txBody>
                    <a:bodyPr/>
                    <a:lstStyle/>
                    <a:p>
                      <a:endParaRPr lang="nl-BE" dirty="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6151982" y="203580"/>
            <a:ext cx="6098458" cy="369332"/>
          </a:xfrm>
          <a:prstGeom prst="rect">
            <a:avLst/>
          </a:prstGeom>
          <a:noFill/>
        </p:spPr>
        <p:txBody>
          <a:bodyPr wrap="square">
            <a:spAutoFit/>
          </a:bodyPr>
          <a:lstStyle/>
          <a:p>
            <a:pPr marL="0" indent="0" algn="ctr">
              <a:lnSpc>
                <a:spcPct val="100000"/>
              </a:lnSpc>
              <a:buNone/>
            </a:pPr>
            <a:r>
              <a:rPr lang="nl-BE" dirty="0"/>
              <a:t>ACHTERGRONDINFO – TRAINING DEEL 1 Informatie geven</a:t>
            </a:r>
          </a:p>
        </p:txBody>
      </p:sp>
    </p:spTree>
    <p:extLst>
      <p:ext uri="{BB962C8B-B14F-4D97-AF65-F5344CB8AC3E}">
        <p14:creationId xmlns:p14="http://schemas.microsoft.com/office/powerpoint/2010/main" val="2440038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E47192-9010-409F-B140-5516BE396F58}"/>
              </a:ext>
            </a:extLst>
          </p:cNvPr>
          <p:cNvSpPr>
            <a:spLocks noGrp="1"/>
          </p:cNvSpPr>
          <p:nvPr>
            <p:ph type="body" sz="quarter" idx="10"/>
          </p:nvPr>
        </p:nvSpPr>
        <p:spPr/>
        <p:txBody>
          <a:bodyPr/>
          <a:lstStyle/>
          <a:p>
            <a:r>
              <a:rPr lang="nl-NL" dirty="0">
                <a:latin typeface="Arial"/>
                <a:cs typeface="Arial"/>
              </a:rPr>
              <a:t>Heb je jouw vooropgesteld gedragsdoel bereikt of heb je stappen kunnen zetten om je doel te bereiken?</a:t>
            </a:r>
          </a:p>
          <a:p>
            <a:endParaRPr lang="nl-NL" dirty="0"/>
          </a:p>
          <a:p>
            <a:r>
              <a:rPr lang="nl-NL" dirty="0"/>
              <a:t>Welke interventies uit de toolkit heb je toegepast? </a:t>
            </a:r>
          </a:p>
          <a:p>
            <a:pPr marL="0" indent="0">
              <a:buNone/>
            </a:pPr>
            <a:endParaRPr lang="nl-NL" dirty="0"/>
          </a:p>
          <a:p>
            <a:r>
              <a:rPr lang="nl-NL" dirty="0"/>
              <a:t>Heb je deze met heel de praktijk toegepast? </a:t>
            </a:r>
          </a:p>
          <a:p>
            <a:endParaRPr lang="nl-NL" dirty="0"/>
          </a:p>
          <a:p>
            <a:r>
              <a:rPr lang="nl-NL" dirty="0"/>
              <a:t>Is er een bepaalde casus die je wil bespreken vanuit je praktijkervaring tijdens de voorbije drie maanden? </a:t>
            </a:r>
          </a:p>
          <a:p>
            <a:endParaRPr lang="nl-NL" sz="1600" dirty="0"/>
          </a:p>
          <a:p>
            <a:r>
              <a:rPr lang="nl-NL" dirty="0">
                <a:effectLst/>
                <a:ea typeface="Times New Roman" panose="02020603050405020304" pitchFamily="18" charset="0"/>
              </a:rPr>
              <a:t>Wat kan je doen om op praktijkniveau het gedragsdoel uit het actieplan (nog meer) te implementeren? </a:t>
            </a:r>
            <a:endParaRPr lang="en-US" dirty="0">
              <a:effectLst/>
              <a:ea typeface="Calibri" panose="020F0502020204030204" pitchFamily="34" charset="0"/>
            </a:endParaRPr>
          </a:p>
          <a:p>
            <a:endParaRPr lang="nl-NL" dirty="0"/>
          </a:p>
          <a:p>
            <a:endParaRPr lang="nl-NL" dirty="0"/>
          </a:p>
          <a:p>
            <a:endParaRPr lang="en-US" dirty="0"/>
          </a:p>
        </p:txBody>
      </p:sp>
      <p:sp>
        <p:nvSpPr>
          <p:cNvPr id="3" name="Date Placeholder 2">
            <a:extLst>
              <a:ext uri="{FF2B5EF4-FFF2-40B4-BE49-F238E27FC236}">
                <a16:creationId xmlns:a16="http://schemas.microsoft.com/office/drawing/2014/main" id="{5C7F4773-8052-4D50-8995-9B0A713FAB3C}"/>
              </a:ext>
            </a:extLst>
          </p:cNvPr>
          <p:cNvSpPr>
            <a:spLocks noGrp="1"/>
          </p:cNvSpPr>
          <p:nvPr>
            <p:ph type="dt" sz="half" idx="2"/>
          </p:nvPr>
        </p:nvSpPr>
        <p:spPr/>
        <p:txBody>
          <a:bodyPr/>
          <a:lstStyle/>
          <a:p>
            <a:fld id="{293CCC74-3DDC-4BCF-A87C-E6C5B4E53365}" type="datetime1">
              <a:rPr lang="nl-BE" smtClean="0"/>
              <a:t>9/07/2024</a:t>
            </a:fld>
            <a:endParaRPr lang="nl-BE"/>
          </a:p>
        </p:txBody>
      </p:sp>
      <p:sp>
        <p:nvSpPr>
          <p:cNvPr id="4" name="Slide Number Placeholder 3">
            <a:extLst>
              <a:ext uri="{FF2B5EF4-FFF2-40B4-BE49-F238E27FC236}">
                <a16:creationId xmlns:a16="http://schemas.microsoft.com/office/drawing/2014/main" id="{CD61BB70-7C6A-44E4-865B-E6F69C3810D1}"/>
              </a:ext>
            </a:extLst>
          </p:cNvPr>
          <p:cNvSpPr>
            <a:spLocks noGrp="1"/>
          </p:cNvSpPr>
          <p:nvPr>
            <p:ph type="sldNum" sz="quarter" idx="4"/>
          </p:nvPr>
        </p:nvSpPr>
        <p:spPr/>
        <p:txBody>
          <a:bodyPr/>
          <a:lstStyle/>
          <a:p>
            <a:fld id="{237A5C56-B9E8-4E46-B944-E20B96CB342D}" type="slidenum">
              <a:rPr lang="nl-BE" smtClean="0"/>
              <a:pPr/>
              <a:t>28</a:t>
            </a:fld>
            <a:endParaRPr lang="nl-BE">
              <a:solidFill>
                <a:schemeClr val="bg1"/>
              </a:solidFill>
            </a:endParaRPr>
          </a:p>
        </p:txBody>
      </p:sp>
      <p:sp>
        <p:nvSpPr>
          <p:cNvPr id="5" name="Title 4">
            <a:extLst>
              <a:ext uri="{FF2B5EF4-FFF2-40B4-BE49-F238E27FC236}">
                <a16:creationId xmlns:a16="http://schemas.microsoft.com/office/drawing/2014/main" id="{F273840C-ED9C-4F21-9458-FA39D7458794}"/>
              </a:ext>
            </a:extLst>
          </p:cNvPr>
          <p:cNvSpPr>
            <a:spLocks noGrp="1"/>
          </p:cNvSpPr>
          <p:nvPr>
            <p:ph type="ctrTitle"/>
          </p:nvPr>
        </p:nvSpPr>
        <p:spPr/>
        <p:txBody>
          <a:bodyPr>
            <a:normAutofit/>
          </a:bodyPr>
          <a:lstStyle/>
          <a:p>
            <a:r>
              <a:rPr lang="nl-NL" dirty="0"/>
              <a:t>Gedragsdoelen opgesteld in actieplan</a:t>
            </a:r>
            <a:endParaRPr lang="en-US" dirty="0"/>
          </a:p>
        </p:txBody>
      </p:sp>
    </p:spTree>
    <p:extLst>
      <p:ext uri="{BB962C8B-B14F-4D97-AF65-F5344CB8AC3E}">
        <p14:creationId xmlns:p14="http://schemas.microsoft.com/office/powerpoint/2010/main" val="3956403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9/07/2024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29</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3999" y="2830475"/>
            <a:ext cx="8528050" cy="581026"/>
          </a:xfrm>
        </p:spPr>
        <p:txBody>
          <a:bodyPr lIns="91440" tIns="45720" rIns="91440" bIns="45720" anchor="b">
            <a:normAutofit fontScale="90000"/>
          </a:bodyPr>
          <a:lstStyle/>
          <a:p>
            <a:r>
              <a:rPr lang="nl-NL" dirty="0">
                <a:latin typeface="Arial"/>
                <a:cs typeface="Arial"/>
              </a:rPr>
              <a:t>STAP 3a: middel + doelen</a:t>
            </a:r>
            <a:br>
              <a:rPr lang="nl-NL" dirty="0"/>
            </a:br>
            <a:br>
              <a:rPr lang="nl-NL" dirty="0"/>
            </a:br>
            <a:r>
              <a:rPr lang="nl-NL" b="0" dirty="0">
                <a:latin typeface="Arial"/>
                <a:cs typeface="Arial"/>
              </a:rPr>
              <a:t>Bespreken </a:t>
            </a:r>
            <a:r>
              <a:rPr lang="nl-NL" b="0" dirty="0" err="1">
                <a:latin typeface="Arial"/>
                <a:cs typeface="Arial"/>
              </a:rPr>
              <a:t>toolkit</a:t>
            </a:r>
            <a:r>
              <a:rPr lang="nl-NL" b="0" dirty="0">
                <a:latin typeface="Arial"/>
                <a:cs typeface="Arial"/>
              </a:rPr>
              <a:t> en selectie interventies</a:t>
            </a:r>
            <a:endParaRPr lang="en-US" b="0" dirty="0"/>
          </a:p>
        </p:txBody>
      </p:sp>
      <p:sp>
        <p:nvSpPr>
          <p:cNvPr id="6" name="Text Placeholder 5">
            <a:extLst>
              <a:ext uri="{FF2B5EF4-FFF2-40B4-BE49-F238E27FC236}">
                <a16:creationId xmlns:a16="http://schemas.microsoft.com/office/drawing/2014/main" id="{A84A0AFA-30F1-4863-9028-A3584470BD4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30493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962882" y="1954027"/>
            <a:ext cx="6168843" cy="2217923"/>
          </a:xfrm>
        </p:spPr>
        <p:txBody>
          <a:bodyPr/>
          <a:lstStyle/>
          <a:p>
            <a:pPr algn="l" rtl="0" fontAlgn="base"/>
            <a:r>
              <a:rPr lang="nl-BE" sz="1800" b="1" i="0" u="none" strike="noStrike" dirty="0">
                <a:solidFill>
                  <a:srgbClr val="012169"/>
                </a:solidFill>
                <a:effectLst/>
                <a:latin typeface="Arial" panose="020B0604020202020204" pitchFamily="34" charset="0"/>
              </a:rPr>
              <a:t>INLEIDING (ter herhaling) </a:t>
            </a:r>
          </a:p>
          <a:p>
            <a:pPr algn="l" rtl="0" fontAlgn="base"/>
            <a:r>
              <a:rPr lang="nl-BE" dirty="0">
                <a:solidFill>
                  <a:schemeClr val="bg1">
                    <a:lumMod val="50000"/>
                  </a:schemeClr>
                </a:solidFill>
              </a:rPr>
              <a:t>STAP 1 = startpunt (maak keuze uit verschillende opties) </a:t>
            </a:r>
          </a:p>
          <a:p>
            <a:pPr algn="l" rtl="0" fontAlgn="base"/>
            <a:r>
              <a:rPr lang="nl-BE" dirty="0">
                <a:solidFill>
                  <a:schemeClr val="bg1">
                    <a:lumMod val="50000"/>
                  </a:schemeClr>
                </a:solidFill>
              </a:rPr>
              <a:t>STAP 2 = gedragsverandering (identificeer determinant) </a:t>
            </a:r>
          </a:p>
          <a:p>
            <a:pPr algn="l" rtl="0" fontAlgn="base"/>
            <a:r>
              <a:rPr lang="nl-BE" sz="1800" b="0" i="0" u="none" strike="noStrike" dirty="0">
                <a:solidFill>
                  <a:schemeClr val="bg1">
                    <a:lumMod val="50000"/>
                  </a:schemeClr>
                </a:solidFill>
                <a:effectLst/>
                <a:latin typeface="Arial" panose="020B0604020202020204" pitchFamily="34" charset="0"/>
              </a:rPr>
              <a:t>STAP 3A = gedragsdoel (interventie </a:t>
            </a:r>
            <a:r>
              <a:rPr lang="nl-BE" sz="1800" b="0" i="0" u="none" strike="noStrike" dirty="0" err="1">
                <a:solidFill>
                  <a:schemeClr val="bg1">
                    <a:lumMod val="50000"/>
                  </a:schemeClr>
                </a:solidFill>
                <a:effectLst/>
                <a:latin typeface="Arial" panose="020B0604020202020204" pitchFamily="34" charset="0"/>
              </a:rPr>
              <a:t>mbv</a:t>
            </a:r>
            <a:r>
              <a:rPr lang="nl-BE" sz="1800" b="0" i="0" u="none" strike="noStrike" dirty="0">
                <a:solidFill>
                  <a:schemeClr val="bg1">
                    <a:lumMod val="50000"/>
                  </a:schemeClr>
                </a:solidFill>
                <a:effectLst/>
                <a:latin typeface="Arial" panose="020B0604020202020204" pitchFamily="34" charset="0"/>
              </a:rPr>
              <a:t> </a:t>
            </a:r>
            <a:r>
              <a:rPr lang="nl-BE" sz="1800" b="0" i="0" u="none" strike="noStrike" dirty="0" err="1">
                <a:solidFill>
                  <a:schemeClr val="bg1">
                    <a:lumMod val="50000"/>
                  </a:schemeClr>
                </a:solidFill>
                <a:effectLst/>
                <a:latin typeface="Arial" panose="020B0604020202020204" pitchFamily="34" charset="0"/>
              </a:rPr>
              <a:t>toolkit</a:t>
            </a:r>
            <a:r>
              <a:rPr lang="nl-BE" sz="1800" b="0" i="0" u="none" strike="noStrike" dirty="0">
                <a:solidFill>
                  <a:schemeClr val="bg1">
                    <a:lumMod val="50000"/>
                  </a:schemeClr>
                </a:solidFill>
                <a:effectLst/>
                <a:latin typeface="Arial" panose="020B0604020202020204" pitchFamily="34" charset="0"/>
              </a:rPr>
              <a:t>)</a:t>
            </a:r>
          </a:p>
          <a:p>
            <a:pPr algn="l" rtl="0" fontAlgn="base"/>
            <a:r>
              <a:rPr lang="nl-BE" u="none" strike="noStrike" dirty="0">
                <a:solidFill>
                  <a:schemeClr val="bg1">
                    <a:lumMod val="50000"/>
                  </a:schemeClr>
                </a:solidFill>
              </a:rPr>
              <a:t>STAP 3B = gedragsdoel (actieplan opstellen of bijsturen) </a:t>
            </a:r>
          </a:p>
          <a:p>
            <a:pPr algn="l" rtl="0" fontAlgn="base"/>
            <a:r>
              <a:rPr lang="nl-BE" dirty="0">
                <a:solidFill>
                  <a:schemeClr val="bg1">
                    <a:lumMod val="50000"/>
                  </a:schemeClr>
                </a:solidFill>
              </a:rPr>
              <a:t>SLOT = samenvatting + voorbereiding intervisie 4 </a:t>
            </a:r>
            <a:endParaRPr lang="nl-BE" sz="1800" dirty="0">
              <a:solidFill>
                <a:schemeClr val="bg1">
                  <a:lumMod val="50000"/>
                </a:schemeClr>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962182520"/>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10m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err="1">
                          <a:solidFill>
                            <a:srgbClr val="012169"/>
                          </a:solidFill>
                          <a:effectLst/>
                          <a:latin typeface="Arial" panose="020B0604020202020204" pitchFamily="34" charset="0"/>
                        </a:rPr>
                        <a:t>Inleiding</a:t>
                      </a:r>
                      <a:r>
                        <a:rPr lang="en-US" sz="1600" b="0" i="0">
                          <a:solidFill>
                            <a:srgbClr val="012169"/>
                          </a:solidFill>
                          <a:effectLst/>
                          <a:latin typeface="Arial" panose="020B0604020202020204" pitchFamily="34" charset="0"/>
                        </a:rPr>
                        <a:t> </a:t>
                      </a:r>
                      <a:endParaRPr lang="en-US"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1: </a:t>
                      </a:r>
                      <a:r>
                        <a:rPr lang="en-US" sz="1600" b="0" i="0" dirty="0" err="1">
                          <a:solidFill>
                            <a:schemeClr val="bg1">
                              <a:lumMod val="50000"/>
                            </a:schemeClr>
                          </a:solidFill>
                          <a:effectLst/>
                          <a:latin typeface="Arial" panose="020B0604020202020204" pitchFamily="34" charset="0"/>
                        </a:rPr>
                        <a:t>voorschrijfgedrag</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startpunt</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actieplan</a:t>
                      </a:r>
                      <a:r>
                        <a:rPr lang="en-US" sz="1600" b="0" i="0" dirty="0">
                          <a:solidFill>
                            <a:schemeClr val="bg1">
                              <a:lumMod val="50000"/>
                            </a:schemeClr>
                          </a:solidFill>
                          <a:effectLst/>
                          <a:latin typeface="Arial" panose="020B0604020202020204" pitchFamily="34" charset="0"/>
                        </a:rPr>
                        <a:t>)</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STAP 2: gedragsverandering</a:t>
                      </a:r>
                    </a:p>
                    <a:p>
                      <a:pPr algn="ctr" fontAlgn="base"/>
                      <a:r>
                        <a:rPr lang="nl-BE" sz="1600" b="0" i="0" dirty="0">
                          <a:solidFill>
                            <a:schemeClr val="bg1">
                              <a:lumMod val="50000"/>
                            </a:schemeClr>
                          </a:solidFill>
                          <a:effectLst/>
                          <a:latin typeface="Arial" panose="020B0604020202020204" pitchFamily="34" charset="0"/>
                        </a:rPr>
                        <a:t>Identificeren determinanten + ontlokken motivatie + oplossingen​</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3a: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(toolkit + </a:t>
                      </a:r>
                      <a:r>
                        <a:rPr lang="en-US" sz="1600" b="0" i="0" dirty="0" err="1">
                          <a:solidFill>
                            <a:schemeClr val="bg1">
                              <a:lumMod val="50000"/>
                            </a:schemeClr>
                          </a:solidFill>
                          <a:effectLst/>
                          <a:latin typeface="Arial" panose="020B0604020202020204" pitchFamily="34" charset="0"/>
                        </a:rPr>
                        <a:t>selectie</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interventie</a:t>
                      </a:r>
                      <a:r>
                        <a:rPr lang="en-US" sz="1600" b="0" i="0" dirty="0">
                          <a:solidFill>
                            <a:schemeClr val="bg1">
                              <a:lumMod val="50000"/>
                            </a:schemeClr>
                          </a:solidFill>
                          <a:effectLst/>
                          <a:latin typeface="Arial" panose="020B0604020202020204" pitchFamily="34" charset="0"/>
                        </a:rPr>
                        <a:t>(s))</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30m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dirty="0">
                          <a:solidFill>
                            <a:schemeClr val="bg1">
                              <a:lumMod val="50000"/>
                            </a:schemeClr>
                          </a:solidFill>
                          <a:effectLst/>
                          <a:latin typeface="Arial" panose="020B0604020202020204" pitchFamily="34" charset="0"/>
                        </a:rPr>
                        <a:t>STAP 3b: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nl-BE" sz="1600" b="0" i="0" dirty="0">
                          <a:solidFill>
                            <a:schemeClr val="bg1">
                              <a:lumMod val="50000"/>
                            </a:schemeClr>
                          </a:solidFill>
                          <a:effectLst/>
                          <a:latin typeface="Arial" panose="020B0604020202020204" pitchFamily="34" charset="0"/>
                        </a:rPr>
                        <a:t>Opstellen actieplan​ (antibioticum- en gedragsdoel)</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10m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Afsluiten: samenvatten intervisie</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453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887844" y="1954027"/>
            <a:ext cx="6456556" cy="2217923"/>
          </a:xfrm>
        </p:spPr>
        <p:txBody>
          <a:bodyPr/>
          <a:lstStyle/>
          <a:p>
            <a:pPr algn="l" rtl="0" fontAlgn="base"/>
            <a:r>
              <a:rPr lang="nl-BE" sz="1800" i="0" u="none" strike="noStrike" dirty="0">
                <a:solidFill>
                  <a:schemeClr val="bg1">
                    <a:lumMod val="50000"/>
                  </a:schemeClr>
                </a:solidFill>
                <a:effectLst/>
                <a:latin typeface="Arial" panose="020B0604020202020204" pitchFamily="34" charset="0"/>
              </a:rPr>
              <a:t>INLEIDING (ter herhaling) </a:t>
            </a:r>
          </a:p>
          <a:p>
            <a:pPr algn="l" rtl="0" fontAlgn="base"/>
            <a:r>
              <a:rPr lang="nl-BE" dirty="0">
                <a:solidFill>
                  <a:schemeClr val="bg1">
                    <a:lumMod val="50000"/>
                  </a:schemeClr>
                </a:solidFill>
              </a:rPr>
              <a:t>STAP 1 = startpunt (keuze uit verschillende opties) </a:t>
            </a:r>
          </a:p>
          <a:p>
            <a:pPr algn="l" rtl="0" fontAlgn="base"/>
            <a:r>
              <a:rPr lang="nl-BE" dirty="0">
                <a:solidFill>
                  <a:schemeClr val="bg1">
                    <a:lumMod val="50000"/>
                  </a:schemeClr>
                </a:solidFill>
              </a:rPr>
              <a:t>STAP 2 = gedragsverandering (identificeer determinant) </a:t>
            </a:r>
          </a:p>
          <a:p>
            <a:pPr algn="l" rtl="0" fontAlgn="base"/>
            <a:r>
              <a:rPr lang="nl-BE" sz="1800" b="1" i="0" u="none" strike="noStrike" dirty="0">
                <a:solidFill>
                  <a:srgbClr val="012169"/>
                </a:solidFill>
                <a:effectLst/>
                <a:latin typeface="Arial" panose="020B0604020202020204" pitchFamily="34" charset="0"/>
              </a:rPr>
              <a:t>STAP 3A = gedragsdoel (interventie </a:t>
            </a:r>
            <a:r>
              <a:rPr lang="nl-BE" sz="1800" b="1" i="0" u="none" strike="noStrike" dirty="0" err="1">
                <a:solidFill>
                  <a:srgbClr val="012169"/>
                </a:solidFill>
                <a:effectLst/>
                <a:latin typeface="Arial" panose="020B0604020202020204" pitchFamily="34" charset="0"/>
              </a:rPr>
              <a:t>mbv</a:t>
            </a:r>
            <a:r>
              <a:rPr lang="nl-BE" sz="1800" b="1" i="0" u="none" strike="noStrike" dirty="0">
                <a:solidFill>
                  <a:srgbClr val="012169"/>
                </a:solidFill>
                <a:effectLst/>
                <a:latin typeface="Arial" panose="020B0604020202020204" pitchFamily="34" charset="0"/>
              </a:rPr>
              <a:t> </a:t>
            </a:r>
            <a:r>
              <a:rPr lang="nl-BE" sz="1800" b="1" i="0" u="none" strike="noStrike" dirty="0" err="1">
                <a:solidFill>
                  <a:srgbClr val="012169"/>
                </a:solidFill>
                <a:effectLst/>
                <a:latin typeface="Arial" panose="020B0604020202020204" pitchFamily="34" charset="0"/>
              </a:rPr>
              <a:t>toolkit</a:t>
            </a:r>
            <a:r>
              <a:rPr lang="nl-BE" sz="1800" b="1" i="0" u="none" strike="noStrike" dirty="0">
                <a:solidFill>
                  <a:srgbClr val="012169"/>
                </a:solidFill>
                <a:effectLst/>
                <a:latin typeface="Arial" panose="020B0604020202020204" pitchFamily="34" charset="0"/>
              </a:rPr>
              <a:t>)</a:t>
            </a:r>
          </a:p>
          <a:p>
            <a:pPr algn="l" rtl="0" fontAlgn="base"/>
            <a:r>
              <a:rPr lang="nl-BE" u="none" strike="noStrike" dirty="0">
                <a:solidFill>
                  <a:schemeClr val="bg1">
                    <a:lumMod val="50000"/>
                  </a:schemeClr>
                </a:solidFill>
              </a:rPr>
              <a:t>STAP 3B = gedragsdoel (actieplan opstellen of bijsturen) </a:t>
            </a:r>
          </a:p>
          <a:p>
            <a:pPr algn="l" rtl="0" fontAlgn="base"/>
            <a:r>
              <a:rPr lang="nl-BE" dirty="0">
                <a:solidFill>
                  <a:schemeClr val="bg1">
                    <a:lumMod val="50000"/>
                  </a:schemeClr>
                </a:solidFill>
              </a:rPr>
              <a:t>SLOT = samenvatting + voorbereiding intervisie 4 </a:t>
            </a:r>
            <a:endParaRPr lang="nl-BE" sz="1800" dirty="0">
              <a:solidFill>
                <a:schemeClr val="bg1">
                  <a:lumMod val="50000"/>
                </a:schemeClr>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30</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2322749976"/>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10m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err="1">
                          <a:solidFill>
                            <a:schemeClr val="bg1">
                              <a:lumMod val="50000"/>
                            </a:schemeClr>
                          </a:solidFill>
                          <a:effectLst/>
                          <a:latin typeface="Arial" panose="020B0604020202020204" pitchFamily="34" charset="0"/>
                        </a:rPr>
                        <a:t>Inleiding</a:t>
                      </a:r>
                      <a:r>
                        <a:rPr lang="en-US" sz="1600" b="0" i="0" dirty="0">
                          <a:solidFill>
                            <a:schemeClr val="bg1">
                              <a:lumMod val="50000"/>
                            </a:schemeClr>
                          </a:solidFill>
                          <a:effectLst/>
                          <a:latin typeface="Arial" panose="020B0604020202020204" pitchFamily="34" charset="0"/>
                        </a:rPr>
                        <a:t> </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1: </a:t>
                      </a:r>
                      <a:r>
                        <a:rPr lang="en-US" sz="1600" b="0" i="0" dirty="0" err="1">
                          <a:solidFill>
                            <a:schemeClr val="bg1">
                              <a:lumMod val="50000"/>
                            </a:schemeClr>
                          </a:solidFill>
                          <a:effectLst/>
                          <a:latin typeface="Arial" panose="020B0604020202020204" pitchFamily="34" charset="0"/>
                        </a:rPr>
                        <a:t>voorschrijfgedrag</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startpunt</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actieplan</a:t>
                      </a:r>
                      <a:r>
                        <a:rPr lang="en-US" sz="1600" b="0" i="0" dirty="0">
                          <a:solidFill>
                            <a:schemeClr val="bg1">
                              <a:lumMod val="50000"/>
                            </a:schemeClr>
                          </a:solidFill>
                          <a:effectLst/>
                          <a:latin typeface="Arial" panose="020B0604020202020204" pitchFamily="34" charset="0"/>
                        </a:rPr>
                        <a:t>)</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20m​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STAP 2: gedragsverandering</a:t>
                      </a:r>
                    </a:p>
                    <a:p>
                      <a:pPr algn="ctr" fontAlgn="base"/>
                      <a:r>
                        <a:rPr lang="nl-BE" sz="1600" b="0" i="0" dirty="0">
                          <a:solidFill>
                            <a:schemeClr val="bg1">
                              <a:lumMod val="50000"/>
                            </a:schemeClr>
                          </a:solidFill>
                          <a:effectLst/>
                          <a:latin typeface="Arial" panose="020B0604020202020204" pitchFamily="34" charset="0"/>
                        </a:rPr>
                        <a:t>Identificeren determinanten + ontlokken motivatie + oplossingen​</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1" i="0" dirty="0">
                          <a:solidFill>
                            <a:srgbClr val="012169"/>
                          </a:solidFill>
                          <a:effectLst/>
                          <a:latin typeface="Arial" panose="020B0604020202020204" pitchFamily="34" charset="0"/>
                        </a:rPr>
                        <a:t>STAP 3a: </a:t>
                      </a:r>
                      <a:r>
                        <a:rPr lang="en-US" sz="1600" b="1" i="0" dirty="0" err="1">
                          <a:solidFill>
                            <a:srgbClr val="012169"/>
                          </a:solidFill>
                          <a:effectLst/>
                          <a:latin typeface="Arial" panose="020B0604020202020204" pitchFamily="34" charset="0"/>
                        </a:rPr>
                        <a:t>gedragsdoel</a:t>
                      </a:r>
                      <a:r>
                        <a:rPr lang="en-US" sz="1600" b="1" i="0" dirty="0">
                          <a:solidFill>
                            <a:srgbClr val="012169"/>
                          </a:solidFill>
                          <a:effectLst/>
                          <a:latin typeface="Arial" panose="020B0604020202020204" pitchFamily="34" charset="0"/>
                        </a:rPr>
                        <a:t> + </a:t>
                      </a:r>
                      <a:r>
                        <a:rPr lang="en-US" sz="1600" b="1" i="0" dirty="0" err="1">
                          <a:solidFill>
                            <a:srgbClr val="012169"/>
                          </a:solidFill>
                          <a:effectLst/>
                          <a:latin typeface="Arial" panose="020B0604020202020204" pitchFamily="34" charset="0"/>
                        </a:rPr>
                        <a:t>middel</a:t>
                      </a:r>
                      <a:r>
                        <a:rPr lang="en-US" sz="1600" b="1" i="0" dirty="0">
                          <a:solidFill>
                            <a:srgbClr val="012169"/>
                          </a:solidFill>
                          <a:effectLst/>
                          <a:latin typeface="Arial" panose="020B0604020202020204" pitchFamily="34" charset="0"/>
                        </a:rPr>
                        <a:t> </a:t>
                      </a:r>
                    </a:p>
                    <a:p>
                      <a:pPr algn="ctr" fontAlgn="base"/>
                      <a:r>
                        <a:rPr lang="en-US" sz="1600" b="1" i="0" dirty="0" err="1">
                          <a:solidFill>
                            <a:srgbClr val="012169"/>
                          </a:solidFill>
                          <a:effectLst/>
                          <a:latin typeface="Arial" panose="020B0604020202020204" pitchFamily="34" charset="0"/>
                        </a:rPr>
                        <a:t>Bespreken</a:t>
                      </a:r>
                      <a:r>
                        <a:rPr lang="en-US" sz="1600" b="1" i="0" dirty="0">
                          <a:solidFill>
                            <a:srgbClr val="012169"/>
                          </a:solidFill>
                          <a:effectLst/>
                          <a:latin typeface="Arial" panose="020B0604020202020204" pitchFamily="34" charset="0"/>
                        </a:rPr>
                        <a:t> (toolkit + </a:t>
                      </a:r>
                      <a:r>
                        <a:rPr lang="en-US" sz="1600" b="1" i="0" dirty="0" err="1">
                          <a:solidFill>
                            <a:srgbClr val="012169"/>
                          </a:solidFill>
                          <a:effectLst/>
                          <a:latin typeface="Arial" panose="020B0604020202020204" pitchFamily="34" charset="0"/>
                        </a:rPr>
                        <a:t>selectie</a:t>
                      </a:r>
                      <a:r>
                        <a:rPr lang="en-US" sz="1600" b="1" i="0" dirty="0">
                          <a:solidFill>
                            <a:srgbClr val="012169"/>
                          </a:solidFill>
                          <a:effectLst/>
                          <a:latin typeface="Arial" panose="020B0604020202020204" pitchFamily="34" charset="0"/>
                        </a:rPr>
                        <a:t> </a:t>
                      </a:r>
                      <a:r>
                        <a:rPr lang="en-US" sz="1600" b="1" i="0" dirty="0" err="1">
                          <a:solidFill>
                            <a:srgbClr val="012169"/>
                          </a:solidFill>
                          <a:effectLst/>
                          <a:latin typeface="Arial" panose="020B0604020202020204" pitchFamily="34" charset="0"/>
                        </a:rPr>
                        <a:t>interventie</a:t>
                      </a:r>
                      <a:r>
                        <a:rPr lang="en-US" sz="1600" b="1" i="0" dirty="0">
                          <a:solidFill>
                            <a:srgbClr val="012169"/>
                          </a:solidFill>
                          <a:effectLst/>
                          <a:latin typeface="Arial" panose="020B0604020202020204" pitchFamily="34" charset="0"/>
                        </a:rPr>
                        <a:t>(s))</a:t>
                      </a:r>
                      <a:endParaRPr lang="en-US"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30m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dirty="0">
                          <a:solidFill>
                            <a:schemeClr val="bg1">
                              <a:lumMod val="50000"/>
                            </a:schemeClr>
                          </a:solidFill>
                          <a:effectLst/>
                          <a:latin typeface="Arial" panose="020B0604020202020204" pitchFamily="34" charset="0"/>
                        </a:rPr>
                        <a:t>STAP 3b: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nl-BE" sz="1600" b="0" i="0" dirty="0">
                          <a:solidFill>
                            <a:schemeClr val="bg1">
                              <a:lumMod val="50000"/>
                            </a:schemeClr>
                          </a:solidFill>
                          <a:effectLst/>
                          <a:latin typeface="Arial" panose="020B0604020202020204" pitchFamily="34" charset="0"/>
                        </a:rPr>
                        <a:t>Opstellen actieplan​ (antibioticum- en gedragsdoel)</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10m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Afsluiten: samenvatten intervisie</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1051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A8D7361-08F7-4004-BA5D-18B11D2832B1}"/>
              </a:ext>
            </a:extLst>
          </p:cNvPr>
          <p:cNvSpPr>
            <a:spLocks noGrp="1"/>
          </p:cNvSpPr>
          <p:nvPr>
            <p:ph type="body" sz="quarter" idx="10"/>
          </p:nvPr>
        </p:nvSpPr>
        <p:spPr/>
        <p:txBody>
          <a:bodyPr/>
          <a:lstStyle/>
          <a:p>
            <a:r>
              <a:rPr lang="nl-NL" dirty="0"/>
              <a:t>Welke mogelijke oplossingen zijn er om op de determinant(en) in te werken?</a:t>
            </a:r>
          </a:p>
          <a:p>
            <a:pPr marL="0" indent="0">
              <a:buNone/>
            </a:pPr>
            <a:endParaRPr lang="nl-NL" dirty="0"/>
          </a:p>
          <a:p>
            <a:r>
              <a:rPr lang="nl-NL" dirty="0"/>
              <a:t>Welke heb je de voorbije drie maanden toegepast? Hoe heeft dit geholpen? </a:t>
            </a:r>
          </a:p>
          <a:p>
            <a:endParaRPr lang="nl-NL" dirty="0"/>
          </a:p>
          <a:p>
            <a:r>
              <a:rPr lang="nl-NL" dirty="0"/>
              <a:t>Ideeën uit de groep? </a:t>
            </a:r>
          </a:p>
          <a:p>
            <a:endParaRPr lang="nl-NL" dirty="0"/>
          </a:p>
          <a:p>
            <a:r>
              <a:rPr lang="nl-NL" dirty="0"/>
              <a:t>Interventies uit de toolkit die kunnen helpen?</a:t>
            </a:r>
          </a:p>
          <a:p>
            <a:endParaRPr lang="nl-NL" dirty="0"/>
          </a:p>
          <a:p>
            <a:endParaRPr lang="en-US" dirty="0"/>
          </a:p>
        </p:txBody>
      </p:sp>
      <p:sp>
        <p:nvSpPr>
          <p:cNvPr id="3" name="Tijdelijke aanduiding voor datum 2">
            <a:extLst>
              <a:ext uri="{FF2B5EF4-FFF2-40B4-BE49-F238E27FC236}">
                <a16:creationId xmlns:a16="http://schemas.microsoft.com/office/drawing/2014/main" id="{1AC23BA7-080B-4BC8-BE3B-1E6C79F2537B}"/>
              </a:ext>
            </a:extLst>
          </p:cNvPr>
          <p:cNvSpPr>
            <a:spLocks noGrp="1"/>
          </p:cNvSpPr>
          <p:nvPr>
            <p:ph type="dt" sz="half" idx="2"/>
          </p:nvPr>
        </p:nvSpPr>
        <p:spPr/>
        <p:txBody>
          <a:bodyPr/>
          <a:lstStyle/>
          <a:p>
            <a:fld id="{F2E6BAD0-ED79-42B3-8B13-4EEDC0DBFD1D}" type="datetime1">
              <a:rPr lang="nl-BE" smtClean="0"/>
              <a:t>9/07/2024</a:t>
            </a:fld>
            <a:endParaRPr lang="nl-BE"/>
          </a:p>
        </p:txBody>
      </p:sp>
      <p:sp>
        <p:nvSpPr>
          <p:cNvPr id="4" name="Tijdelijke aanduiding voor dianummer 3">
            <a:extLst>
              <a:ext uri="{FF2B5EF4-FFF2-40B4-BE49-F238E27FC236}">
                <a16:creationId xmlns:a16="http://schemas.microsoft.com/office/drawing/2014/main" id="{827BF019-E97B-40FE-B743-133E0764E939}"/>
              </a:ext>
            </a:extLst>
          </p:cNvPr>
          <p:cNvSpPr>
            <a:spLocks noGrp="1"/>
          </p:cNvSpPr>
          <p:nvPr>
            <p:ph type="sldNum" sz="quarter" idx="4"/>
          </p:nvPr>
        </p:nvSpPr>
        <p:spPr/>
        <p:txBody>
          <a:bodyPr/>
          <a:lstStyle/>
          <a:p>
            <a:fld id="{237A5C56-B9E8-4E46-B944-E20B96CB342D}" type="slidenum">
              <a:rPr lang="nl-BE" smtClean="0"/>
              <a:pPr/>
              <a:t>31</a:t>
            </a:fld>
            <a:endParaRPr lang="nl-BE">
              <a:solidFill>
                <a:schemeClr val="bg1"/>
              </a:solidFill>
            </a:endParaRPr>
          </a:p>
        </p:txBody>
      </p:sp>
      <p:sp>
        <p:nvSpPr>
          <p:cNvPr id="5" name="Titel 4">
            <a:extLst>
              <a:ext uri="{FF2B5EF4-FFF2-40B4-BE49-F238E27FC236}">
                <a16:creationId xmlns:a16="http://schemas.microsoft.com/office/drawing/2014/main" id="{E95B629B-BAA1-486A-A9AA-3199C1CA19D3}"/>
              </a:ext>
            </a:extLst>
          </p:cNvPr>
          <p:cNvSpPr>
            <a:spLocks noGrp="1"/>
          </p:cNvSpPr>
          <p:nvPr>
            <p:ph type="ctrTitle"/>
          </p:nvPr>
        </p:nvSpPr>
        <p:spPr/>
        <p:txBody>
          <a:bodyPr/>
          <a:lstStyle/>
          <a:p>
            <a:r>
              <a:rPr lang="nl-NL" dirty="0"/>
              <a:t>Focus bepalen en mogelijke oplossingen </a:t>
            </a:r>
            <a:endParaRPr lang="en-US" dirty="0"/>
          </a:p>
        </p:txBody>
      </p:sp>
    </p:spTree>
    <p:extLst>
      <p:ext uri="{BB962C8B-B14F-4D97-AF65-F5344CB8AC3E}">
        <p14:creationId xmlns:p14="http://schemas.microsoft.com/office/powerpoint/2010/main" val="838830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63C1030-B1B2-4BC8-9A8B-30586EDF379A}"/>
              </a:ext>
            </a:extLst>
          </p:cNvPr>
          <p:cNvSpPr>
            <a:spLocks noGrp="1"/>
          </p:cNvSpPr>
          <p:nvPr>
            <p:ph type="dt" sz="half" idx="2"/>
          </p:nvPr>
        </p:nvSpPr>
        <p:spPr/>
        <p:txBody>
          <a:bodyPr/>
          <a:lstStyle/>
          <a:p>
            <a:fld id="{1CF1175B-1852-4107-BB64-A009AEE68C98}" type="datetime1">
              <a:rPr lang="nl-BE" smtClean="0"/>
              <a:t>9/07/2024</a:t>
            </a:fld>
            <a:endParaRPr lang="nl-BE"/>
          </a:p>
        </p:txBody>
      </p:sp>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p:txBody>
          <a:bodyPr/>
          <a:lstStyle/>
          <a:p>
            <a:fld id="{237A5C56-B9E8-4E46-B944-E20B96CB342D}" type="slidenum">
              <a:rPr lang="nl-BE" smtClean="0"/>
              <a:pPr/>
              <a:t>32</a:t>
            </a:fld>
            <a:endParaRPr lang="nl-BE">
              <a:solidFill>
                <a:schemeClr val="bg1"/>
              </a:solidFill>
            </a:endParaRPr>
          </a:p>
        </p:txBody>
      </p:sp>
      <p:sp>
        <p:nvSpPr>
          <p:cNvPr id="11" name="Rectangle 1">
            <a:extLst>
              <a:ext uri="{FF2B5EF4-FFF2-40B4-BE49-F238E27FC236}">
                <a16:creationId xmlns:a16="http://schemas.microsoft.com/office/drawing/2014/main" id="{1C3ABC2A-77F2-4E86-AC28-D915571CE6C9}"/>
              </a:ext>
            </a:extLst>
          </p:cNvPr>
          <p:cNvSpPr>
            <a:spLocks noChangeArrowheads="1"/>
          </p:cNvSpPr>
          <p:nvPr/>
        </p:nvSpPr>
        <p:spPr bwMode="auto">
          <a:xfrm>
            <a:off x="322263" y="1197660"/>
            <a:ext cx="208687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nl-NL" dirty="0"/>
              <a:t>TOOLKIT</a:t>
            </a:r>
            <a:endParaRPr lang="nl-BE" dirty="0"/>
          </a:p>
        </p:txBody>
      </p:sp>
      <p:sp>
        <p:nvSpPr>
          <p:cNvPr id="6" name="Tekstvak 5">
            <a:extLst>
              <a:ext uri="{FF2B5EF4-FFF2-40B4-BE49-F238E27FC236}">
                <a16:creationId xmlns:a16="http://schemas.microsoft.com/office/drawing/2014/main" id="{EB4551FE-FAE5-B294-6EB8-732E43F037EB}"/>
              </a:ext>
            </a:extLst>
          </p:cNvPr>
          <p:cNvSpPr txBox="1"/>
          <p:nvPr/>
        </p:nvSpPr>
        <p:spPr>
          <a:xfrm>
            <a:off x="242409" y="6157009"/>
            <a:ext cx="10834954" cy="646331"/>
          </a:xfrm>
          <a:prstGeom prst="rect">
            <a:avLst/>
          </a:prstGeom>
          <a:noFill/>
        </p:spPr>
        <p:txBody>
          <a:bodyPr wrap="none" rtlCol="0">
            <a:spAutoFit/>
          </a:bodyPr>
          <a:lstStyle/>
          <a:p>
            <a:r>
              <a:rPr lang="en-US">
                <a:hlinkClick r:id="rId3"/>
              </a:rPr>
              <a:t>https://www.domusmedica.be/richtlijnen/themadossiers/lokaal-antibioticastewardship-luchtweginfecties-toolkit</a:t>
            </a:r>
            <a:r>
              <a:rPr lang="en-US"/>
              <a:t> </a:t>
            </a:r>
          </a:p>
          <a:p>
            <a:endParaRPr lang="nl-BE"/>
          </a:p>
        </p:txBody>
      </p:sp>
      <p:graphicFrame>
        <p:nvGraphicFramePr>
          <p:cNvPr id="7" name="Tabel 8">
            <a:extLst>
              <a:ext uri="{FF2B5EF4-FFF2-40B4-BE49-F238E27FC236}">
                <a16:creationId xmlns:a16="http://schemas.microsoft.com/office/drawing/2014/main" id="{FE214D09-14D7-EA61-3B29-3D78130B189E}"/>
              </a:ext>
            </a:extLst>
          </p:cNvPr>
          <p:cNvGraphicFramePr>
            <a:graphicFrameLocks noGrp="1"/>
          </p:cNvGraphicFramePr>
          <p:nvPr/>
        </p:nvGraphicFramePr>
        <p:xfrm>
          <a:off x="190286" y="3168679"/>
          <a:ext cx="11811427" cy="2123440"/>
        </p:xfrm>
        <a:graphic>
          <a:graphicData uri="http://schemas.openxmlformats.org/drawingml/2006/table">
            <a:tbl>
              <a:tblPr firstRow="1" bandRow="1">
                <a:tableStyleId>{5C22544A-7EE6-4342-B048-85BDC9FD1C3A}</a:tableStyleId>
              </a:tblPr>
              <a:tblGrid>
                <a:gridCol w="2952857">
                  <a:extLst>
                    <a:ext uri="{9D8B030D-6E8A-4147-A177-3AD203B41FA5}">
                      <a16:colId xmlns:a16="http://schemas.microsoft.com/office/drawing/2014/main" val="1137263618"/>
                    </a:ext>
                  </a:extLst>
                </a:gridCol>
                <a:gridCol w="2952857">
                  <a:extLst>
                    <a:ext uri="{9D8B030D-6E8A-4147-A177-3AD203B41FA5}">
                      <a16:colId xmlns:a16="http://schemas.microsoft.com/office/drawing/2014/main" val="4024997107"/>
                    </a:ext>
                  </a:extLst>
                </a:gridCol>
                <a:gridCol w="3138660">
                  <a:extLst>
                    <a:ext uri="{9D8B030D-6E8A-4147-A177-3AD203B41FA5}">
                      <a16:colId xmlns:a16="http://schemas.microsoft.com/office/drawing/2014/main" val="3501630781"/>
                    </a:ext>
                  </a:extLst>
                </a:gridCol>
                <a:gridCol w="2767053">
                  <a:extLst>
                    <a:ext uri="{9D8B030D-6E8A-4147-A177-3AD203B41FA5}">
                      <a16:colId xmlns:a16="http://schemas.microsoft.com/office/drawing/2014/main" val="3761890306"/>
                    </a:ext>
                  </a:extLst>
                </a:gridCol>
              </a:tblGrid>
              <a:tr h="370840">
                <a:tc>
                  <a:txBody>
                    <a:bodyPr/>
                    <a:lstStyle/>
                    <a:p>
                      <a:pPr algn="ctr"/>
                      <a:r>
                        <a:rPr lang="nl-NL">
                          <a:latin typeface="Arial" panose="020B0604020202020204" pitchFamily="34" charset="0"/>
                          <a:cs typeface="Arial" panose="020B0604020202020204" pitchFamily="34" charset="0"/>
                        </a:rPr>
                        <a:t>Kennis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Communicatie</a:t>
                      </a:r>
                    </a:p>
                    <a:p>
                      <a:pPr algn="ctr"/>
                      <a:r>
                        <a:rPr lang="nl-NL">
                          <a:latin typeface="Arial" panose="020B0604020202020204" pitchFamily="34" charset="0"/>
                          <a:cs typeface="Arial" panose="020B0604020202020204" pitchFamily="34" charset="0"/>
                        </a:rPr>
                        <a:t>vaardigheden</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Onzekerheid van arts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Patiënt-verwachtingen</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850716632"/>
                  </a:ext>
                </a:extLst>
              </a:tr>
              <a:tr h="370840">
                <a:tc>
                  <a:txBody>
                    <a:bodyPr/>
                    <a:lstStyle/>
                    <a:p>
                      <a:pPr algn="ctr"/>
                      <a:r>
                        <a:rPr lang="nl-NL">
                          <a:latin typeface="Arial" panose="020B0604020202020204" pitchFamily="34" charset="0"/>
                          <a:cs typeface="Arial" panose="020B0604020202020204" pitchFamily="34" charset="0"/>
                        </a:rPr>
                        <a:t>BAPCOC Antibioticagids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GRACE-Intro samenvatting</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Beslishulp</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ICE</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108399"/>
                  </a:ext>
                </a:extLst>
              </a:tr>
              <a:tr h="370840">
                <a:tc>
                  <a:txBody>
                    <a:bodyPr/>
                    <a:lstStyle/>
                    <a:p>
                      <a:pPr algn="ctr"/>
                      <a:r>
                        <a:rPr lang="nl-NL">
                          <a:latin typeface="Arial" panose="020B0604020202020204" pitchFamily="34" charset="0"/>
                          <a:cs typeface="Arial" panose="020B0604020202020204" pitchFamily="34" charset="0"/>
                        </a:rPr>
                        <a:t>BCFI e-</a:t>
                      </a:r>
                      <a:r>
                        <a:rPr lang="nl-NL" err="1">
                          <a:latin typeface="Arial" panose="020B0604020202020204" pitchFamily="34" charset="0"/>
                          <a:cs typeface="Arial" panose="020B0604020202020204" pitchFamily="34" charset="0"/>
                        </a:rPr>
                        <a:t>learning</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Vangnetadvies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Patiënt-brochure</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21662"/>
                  </a:ext>
                </a:extLst>
              </a:tr>
              <a:tr h="370840">
                <a:tc>
                  <a:txBody>
                    <a:bodyPr/>
                    <a:lstStyle/>
                    <a:p>
                      <a:pPr algn="ctr"/>
                      <a:r>
                        <a:rPr lang="nl-NL">
                          <a:latin typeface="Arial" panose="020B0604020202020204" pitchFamily="34" charset="0"/>
                          <a:cs typeface="Arial" panose="020B0604020202020204" pitchFamily="34" charset="0"/>
                        </a:rPr>
                        <a:t>MFO antibiotica</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03394"/>
                  </a:ext>
                </a:extLst>
              </a:tr>
              <a:tr h="370840">
                <a:tc>
                  <a:txBody>
                    <a:bodyPr/>
                    <a:lstStyle/>
                    <a:p>
                      <a:pPr algn="ctr"/>
                      <a:r>
                        <a:rPr lang="nl-NL">
                          <a:latin typeface="Arial" panose="020B0604020202020204" pitchFamily="34" charset="0"/>
                          <a:cs typeface="Arial" panose="020B0604020202020204" pitchFamily="34" charset="0"/>
                        </a:rPr>
                        <a:t>Literatuur AMR</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687543"/>
                  </a:ext>
                </a:extLst>
              </a:tr>
            </a:tbl>
          </a:graphicData>
        </a:graphic>
      </p:graphicFrame>
      <p:pic>
        <p:nvPicPr>
          <p:cNvPr id="9" name="Afbeelding 8" descr="Afbeelding met Lettertype, Graphics, cirkel, logo&#10;&#10;Automatisch gegenereerde beschrijving">
            <a:extLst>
              <a:ext uri="{FF2B5EF4-FFF2-40B4-BE49-F238E27FC236}">
                <a16:creationId xmlns:a16="http://schemas.microsoft.com/office/drawing/2014/main" id="{7428019B-F717-0864-ECF6-FE18FCE2F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4110" y="2014266"/>
            <a:ext cx="1409201" cy="1035077"/>
          </a:xfrm>
          <a:prstGeom prst="rect">
            <a:avLst/>
          </a:prstGeom>
        </p:spPr>
      </p:pic>
      <p:sp>
        <p:nvSpPr>
          <p:cNvPr id="2" name="Tekstvak 1">
            <a:extLst>
              <a:ext uri="{FF2B5EF4-FFF2-40B4-BE49-F238E27FC236}">
                <a16:creationId xmlns:a16="http://schemas.microsoft.com/office/drawing/2014/main" id="{DA5EA950-724B-D516-82C8-9EF07AD3F45C}"/>
              </a:ext>
            </a:extLst>
          </p:cNvPr>
          <p:cNvSpPr txBox="1"/>
          <p:nvPr/>
        </p:nvSpPr>
        <p:spPr>
          <a:xfrm>
            <a:off x="190286" y="1926390"/>
            <a:ext cx="11811427" cy="1200329"/>
          </a:xfrm>
          <a:prstGeom prst="rect">
            <a:avLst/>
          </a:prstGeom>
          <a:noFill/>
          <a:ln w="76200">
            <a:solidFill>
              <a:schemeClr val="accent4"/>
            </a:solidFill>
          </a:ln>
        </p:spPr>
        <p:txBody>
          <a:bodyPr wrap="square" rtlCol="0">
            <a:spAutoFit/>
          </a:bodyPr>
          <a:lstStyle/>
          <a:p>
            <a:pPr algn="ctr"/>
            <a:r>
              <a:rPr lang="nl-NL" dirty="0">
                <a:latin typeface="Arial" panose="020B0604020202020204" pitchFamily="34" charset="0"/>
                <a:cs typeface="Arial" panose="020B0604020202020204" pitchFamily="34" charset="0"/>
              </a:rPr>
              <a:t>TRACE e-</a:t>
            </a:r>
            <a:r>
              <a:rPr lang="nl-NL" dirty="0" err="1">
                <a:latin typeface="Arial" panose="020B0604020202020204" pitchFamily="34" charset="0"/>
                <a:cs typeface="Arial" panose="020B0604020202020204" pitchFamily="34" charset="0"/>
              </a:rPr>
              <a:t>learning</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a:p>
            <a:pPr algn="ctr"/>
            <a:r>
              <a:rPr lang="nl-BE" dirty="0"/>
              <a:t>↓</a:t>
            </a:r>
          </a:p>
          <a:p>
            <a:pPr algn="ctr"/>
            <a:r>
              <a:rPr lang="nl-NL" dirty="0">
                <a:latin typeface="Arial" panose="020B0604020202020204" pitchFamily="34" charset="0"/>
                <a:cs typeface="Arial" panose="020B0604020202020204" pitchFamily="34" charset="0"/>
              </a:rPr>
              <a:t>GRACE-intro e-</a:t>
            </a:r>
            <a:r>
              <a:rPr lang="nl-NL" dirty="0" err="1">
                <a:latin typeface="Arial" panose="020B0604020202020204" pitchFamily="34" charset="0"/>
                <a:cs typeface="Arial" panose="020B0604020202020204" pitchFamily="34" charset="0"/>
              </a:rPr>
              <a:t>learning</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a:p>
            <a:pPr algn="ctr"/>
            <a:r>
              <a:rPr lang="nl-BE" dirty="0"/>
              <a:t>↓</a:t>
            </a:r>
          </a:p>
        </p:txBody>
      </p:sp>
      <p:sp>
        <p:nvSpPr>
          <p:cNvPr id="5" name="Tekstvak 4">
            <a:extLst>
              <a:ext uri="{FF2B5EF4-FFF2-40B4-BE49-F238E27FC236}">
                <a16:creationId xmlns:a16="http://schemas.microsoft.com/office/drawing/2014/main" id="{DDD3B103-DD5D-7D42-4086-82DAA621E02C}"/>
              </a:ext>
            </a:extLst>
          </p:cNvPr>
          <p:cNvSpPr txBox="1"/>
          <p:nvPr/>
        </p:nvSpPr>
        <p:spPr>
          <a:xfrm>
            <a:off x="4543531" y="723820"/>
            <a:ext cx="3493264" cy="1200329"/>
          </a:xfrm>
          <a:prstGeom prst="rect">
            <a:avLst/>
          </a:prstGeom>
          <a:noFill/>
        </p:spPr>
        <p:txBody>
          <a:bodyPr wrap="none" rtlCol="0">
            <a:spAutoFit/>
          </a:bodyPr>
          <a:lstStyle/>
          <a:p>
            <a:pPr algn="ctr"/>
            <a:r>
              <a:rPr lang="nl-NL" dirty="0">
                <a:latin typeface="Arial" panose="020B0604020202020204" pitchFamily="34" charset="0"/>
                <a:cs typeface="Arial" panose="020B0604020202020204" pitchFamily="34" charset="0"/>
              </a:rPr>
              <a:t>Voor iedereen </a:t>
            </a:r>
          </a:p>
          <a:p>
            <a:pPr algn="ctr"/>
            <a:r>
              <a:rPr lang="nl-NL" dirty="0">
                <a:latin typeface="Arial" panose="020B0604020202020204" pitchFamily="34" charset="0"/>
                <a:cs typeface="Arial" panose="020B0604020202020204" pitchFamily="34" charset="0"/>
              </a:rPr>
              <a:t>aanbevolen om te doorlopen </a:t>
            </a:r>
          </a:p>
          <a:p>
            <a:pPr algn="ctr"/>
            <a:r>
              <a:rPr lang="nl-NL" dirty="0">
                <a:latin typeface="Arial" panose="020B0604020202020204" pitchFamily="34" charset="0"/>
                <a:cs typeface="Arial" panose="020B0604020202020204" pitchFamily="34" charset="0"/>
              </a:rPr>
              <a:t>omdat ze op verschillende </a:t>
            </a:r>
          </a:p>
          <a:p>
            <a:pPr algn="ctr"/>
            <a:r>
              <a:rPr lang="nl-NL" dirty="0">
                <a:latin typeface="Arial" panose="020B0604020202020204" pitchFamily="34" charset="0"/>
                <a:cs typeface="Arial" panose="020B0604020202020204" pitchFamily="34" charset="0"/>
              </a:rPr>
              <a:t>determinanten tegelijk  inwerken</a:t>
            </a:r>
            <a:endParaRPr lang="nl-BE" dirty="0">
              <a:latin typeface="Arial" panose="020B0604020202020204" pitchFamily="34" charset="0"/>
              <a:cs typeface="Arial" panose="020B0604020202020204" pitchFamily="34" charset="0"/>
            </a:endParaRPr>
          </a:p>
        </p:txBody>
      </p:sp>
      <p:sp>
        <p:nvSpPr>
          <p:cNvPr id="10" name="Ovaal 9">
            <a:extLst>
              <a:ext uri="{FF2B5EF4-FFF2-40B4-BE49-F238E27FC236}">
                <a16:creationId xmlns:a16="http://schemas.microsoft.com/office/drawing/2014/main" id="{64B1C139-FDAF-50B8-CC92-8EE64BC9E3A9}"/>
              </a:ext>
            </a:extLst>
          </p:cNvPr>
          <p:cNvSpPr/>
          <p:nvPr/>
        </p:nvSpPr>
        <p:spPr>
          <a:xfrm>
            <a:off x="3976914" y="682172"/>
            <a:ext cx="4717143" cy="2486508"/>
          </a:xfrm>
          <a:prstGeom prst="ellipse">
            <a:avLst/>
          </a:prstGeom>
          <a:no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942227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D1413AE2-2CB1-F316-E752-107F987FEA8E}"/>
              </a:ext>
            </a:extLst>
          </p:cNvPr>
          <p:cNvSpPr>
            <a:spLocks noGrp="1"/>
          </p:cNvSpPr>
          <p:nvPr>
            <p:ph type="body" sz="quarter" idx="10"/>
          </p:nvPr>
        </p:nvSpPr>
        <p:spPr/>
        <p:txBody>
          <a:bodyPr/>
          <a:lstStyle/>
          <a:p>
            <a:pPr>
              <a:lnSpc>
                <a:spcPct val="150000"/>
              </a:lnSpc>
              <a:spcBef>
                <a:spcPts val="0"/>
              </a:spcBef>
            </a:pPr>
            <a:r>
              <a:rPr lang="nl-NL" dirty="0"/>
              <a:t>Aanrader om TRACE en GRACE-intro e-</a:t>
            </a:r>
            <a:r>
              <a:rPr lang="nl-NL" dirty="0" err="1"/>
              <a:t>learning</a:t>
            </a:r>
            <a:r>
              <a:rPr lang="nl-NL" dirty="0"/>
              <a:t> te volgen voor wie dit nog niet deed</a:t>
            </a:r>
          </a:p>
          <a:p>
            <a:pPr>
              <a:lnSpc>
                <a:spcPct val="150000"/>
              </a:lnSpc>
              <a:spcBef>
                <a:spcPts val="0"/>
              </a:spcBef>
            </a:pPr>
            <a:r>
              <a:rPr lang="nl-NL" dirty="0"/>
              <a:t>Via </a:t>
            </a:r>
            <a:r>
              <a:rPr lang="nl-NL" dirty="0">
                <a:hlinkClick r:id="rId2"/>
              </a:rPr>
              <a:t>https://praatoverantibiotica.be/voor-zorgprofessionals/</a:t>
            </a:r>
            <a:r>
              <a:rPr lang="nl-NL" dirty="0"/>
              <a:t> kan je gratis campagnemateriaal downloaden of bestellen waaronder een </a:t>
            </a:r>
            <a:r>
              <a:rPr lang="nl-NL" dirty="0" err="1"/>
              <a:t>patiëntenbrochure</a:t>
            </a:r>
            <a:r>
              <a:rPr lang="nl-NL" dirty="0"/>
              <a:t> en poster om in de wachtzaal op te hangen.</a:t>
            </a:r>
          </a:p>
          <a:p>
            <a:pPr marL="0" indent="0">
              <a:lnSpc>
                <a:spcPct val="150000"/>
              </a:lnSpc>
              <a:spcBef>
                <a:spcPts val="0"/>
              </a:spcBef>
              <a:buNone/>
            </a:pPr>
            <a:endParaRPr lang="nl-BE" dirty="0"/>
          </a:p>
        </p:txBody>
      </p:sp>
      <p:sp>
        <p:nvSpPr>
          <p:cNvPr id="2" name="Tijdelijke aanduiding voor datum 1">
            <a:extLst>
              <a:ext uri="{FF2B5EF4-FFF2-40B4-BE49-F238E27FC236}">
                <a16:creationId xmlns:a16="http://schemas.microsoft.com/office/drawing/2014/main" id="{C51A734B-D8FC-E224-CA86-B64A6F6AF9E4}"/>
              </a:ext>
            </a:extLst>
          </p:cNvPr>
          <p:cNvSpPr>
            <a:spLocks noGrp="1"/>
          </p:cNvSpPr>
          <p:nvPr>
            <p:ph type="dt" sz="half" idx="2"/>
          </p:nvPr>
        </p:nvSpPr>
        <p:spPr/>
        <p:txBody>
          <a:bodyPr/>
          <a:lstStyle/>
          <a:p>
            <a:fld id="{10B1A848-9B6F-423A-95FE-F2801168B7DC}" type="datetime1">
              <a:rPr lang="nl-BE" smtClean="0"/>
              <a:t>9/07/2024</a:t>
            </a:fld>
            <a:endParaRPr lang="nl-BE"/>
          </a:p>
        </p:txBody>
      </p:sp>
      <p:sp>
        <p:nvSpPr>
          <p:cNvPr id="3" name="Tijdelijke aanduiding voor dianummer 2">
            <a:extLst>
              <a:ext uri="{FF2B5EF4-FFF2-40B4-BE49-F238E27FC236}">
                <a16:creationId xmlns:a16="http://schemas.microsoft.com/office/drawing/2014/main" id="{A677D9F0-E311-BB65-F8BB-B83106CB6ECA}"/>
              </a:ext>
            </a:extLst>
          </p:cNvPr>
          <p:cNvSpPr>
            <a:spLocks noGrp="1"/>
          </p:cNvSpPr>
          <p:nvPr>
            <p:ph type="sldNum" sz="quarter" idx="4"/>
          </p:nvPr>
        </p:nvSpPr>
        <p:spPr/>
        <p:txBody>
          <a:bodyPr/>
          <a:lstStyle/>
          <a:p>
            <a:fld id="{237A5C56-B9E8-4E46-B944-E20B96CB342D}" type="slidenum">
              <a:rPr lang="nl-BE" smtClean="0"/>
              <a:pPr/>
              <a:t>33</a:t>
            </a:fld>
            <a:endParaRPr lang="nl-BE">
              <a:solidFill>
                <a:schemeClr val="bg1"/>
              </a:solidFill>
            </a:endParaRPr>
          </a:p>
        </p:txBody>
      </p:sp>
      <p:sp>
        <p:nvSpPr>
          <p:cNvPr id="7" name="Titel 6">
            <a:extLst>
              <a:ext uri="{FF2B5EF4-FFF2-40B4-BE49-F238E27FC236}">
                <a16:creationId xmlns:a16="http://schemas.microsoft.com/office/drawing/2014/main" id="{5305E673-49EB-06D1-C23C-7E5C6BF2629B}"/>
              </a:ext>
            </a:extLst>
          </p:cNvPr>
          <p:cNvSpPr>
            <a:spLocks noGrp="1"/>
          </p:cNvSpPr>
          <p:nvPr>
            <p:ph type="ctrTitle"/>
          </p:nvPr>
        </p:nvSpPr>
        <p:spPr/>
        <p:txBody>
          <a:bodyPr/>
          <a:lstStyle/>
          <a:p>
            <a:r>
              <a:rPr lang="nl-NL" dirty="0"/>
              <a:t>Aandachtspunten </a:t>
            </a:r>
            <a:endParaRPr lang="nl-BE" dirty="0"/>
          </a:p>
        </p:txBody>
      </p:sp>
    </p:spTree>
    <p:extLst>
      <p:ext uri="{BB962C8B-B14F-4D97-AF65-F5344CB8AC3E}">
        <p14:creationId xmlns:p14="http://schemas.microsoft.com/office/powerpoint/2010/main" val="4176103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34</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STAP 3b: Middel + doelen</a:t>
            </a:r>
            <a:br>
              <a:rPr lang="nl-NL" dirty="0">
                <a:latin typeface="Arial"/>
                <a:cs typeface="Arial"/>
              </a:rPr>
            </a:br>
            <a:br>
              <a:rPr lang="nl-NL" dirty="0"/>
            </a:br>
            <a:r>
              <a:rPr lang="nl-NL" b="0" dirty="0">
                <a:latin typeface="Arial"/>
                <a:cs typeface="Arial"/>
              </a:rPr>
              <a:t>opstellen actieplan (barometer- en gedragsdoel)</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69121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887844" y="1954027"/>
            <a:ext cx="6456556" cy="2217923"/>
          </a:xfrm>
        </p:spPr>
        <p:txBody>
          <a:bodyPr/>
          <a:lstStyle/>
          <a:p>
            <a:pPr algn="l" rtl="0" fontAlgn="base"/>
            <a:r>
              <a:rPr lang="nl-BE" sz="1800" i="0" u="none" strike="noStrike" dirty="0">
                <a:solidFill>
                  <a:schemeClr val="bg1">
                    <a:lumMod val="50000"/>
                  </a:schemeClr>
                </a:solidFill>
                <a:effectLst/>
                <a:latin typeface="Arial" panose="020B0604020202020204" pitchFamily="34" charset="0"/>
              </a:rPr>
              <a:t>INLEIDING (ter herhaling) </a:t>
            </a:r>
          </a:p>
          <a:p>
            <a:pPr algn="l" rtl="0" fontAlgn="base"/>
            <a:r>
              <a:rPr lang="nl-BE" dirty="0">
                <a:solidFill>
                  <a:schemeClr val="bg1">
                    <a:lumMod val="50000"/>
                  </a:schemeClr>
                </a:solidFill>
              </a:rPr>
              <a:t>STAP 1 = startpunt (keuze uit verschillende opties) </a:t>
            </a:r>
          </a:p>
          <a:p>
            <a:pPr algn="l" rtl="0" fontAlgn="base"/>
            <a:r>
              <a:rPr lang="nl-BE" dirty="0">
                <a:solidFill>
                  <a:schemeClr val="bg1">
                    <a:lumMod val="50000"/>
                  </a:schemeClr>
                </a:solidFill>
              </a:rPr>
              <a:t>STAP 2 = gedragsverandering (identificeer determinant) </a:t>
            </a:r>
          </a:p>
          <a:p>
            <a:pPr algn="l" rtl="0" fontAlgn="base"/>
            <a:r>
              <a:rPr lang="nl-BE" sz="1800" i="0" u="none" strike="noStrike" dirty="0">
                <a:solidFill>
                  <a:schemeClr val="bg1">
                    <a:lumMod val="50000"/>
                  </a:schemeClr>
                </a:solidFill>
                <a:effectLst/>
                <a:latin typeface="Arial" panose="020B0604020202020204" pitchFamily="34" charset="0"/>
              </a:rPr>
              <a:t>STAP 3A = gedragsdoel (interventie </a:t>
            </a:r>
            <a:r>
              <a:rPr lang="nl-BE" sz="1800" i="0" u="none" strike="noStrike" dirty="0" err="1">
                <a:solidFill>
                  <a:schemeClr val="bg1">
                    <a:lumMod val="50000"/>
                  </a:schemeClr>
                </a:solidFill>
                <a:effectLst/>
                <a:latin typeface="Arial" panose="020B0604020202020204" pitchFamily="34" charset="0"/>
              </a:rPr>
              <a:t>mbv</a:t>
            </a:r>
            <a:r>
              <a:rPr lang="nl-BE" sz="1800" i="0" u="none" strike="noStrike" dirty="0">
                <a:solidFill>
                  <a:schemeClr val="bg1">
                    <a:lumMod val="50000"/>
                  </a:schemeClr>
                </a:solidFill>
                <a:effectLst/>
                <a:latin typeface="Arial" panose="020B0604020202020204" pitchFamily="34" charset="0"/>
              </a:rPr>
              <a:t> </a:t>
            </a:r>
            <a:r>
              <a:rPr lang="nl-BE" sz="1800" i="0" u="none" strike="noStrike" dirty="0" err="1">
                <a:solidFill>
                  <a:schemeClr val="bg1">
                    <a:lumMod val="50000"/>
                  </a:schemeClr>
                </a:solidFill>
                <a:effectLst/>
                <a:latin typeface="Arial" panose="020B0604020202020204" pitchFamily="34" charset="0"/>
              </a:rPr>
              <a:t>toolkit</a:t>
            </a:r>
            <a:r>
              <a:rPr lang="nl-BE" sz="1800" i="0" u="none" strike="noStrike" dirty="0">
                <a:solidFill>
                  <a:schemeClr val="bg1">
                    <a:lumMod val="50000"/>
                  </a:schemeClr>
                </a:solidFill>
                <a:effectLst/>
                <a:latin typeface="Arial" panose="020B0604020202020204" pitchFamily="34" charset="0"/>
              </a:rPr>
              <a:t>)</a:t>
            </a:r>
          </a:p>
          <a:p>
            <a:pPr algn="l" rtl="0" fontAlgn="base"/>
            <a:r>
              <a:rPr lang="nl-BE" b="1" u="none" strike="noStrike" dirty="0">
                <a:solidFill>
                  <a:srgbClr val="012169"/>
                </a:solidFill>
              </a:rPr>
              <a:t>STAP 3B = gedragsdoel (actieplan opstellen of bijsturen) </a:t>
            </a:r>
          </a:p>
          <a:p>
            <a:pPr algn="l" rtl="0" fontAlgn="base"/>
            <a:r>
              <a:rPr lang="nl-BE" dirty="0">
                <a:solidFill>
                  <a:schemeClr val="bg1">
                    <a:lumMod val="50000"/>
                  </a:schemeClr>
                </a:solidFill>
              </a:rPr>
              <a:t>SLOT = samenvatting + voorbereiding intervisie 4 </a:t>
            </a:r>
            <a:endParaRPr lang="nl-BE" sz="1800" dirty="0">
              <a:solidFill>
                <a:schemeClr val="bg1">
                  <a:lumMod val="50000"/>
                </a:schemeClr>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35</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354453520"/>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10m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err="1">
                          <a:solidFill>
                            <a:schemeClr val="bg1">
                              <a:lumMod val="50000"/>
                            </a:schemeClr>
                          </a:solidFill>
                          <a:effectLst/>
                          <a:latin typeface="Arial" panose="020B0604020202020204" pitchFamily="34" charset="0"/>
                        </a:rPr>
                        <a:t>Inleiding</a:t>
                      </a:r>
                      <a:r>
                        <a:rPr lang="en-US" sz="1600" b="0" i="0" dirty="0">
                          <a:solidFill>
                            <a:schemeClr val="bg1">
                              <a:lumMod val="50000"/>
                            </a:schemeClr>
                          </a:solidFill>
                          <a:effectLst/>
                          <a:latin typeface="Arial" panose="020B0604020202020204" pitchFamily="34" charset="0"/>
                        </a:rPr>
                        <a:t> </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1: </a:t>
                      </a:r>
                      <a:r>
                        <a:rPr lang="en-US" sz="1600" b="0" i="0" dirty="0" err="1">
                          <a:solidFill>
                            <a:schemeClr val="bg1">
                              <a:lumMod val="50000"/>
                            </a:schemeClr>
                          </a:solidFill>
                          <a:effectLst/>
                          <a:latin typeface="Arial" panose="020B0604020202020204" pitchFamily="34" charset="0"/>
                        </a:rPr>
                        <a:t>voorschrijfgedrag</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startpunt</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actieplan</a:t>
                      </a:r>
                      <a:r>
                        <a:rPr lang="en-US" sz="1600" b="0" i="0" dirty="0">
                          <a:solidFill>
                            <a:schemeClr val="bg1">
                              <a:lumMod val="50000"/>
                            </a:schemeClr>
                          </a:solidFill>
                          <a:effectLst/>
                          <a:latin typeface="Arial" panose="020B0604020202020204" pitchFamily="34" charset="0"/>
                        </a:rPr>
                        <a:t>)</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20m​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STAP 2: gedragsverandering</a:t>
                      </a:r>
                    </a:p>
                    <a:p>
                      <a:pPr algn="ctr" fontAlgn="base"/>
                      <a:r>
                        <a:rPr lang="nl-BE" sz="1600" b="0" i="0" dirty="0">
                          <a:solidFill>
                            <a:schemeClr val="bg1">
                              <a:lumMod val="50000"/>
                            </a:schemeClr>
                          </a:solidFill>
                          <a:effectLst/>
                          <a:latin typeface="Arial" panose="020B0604020202020204" pitchFamily="34" charset="0"/>
                        </a:rPr>
                        <a:t>Identificeren determinanten + ontlokken motivatie + oplossingen​</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3a: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(toolkit + </a:t>
                      </a:r>
                      <a:r>
                        <a:rPr lang="en-US" sz="1600" b="0" i="0" dirty="0" err="1">
                          <a:solidFill>
                            <a:schemeClr val="bg1">
                              <a:lumMod val="50000"/>
                            </a:schemeClr>
                          </a:solidFill>
                          <a:effectLst/>
                          <a:latin typeface="Arial" panose="020B0604020202020204" pitchFamily="34" charset="0"/>
                        </a:rPr>
                        <a:t>selectie</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interventie</a:t>
                      </a:r>
                      <a:r>
                        <a:rPr lang="en-US" sz="1600" b="0" i="0" dirty="0">
                          <a:solidFill>
                            <a:schemeClr val="bg1">
                              <a:lumMod val="50000"/>
                            </a:schemeClr>
                          </a:solidFill>
                          <a:effectLst/>
                          <a:latin typeface="Arial" panose="020B0604020202020204" pitchFamily="34" charset="0"/>
                        </a:rPr>
                        <a:t>(s))</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30m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1" i="0" dirty="0">
                          <a:solidFill>
                            <a:srgbClr val="012169"/>
                          </a:solidFill>
                          <a:effectLst/>
                          <a:latin typeface="Arial" panose="020B0604020202020204" pitchFamily="34" charset="0"/>
                        </a:rPr>
                        <a:t>STAP 3b: </a:t>
                      </a:r>
                      <a:r>
                        <a:rPr lang="en-US" sz="1600" b="1" i="0" dirty="0" err="1">
                          <a:solidFill>
                            <a:srgbClr val="012169"/>
                          </a:solidFill>
                          <a:effectLst/>
                          <a:latin typeface="Arial" panose="020B0604020202020204" pitchFamily="34" charset="0"/>
                        </a:rPr>
                        <a:t>gedragsdoel</a:t>
                      </a:r>
                      <a:r>
                        <a:rPr lang="en-US" sz="1600" b="1" i="0" dirty="0">
                          <a:solidFill>
                            <a:srgbClr val="012169"/>
                          </a:solidFill>
                          <a:effectLst/>
                          <a:latin typeface="Arial" panose="020B0604020202020204" pitchFamily="34" charset="0"/>
                        </a:rPr>
                        <a:t> + </a:t>
                      </a:r>
                      <a:r>
                        <a:rPr lang="en-US" sz="1600" b="1" i="0" dirty="0" err="1">
                          <a:solidFill>
                            <a:srgbClr val="012169"/>
                          </a:solidFill>
                          <a:effectLst/>
                          <a:latin typeface="Arial" panose="020B0604020202020204" pitchFamily="34" charset="0"/>
                        </a:rPr>
                        <a:t>middel</a:t>
                      </a:r>
                      <a:r>
                        <a:rPr lang="en-US" sz="1600" b="1" i="0" dirty="0">
                          <a:solidFill>
                            <a:srgbClr val="012169"/>
                          </a:solidFill>
                          <a:effectLst/>
                          <a:latin typeface="Arial" panose="020B0604020202020204" pitchFamily="34" charset="0"/>
                        </a:rPr>
                        <a:t> </a:t>
                      </a:r>
                    </a:p>
                    <a:p>
                      <a:pPr algn="ctr" fontAlgn="base"/>
                      <a:r>
                        <a:rPr lang="nl-BE" sz="1600" b="1" i="0" dirty="0">
                          <a:solidFill>
                            <a:srgbClr val="012169"/>
                          </a:solidFill>
                          <a:effectLst/>
                          <a:latin typeface="Arial" panose="020B0604020202020204" pitchFamily="34" charset="0"/>
                        </a:rPr>
                        <a:t>Opstellen actieplan​ (antibioticum- en gedragsdoel)</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10m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Afsluiten: samenvatten intervisie</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2271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E2B9743-ABDF-4E4F-9035-439F00A80E30}"/>
              </a:ext>
            </a:extLst>
          </p:cNvPr>
          <p:cNvSpPr>
            <a:spLocks noGrp="1"/>
          </p:cNvSpPr>
          <p:nvPr>
            <p:ph type="dt" sz="half" idx="2"/>
          </p:nvPr>
        </p:nvSpPr>
        <p:spPr/>
        <p:txBody>
          <a:bodyPr/>
          <a:lstStyle/>
          <a:p>
            <a:fld id="{11DA9DF4-FA9D-42C4-9211-9001790FC191}" type="datetime1">
              <a:rPr lang="nl-BE" smtClean="0"/>
              <a:t>9/07/2024</a:t>
            </a:fld>
            <a:endParaRPr lang="nl-BE"/>
          </a:p>
        </p:txBody>
      </p:sp>
      <p:sp>
        <p:nvSpPr>
          <p:cNvPr id="4" name="Slide Number Placeholder 3">
            <a:extLst>
              <a:ext uri="{FF2B5EF4-FFF2-40B4-BE49-F238E27FC236}">
                <a16:creationId xmlns:a16="http://schemas.microsoft.com/office/drawing/2014/main" id="{58AC22CE-38E5-4A8E-AF65-7371916D4CA3}"/>
              </a:ext>
            </a:extLst>
          </p:cNvPr>
          <p:cNvSpPr>
            <a:spLocks noGrp="1"/>
          </p:cNvSpPr>
          <p:nvPr>
            <p:ph type="sldNum" sz="quarter" idx="4"/>
          </p:nvPr>
        </p:nvSpPr>
        <p:spPr/>
        <p:txBody>
          <a:bodyPr/>
          <a:lstStyle/>
          <a:p>
            <a:fld id="{237A5C56-B9E8-4E46-B944-E20B96CB342D}" type="slidenum">
              <a:rPr lang="nl-BE" smtClean="0"/>
              <a:pPr/>
              <a:t>36</a:t>
            </a:fld>
            <a:endParaRPr lang="nl-BE">
              <a:solidFill>
                <a:schemeClr val="bg1"/>
              </a:solidFill>
            </a:endParaRPr>
          </a:p>
        </p:txBody>
      </p:sp>
      <p:sp>
        <p:nvSpPr>
          <p:cNvPr id="5" name="Title 4">
            <a:extLst>
              <a:ext uri="{FF2B5EF4-FFF2-40B4-BE49-F238E27FC236}">
                <a16:creationId xmlns:a16="http://schemas.microsoft.com/office/drawing/2014/main" id="{BAA1776F-B6C6-472B-9142-DE91E26B2E05}"/>
              </a:ext>
            </a:extLst>
          </p:cNvPr>
          <p:cNvSpPr>
            <a:spLocks noGrp="1"/>
          </p:cNvSpPr>
          <p:nvPr>
            <p:ph type="ctrTitle"/>
          </p:nvPr>
        </p:nvSpPr>
        <p:spPr/>
        <p:txBody>
          <a:bodyPr>
            <a:normAutofit fontScale="90000"/>
          </a:bodyPr>
          <a:lstStyle/>
          <a:p>
            <a:r>
              <a:rPr lang="nl-NL" dirty="0"/>
              <a:t>Actieplan als handleiding om van intentie tot gedrag te komen </a:t>
            </a:r>
            <a:endParaRPr lang="en-US" dirty="0"/>
          </a:p>
        </p:txBody>
      </p:sp>
      <p:grpSp>
        <p:nvGrpSpPr>
          <p:cNvPr id="6" name="Group 5">
            <a:extLst>
              <a:ext uri="{FF2B5EF4-FFF2-40B4-BE49-F238E27FC236}">
                <a16:creationId xmlns:a16="http://schemas.microsoft.com/office/drawing/2014/main" id="{E2FC7C44-A63A-4518-AC45-1C72B0A728E6}"/>
              </a:ext>
            </a:extLst>
          </p:cNvPr>
          <p:cNvGrpSpPr/>
          <p:nvPr/>
        </p:nvGrpSpPr>
        <p:grpSpPr>
          <a:xfrm>
            <a:off x="48824" y="1233894"/>
            <a:ext cx="11517788" cy="5218416"/>
            <a:chOff x="48824" y="1233894"/>
            <a:chExt cx="11517788" cy="5218416"/>
          </a:xfrm>
        </p:grpSpPr>
        <p:pic>
          <p:nvPicPr>
            <p:cNvPr id="7" name="Picture 2" descr="Image result for crocodile disney">
              <a:extLst>
                <a:ext uri="{FF2B5EF4-FFF2-40B4-BE49-F238E27FC236}">
                  <a16:creationId xmlns:a16="http://schemas.microsoft.com/office/drawing/2014/main" id="{0E36F942-E374-46C0-BA4F-823256469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80" r="21638" b="2128"/>
            <a:stretch/>
          </p:blipFill>
          <p:spPr bwMode="auto">
            <a:xfrm>
              <a:off x="5175446" y="4092752"/>
              <a:ext cx="1796333" cy="235955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82497C37-0566-484C-B2E4-26059D780D39}"/>
                </a:ext>
              </a:extLst>
            </p:cNvPr>
            <p:cNvGrpSpPr/>
            <p:nvPr/>
          </p:nvGrpSpPr>
          <p:grpSpPr>
            <a:xfrm>
              <a:off x="48824" y="1233894"/>
              <a:ext cx="11517788" cy="3228785"/>
              <a:chOff x="48824" y="1233894"/>
              <a:chExt cx="11517788" cy="3228785"/>
            </a:xfrm>
          </p:grpSpPr>
          <p:sp>
            <p:nvSpPr>
              <p:cNvPr id="9" name="Afgeronde rechthoek 6">
                <a:extLst>
                  <a:ext uri="{FF2B5EF4-FFF2-40B4-BE49-F238E27FC236}">
                    <a16:creationId xmlns:a16="http://schemas.microsoft.com/office/drawing/2014/main" id="{E015E936-5A26-486D-A3F5-D9B9D3E0A910}"/>
                  </a:ext>
                </a:extLst>
              </p:cNvPr>
              <p:cNvSpPr/>
              <p:nvPr/>
            </p:nvSpPr>
            <p:spPr>
              <a:xfrm>
                <a:off x="3785515" y="320291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Action planning</a:t>
                </a:r>
              </a:p>
            </p:txBody>
          </p:sp>
          <p:sp>
            <p:nvSpPr>
              <p:cNvPr id="10" name="Afgeronde rechthoek 7">
                <a:extLst>
                  <a:ext uri="{FF2B5EF4-FFF2-40B4-BE49-F238E27FC236}">
                    <a16:creationId xmlns:a16="http://schemas.microsoft.com/office/drawing/2014/main" id="{C12386DD-6D65-436B-B0E7-84F0839E7C6E}"/>
                  </a:ext>
                </a:extLst>
              </p:cNvPr>
              <p:cNvSpPr/>
              <p:nvPr/>
            </p:nvSpPr>
            <p:spPr>
              <a:xfrm>
                <a:off x="6073613"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Coping planning</a:t>
                </a:r>
              </a:p>
            </p:txBody>
          </p:sp>
          <p:sp>
            <p:nvSpPr>
              <p:cNvPr id="11" name="Afgeronde rechthoek 8">
                <a:extLst>
                  <a:ext uri="{FF2B5EF4-FFF2-40B4-BE49-F238E27FC236}">
                    <a16:creationId xmlns:a16="http://schemas.microsoft.com/office/drawing/2014/main" id="{F31BA628-AC8F-43A1-9D7D-34889E2DE0FD}"/>
                  </a:ext>
                </a:extLst>
              </p:cNvPr>
              <p:cNvSpPr/>
              <p:nvPr/>
            </p:nvSpPr>
            <p:spPr>
              <a:xfrm>
                <a:off x="8194547"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Monitoring</a:t>
                </a:r>
              </a:p>
            </p:txBody>
          </p:sp>
          <p:sp>
            <p:nvSpPr>
              <p:cNvPr id="12" name="Afgeronde rechthoek 9">
                <a:extLst>
                  <a:ext uri="{FF2B5EF4-FFF2-40B4-BE49-F238E27FC236}">
                    <a16:creationId xmlns:a16="http://schemas.microsoft.com/office/drawing/2014/main" id="{0B0EBC86-39CD-4814-83D6-A535B4F9864F}"/>
                  </a:ext>
                </a:extLst>
              </p:cNvPr>
              <p:cNvSpPr/>
              <p:nvPr/>
            </p:nvSpPr>
            <p:spPr>
              <a:xfrm>
                <a:off x="1636164" y="317603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Goal setting</a:t>
                </a:r>
              </a:p>
            </p:txBody>
          </p:sp>
          <p:sp>
            <p:nvSpPr>
              <p:cNvPr id="13" name="Trapezium 10">
                <a:extLst>
                  <a:ext uri="{FF2B5EF4-FFF2-40B4-BE49-F238E27FC236}">
                    <a16:creationId xmlns:a16="http://schemas.microsoft.com/office/drawing/2014/main" id="{4C12F127-BCAB-4416-9AE5-A3F2B9F83490}"/>
                  </a:ext>
                </a:extLst>
              </p:cNvPr>
              <p:cNvSpPr/>
              <p:nvPr/>
            </p:nvSpPr>
            <p:spPr>
              <a:xfrm>
                <a:off x="252862" y="3176038"/>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Intentie</a:t>
                </a:r>
                <a:endParaRPr lang="nl-BE" sz="1600" b="1" dirty="0"/>
              </a:p>
            </p:txBody>
          </p:sp>
          <p:sp>
            <p:nvSpPr>
              <p:cNvPr id="14" name="Trapezium 11">
                <a:extLst>
                  <a:ext uri="{FF2B5EF4-FFF2-40B4-BE49-F238E27FC236}">
                    <a16:creationId xmlns:a16="http://schemas.microsoft.com/office/drawing/2014/main" id="{08F76EC3-2942-4FEC-B3D3-4765F0A825CF}"/>
                  </a:ext>
                </a:extLst>
              </p:cNvPr>
              <p:cNvSpPr/>
              <p:nvPr/>
            </p:nvSpPr>
            <p:spPr>
              <a:xfrm>
                <a:off x="10211483" y="3175616"/>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Gedrag</a:t>
                </a:r>
                <a:endParaRPr lang="nl-BE" sz="1600" b="1" dirty="0"/>
              </a:p>
            </p:txBody>
          </p:sp>
          <p:pic>
            <p:nvPicPr>
              <p:cNvPr id="15" name="Afbeelding 13">
                <a:extLst>
                  <a:ext uri="{FF2B5EF4-FFF2-40B4-BE49-F238E27FC236}">
                    <a16:creationId xmlns:a16="http://schemas.microsoft.com/office/drawing/2014/main" id="{4F1654F9-5A8B-4270-BD48-9D45CF510E88}"/>
                  </a:ext>
                </a:extLst>
              </p:cNvPr>
              <p:cNvPicPr>
                <a:picLocks noChangeAspect="1"/>
              </p:cNvPicPr>
              <p:nvPr/>
            </p:nvPicPr>
            <p:blipFill rotWithShape="1">
              <a:blip r:embed="rId3">
                <a:extLst>
                  <a:ext uri="{28A0092B-C50C-407E-A947-70E740481C1C}">
                    <a14:useLocalDpi xmlns:a14="http://schemas.microsoft.com/office/drawing/2010/main" val="0"/>
                  </a:ext>
                </a:extLst>
              </a:blip>
              <a:srcRect t="34695" b="5150"/>
              <a:stretch/>
            </p:blipFill>
            <p:spPr>
              <a:xfrm>
                <a:off x="48824" y="1233894"/>
                <a:ext cx="1763205" cy="1853482"/>
              </a:xfrm>
              <a:prstGeom prst="rect">
                <a:avLst/>
              </a:prstGeom>
            </p:spPr>
          </p:pic>
          <p:sp>
            <p:nvSpPr>
              <p:cNvPr id="16" name="Arrow: Curved Down 15">
                <a:extLst>
                  <a:ext uri="{FF2B5EF4-FFF2-40B4-BE49-F238E27FC236}">
                    <a16:creationId xmlns:a16="http://schemas.microsoft.com/office/drawing/2014/main" id="{DF39C60A-0242-4371-B795-0581512DB15C}"/>
                  </a:ext>
                </a:extLst>
              </p:cNvPr>
              <p:cNvSpPr/>
              <p:nvPr/>
            </p:nvSpPr>
            <p:spPr>
              <a:xfrm>
                <a:off x="1319981" y="1437968"/>
                <a:ext cx="9866671" cy="1585451"/>
              </a:xfrm>
              <a:prstGeom prst="curved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1260894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37</a:t>
            </a:fld>
            <a:endParaRPr lang="nl-BE">
              <a:solidFill>
                <a:schemeClr val="bg1"/>
              </a:solidFill>
            </a:endParaRPr>
          </a:p>
        </p:txBody>
      </p:sp>
      <p:sp>
        <p:nvSpPr>
          <p:cNvPr id="8" name="Tekstvak 7">
            <a:extLst>
              <a:ext uri="{FF2B5EF4-FFF2-40B4-BE49-F238E27FC236}">
                <a16:creationId xmlns:a16="http://schemas.microsoft.com/office/drawing/2014/main" id="{F0BCA52C-A00C-1798-E8E9-C4970EBF1685}"/>
              </a:ext>
            </a:extLst>
          </p:cNvPr>
          <p:cNvSpPr txBox="1"/>
          <p:nvPr/>
        </p:nvSpPr>
        <p:spPr>
          <a:xfrm>
            <a:off x="237510" y="852170"/>
            <a:ext cx="11716980" cy="5788572"/>
          </a:xfrm>
          <a:prstGeom prst="rect">
            <a:avLst/>
          </a:prstGeom>
          <a:noFill/>
        </p:spPr>
        <p:txBody>
          <a:bodyPr wrap="square" rtlCol="0">
            <a:spAutoFit/>
          </a:bodyPr>
          <a:lstStyle/>
          <a:p>
            <a:pPr>
              <a:lnSpc>
                <a:spcPct val="140000"/>
              </a:lnSpc>
            </a:pPr>
            <a:r>
              <a:rPr lang="nl-NL" sz="1400" dirty="0">
                <a:latin typeface="Arial" panose="020B0604020202020204" pitchFamily="34" charset="0"/>
                <a:cs typeface="Arial" panose="020B0604020202020204" pitchFamily="34" charset="0"/>
              </a:rPr>
              <a:t>Het </a:t>
            </a:r>
            <a:r>
              <a:rPr lang="nl-NL" sz="1400" b="1" dirty="0">
                <a:latin typeface="Arial" panose="020B0604020202020204" pitchFamily="34" charset="0"/>
                <a:cs typeface="Arial" panose="020B0604020202020204" pitchFamily="34" charset="0"/>
              </a:rPr>
              <a:t>Actieplan</a:t>
            </a:r>
            <a:r>
              <a:rPr lang="nl-NL" sz="1400" dirty="0">
                <a:latin typeface="Arial" panose="020B0604020202020204" pitchFamily="34" charset="0"/>
                <a:cs typeface="Arial" panose="020B0604020202020204" pitchFamily="34" charset="0"/>
              </a:rPr>
              <a:t> is bedoeld ter ondersteuning van de implementatie/toepassing</a:t>
            </a:r>
          </a:p>
          <a:p>
            <a:pPr>
              <a:lnSpc>
                <a:spcPct val="140000"/>
              </a:lnSpc>
            </a:pPr>
            <a:r>
              <a:rPr lang="nl-NL" sz="1400" dirty="0">
                <a:latin typeface="Arial" panose="020B0604020202020204" pitchFamily="34" charset="0"/>
                <a:cs typeface="Arial" panose="020B0604020202020204" pitchFamily="34" charset="0"/>
              </a:rPr>
              <a:t>van de gekozen interventie in de dagelijkse praktijk. </a:t>
            </a:r>
          </a:p>
          <a:p>
            <a:pPr>
              <a:lnSpc>
                <a:spcPct val="140000"/>
              </a:lnSpc>
            </a:pPr>
            <a:endParaRPr lang="nl-NL" sz="1400" dirty="0">
              <a:latin typeface="Arial" panose="020B0604020202020204" pitchFamily="34" charset="0"/>
              <a:cs typeface="Arial" panose="020B0604020202020204" pitchFamily="34" charset="0"/>
            </a:endParaRPr>
          </a:p>
          <a:p>
            <a:pPr>
              <a:lnSpc>
                <a:spcPct val="140000"/>
              </a:lnSpc>
            </a:pPr>
            <a:r>
              <a:rPr lang="nl-NL" sz="1400" b="1" dirty="0">
                <a:latin typeface="Arial" panose="020B0604020202020204" pitchFamily="34" charset="0"/>
                <a:cs typeface="Arial" panose="020B0604020202020204" pitchFamily="34" charset="0"/>
              </a:rPr>
              <a:t>Belangrijk hierbij is:</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concrete doelen te stellen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kleine stappen te zetten </a:t>
            </a:r>
          </a:p>
          <a:p>
            <a:pPr marL="285750" indent="-285750">
              <a:lnSpc>
                <a:spcPct val="140000"/>
              </a:lnSpc>
              <a:buFont typeface="Wingdings" panose="05000000000000000000" pitchFamily="2" charset="2"/>
              <a:buChar char="§"/>
            </a:pPr>
            <a:endParaRPr lang="nl-NL" sz="1400" dirty="0">
              <a:latin typeface="Arial" panose="020B0604020202020204" pitchFamily="34" charset="0"/>
              <a:cs typeface="Arial" panose="020B0604020202020204" pitchFamily="34" charset="0"/>
            </a:endParaRPr>
          </a:p>
          <a:p>
            <a:pPr>
              <a:lnSpc>
                <a:spcPct val="140000"/>
              </a:lnSpc>
            </a:pPr>
            <a:r>
              <a:rPr lang="nl-NL" sz="1400" b="1" dirty="0">
                <a:latin typeface="Arial" panose="020B0604020202020204" pitchFamily="34" charset="0"/>
                <a:cs typeface="Arial" panose="020B0604020202020204" pitchFamily="34" charset="0"/>
              </a:rPr>
              <a:t>Gebruik maken van het actieplan omvat volgende stappen: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1: formuleren van concreet doel met behulp van interventie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2: toepassen/implementeren van interventie in de praktijk (try-out)</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3: observeren/reflecteren wanneer dit wel/niet lukt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4: aanpassen van actieplan en bijsturen om doel te bereiken </a:t>
            </a:r>
          </a:p>
          <a:p>
            <a:pPr>
              <a:lnSpc>
                <a:spcPct val="140000"/>
              </a:lnSpc>
            </a:pPr>
            <a:endParaRPr lang="nl-NL" sz="1400" dirty="0">
              <a:latin typeface="Arial" panose="020B0604020202020204" pitchFamily="34" charset="0"/>
              <a:cs typeface="Arial" panose="020B0604020202020204" pitchFamily="34" charset="0"/>
            </a:endParaRPr>
          </a:p>
          <a:p>
            <a:pPr>
              <a:lnSpc>
                <a:spcPct val="140000"/>
              </a:lnSpc>
            </a:pPr>
            <a:r>
              <a:rPr lang="nl-NL" sz="1400" b="1" dirty="0">
                <a:latin typeface="Arial" panose="020B0604020202020204" pitchFamily="34" charset="0"/>
                <a:cs typeface="Arial" panose="020B0604020202020204" pitchFamily="34" charset="0"/>
              </a:rPr>
              <a:t>Voorbeeld: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1: veilige context creëren bij angst voor complicaties bij een ernstig ziek kind dat op </a:t>
            </a:r>
            <a:r>
              <a:rPr lang="nl-NL" sz="1400" dirty="0" err="1">
                <a:latin typeface="Arial" panose="020B0604020202020204" pitchFamily="34" charset="0"/>
                <a:cs typeface="Arial" panose="020B0604020202020204" pitchFamily="34" charset="0"/>
              </a:rPr>
              <a:t>vrijdag-avond</a:t>
            </a:r>
            <a:r>
              <a:rPr lang="nl-NL" sz="1400" dirty="0">
                <a:latin typeface="Arial" panose="020B0604020202020204" pitchFamily="34" charset="0"/>
                <a:cs typeface="Arial" panose="020B0604020202020204" pitchFamily="34" charset="0"/>
              </a:rPr>
              <a:t> op raadpleging komt aan de hand van vangnetadvies</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2: gebruik van een specifiek gekozen vangnetadvies (patiënt-brochure)  tijdens de consultatie</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3: werd patiënt-brochure gebruikt? Wanneer en waarom wel/niet? </a:t>
            </a:r>
          </a:p>
          <a:p>
            <a:pPr marL="285750" indent="-285750">
              <a:lnSpc>
                <a:spcPct val="140000"/>
              </a:lnSpc>
              <a:buFont typeface="Wingdings" panose="05000000000000000000" pitchFamily="2" charset="2"/>
              <a:buChar char="§"/>
            </a:pPr>
            <a:r>
              <a:rPr lang="nl-NL" sz="1400" dirty="0">
                <a:latin typeface="Arial" panose="020B0604020202020204" pitchFamily="34" charset="0"/>
                <a:cs typeface="Arial" panose="020B0604020202020204" pitchFamily="34" charset="0"/>
              </a:rPr>
              <a:t>Stap 4: wat kan helpen om hier verder vooruitgang in te maken of het gebruik van vangnetadvies te verduurzamen? </a:t>
            </a:r>
          </a:p>
        </p:txBody>
      </p:sp>
      <p:sp>
        <p:nvSpPr>
          <p:cNvPr id="7" name="Titel 6">
            <a:extLst>
              <a:ext uri="{FF2B5EF4-FFF2-40B4-BE49-F238E27FC236}">
                <a16:creationId xmlns:a16="http://schemas.microsoft.com/office/drawing/2014/main" id="{03F910A2-5C59-2FAE-0888-D50BC8850199}"/>
              </a:ext>
            </a:extLst>
          </p:cNvPr>
          <p:cNvSpPr>
            <a:spLocks noGrp="1"/>
          </p:cNvSpPr>
          <p:nvPr>
            <p:ph type="ctrTitle"/>
          </p:nvPr>
        </p:nvSpPr>
        <p:spPr/>
        <p:txBody>
          <a:bodyPr/>
          <a:lstStyle/>
          <a:p>
            <a:r>
              <a:rPr lang="nl-NL" dirty="0"/>
              <a:t>ACTIEPLAN</a:t>
            </a:r>
            <a:endParaRPr lang="nl-BE" dirty="0"/>
          </a:p>
        </p:txBody>
      </p:sp>
      <p:sp>
        <p:nvSpPr>
          <p:cNvPr id="9" name="Ovaal 8">
            <a:extLst>
              <a:ext uri="{FF2B5EF4-FFF2-40B4-BE49-F238E27FC236}">
                <a16:creationId xmlns:a16="http://schemas.microsoft.com/office/drawing/2014/main" id="{895CE852-6F61-FC1B-2435-6EB6642D0314}"/>
              </a:ext>
            </a:extLst>
          </p:cNvPr>
          <p:cNvSpPr/>
          <p:nvPr/>
        </p:nvSpPr>
        <p:spPr>
          <a:xfrm>
            <a:off x="8264750" y="904540"/>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9C932FC7-0D32-51A0-5A7D-CA7FD90A714E}"/>
              </a:ext>
            </a:extLst>
          </p:cNvPr>
          <p:cNvSpPr txBox="1"/>
          <p:nvPr/>
        </p:nvSpPr>
        <p:spPr>
          <a:xfrm>
            <a:off x="10297367" y="1087373"/>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A904F71C-ED3C-3FCF-D76E-7DE4A5DB3425}"/>
              </a:ext>
            </a:extLst>
          </p:cNvPr>
          <p:cNvSpPr txBox="1"/>
          <p:nvPr/>
        </p:nvSpPr>
        <p:spPr>
          <a:xfrm>
            <a:off x="9173264" y="2760609"/>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BE44437D-EEA9-BCE1-ADFA-ED78378CCD3A}"/>
              </a:ext>
            </a:extLst>
          </p:cNvPr>
          <p:cNvSpPr txBox="1"/>
          <p:nvPr/>
        </p:nvSpPr>
        <p:spPr>
          <a:xfrm>
            <a:off x="8050611" y="1061457"/>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3" name="Ovaal 12">
            <a:extLst>
              <a:ext uri="{FF2B5EF4-FFF2-40B4-BE49-F238E27FC236}">
                <a16:creationId xmlns:a16="http://schemas.microsoft.com/office/drawing/2014/main" id="{FF6056F8-0D73-6D8E-246D-BB3DDE4E5E28}"/>
              </a:ext>
            </a:extLst>
          </p:cNvPr>
          <p:cNvSpPr/>
          <p:nvPr/>
        </p:nvSpPr>
        <p:spPr>
          <a:xfrm>
            <a:off x="8791518" y="1199055"/>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4" name="Tekstvak 13">
            <a:extLst>
              <a:ext uri="{FF2B5EF4-FFF2-40B4-BE49-F238E27FC236}">
                <a16:creationId xmlns:a16="http://schemas.microsoft.com/office/drawing/2014/main" id="{6CA9D35C-FB74-8856-EA36-2DB77015E6AD}"/>
              </a:ext>
            </a:extLst>
          </p:cNvPr>
          <p:cNvSpPr txBox="1"/>
          <p:nvPr/>
        </p:nvSpPr>
        <p:spPr>
          <a:xfrm>
            <a:off x="8889665" y="1200288"/>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866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86D055F-19A2-013C-8553-5202E54EB044}"/>
              </a:ext>
            </a:extLst>
          </p:cNvPr>
          <p:cNvSpPr>
            <a:spLocks noGrp="1"/>
          </p:cNvSpPr>
          <p:nvPr>
            <p:ph type="dt" sz="half" idx="2"/>
          </p:nvPr>
        </p:nvSpPr>
        <p:spPr/>
        <p:txBody>
          <a:bodyPr/>
          <a:lstStyle/>
          <a:p>
            <a:fld id="{8B1C7433-67E9-4642-9DFD-8D82940BBD44}" type="datetime1">
              <a:rPr lang="nl-BE" smtClean="0"/>
              <a:t>9/07/2024</a:t>
            </a:fld>
            <a:endParaRPr lang="nl-BE"/>
          </a:p>
        </p:txBody>
      </p:sp>
      <p:sp>
        <p:nvSpPr>
          <p:cNvPr id="3" name="Tijdelijke aanduiding voor dianummer 2">
            <a:extLst>
              <a:ext uri="{FF2B5EF4-FFF2-40B4-BE49-F238E27FC236}">
                <a16:creationId xmlns:a16="http://schemas.microsoft.com/office/drawing/2014/main" id="{B26837C1-067A-4584-9767-7B69786A7006}"/>
              </a:ext>
            </a:extLst>
          </p:cNvPr>
          <p:cNvSpPr>
            <a:spLocks noGrp="1"/>
          </p:cNvSpPr>
          <p:nvPr>
            <p:ph type="sldNum" sz="quarter" idx="4"/>
          </p:nvPr>
        </p:nvSpPr>
        <p:spPr/>
        <p:txBody>
          <a:bodyPr/>
          <a:lstStyle/>
          <a:p>
            <a:fld id="{237A5C56-B9E8-4E46-B944-E20B96CB342D}" type="slidenum">
              <a:rPr lang="nl-BE" smtClean="0"/>
              <a:pPr/>
              <a:t>38</a:t>
            </a:fld>
            <a:endParaRPr lang="nl-BE">
              <a:solidFill>
                <a:schemeClr val="bg1"/>
              </a:solidFill>
            </a:endParaRPr>
          </a:p>
        </p:txBody>
      </p:sp>
      <p:sp>
        <p:nvSpPr>
          <p:cNvPr id="7" name="Titel 6">
            <a:extLst>
              <a:ext uri="{FF2B5EF4-FFF2-40B4-BE49-F238E27FC236}">
                <a16:creationId xmlns:a16="http://schemas.microsoft.com/office/drawing/2014/main" id="{60A09328-66D5-50B1-D623-90C8B9F197AE}"/>
              </a:ext>
            </a:extLst>
          </p:cNvPr>
          <p:cNvSpPr>
            <a:spLocks noGrp="1"/>
          </p:cNvSpPr>
          <p:nvPr>
            <p:ph type="ctrTitle"/>
          </p:nvPr>
        </p:nvSpPr>
        <p:spPr/>
        <p:txBody>
          <a:bodyPr/>
          <a:lstStyle/>
          <a:p>
            <a:r>
              <a:rPr lang="nl-NL" dirty="0"/>
              <a:t>ACTIEPLAN </a:t>
            </a:r>
            <a:endParaRPr lang="nl-BE" dirty="0"/>
          </a:p>
        </p:txBody>
      </p:sp>
      <p:graphicFrame>
        <p:nvGraphicFramePr>
          <p:cNvPr id="9" name="Tabel 8">
            <a:extLst>
              <a:ext uri="{FF2B5EF4-FFF2-40B4-BE49-F238E27FC236}">
                <a16:creationId xmlns:a16="http://schemas.microsoft.com/office/drawing/2014/main" id="{CD4ACE6A-0D7F-5160-36EF-21DC8F2FCDC7}"/>
              </a:ext>
            </a:extLst>
          </p:cNvPr>
          <p:cNvGraphicFramePr>
            <a:graphicFrameLocks noGrp="1"/>
          </p:cNvGraphicFramePr>
          <p:nvPr>
            <p:extLst>
              <p:ext uri="{D42A27DB-BD31-4B8C-83A1-F6EECF244321}">
                <p14:modId xmlns:p14="http://schemas.microsoft.com/office/powerpoint/2010/main" val="1298996436"/>
              </p:ext>
            </p:extLst>
          </p:nvPr>
        </p:nvGraphicFramePr>
        <p:xfrm>
          <a:off x="1269433" y="1882507"/>
          <a:ext cx="9465015" cy="2468880"/>
        </p:xfrm>
        <a:graphic>
          <a:graphicData uri="http://schemas.openxmlformats.org/drawingml/2006/table">
            <a:tbl>
              <a:tblPr firstRow="1" firstCol="1" bandRow="1">
                <a:tableStyleId>{5C22544A-7EE6-4342-B048-85BDC9FD1C3A}</a:tableStyleId>
              </a:tblPr>
              <a:tblGrid>
                <a:gridCol w="2363643">
                  <a:extLst>
                    <a:ext uri="{9D8B030D-6E8A-4147-A177-3AD203B41FA5}">
                      <a16:colId xmlns:a16="http://schemas.microsoft.com/office/drawing/2014/main" val="1179591256"/>
                    </a:ext>
                  </a:extLst>
                </a:gridCol>
                <a:gridCol w="7101372">
                  <a:extLst>
                    <a:ext uri="{9D8B030D-6E8A-4147-A177-3AD203B41FA5}">
                      <a16:colId xmlns:a16="http://schemas.microsoft.com/office/drawing/2014/main" val="202035806"/>
                    </a:ext>
                  </a:extLst>
                </a:gridCol>
              </a:tblGrid>
              <a:tr h="0">
                <a:tc>
                  <a:txBody>
                    <a:bodyPr/>
                    <a:lstStyle/>
                    <a:p>
                      <a:pPr marL="0" algn="l" defTabSz="914400" rtl="0" eaLnBrk="1" latinLnBrk="0" hangingPunct="1">
                        <a:lnSpc>
                          <a:spcPct val="100000"/>
                        </a:lnSpc>
                        <a:spcAft>
                          <a:spcPts val="0"/>
                        </a:spcAft>
                      </a:pPr>
                      <a:r>
                        <a:rPr lang="nl-NL" sz="1800" b="1" kern="100" dirty="0">
                          <a:solidFill>
                            <a:schemeClr val="lt1"/>
                          </a:solidFill>
                          <a:effectLst/>
                          <a:latin typeface="+mn-lt"/>
                          <a:ea typeface="+mn-ea"/>
                          <a:cs typeface="+mn-cs"/>
                        </a:rPr>
                        <a:t>ACTIEPLAN</a:t>
                      </a:r>
                      <a:endParaRPr lang="nl-BE" sz="1800" b="1" kern="1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lnSpc>
                          <a:spcPct val="100000"/>
                        </a:lnSpc>
                        <a:spcAft>
                          <a:spcPts val="0"/>
                        </a:spcAft>
                      </a:pPr>
                      <a:r>
                        <a:rPr lang="nl-BE" sz="1800" b="1" kern="100" dirty="0">
                          <a:solidFill>
                            <a:schemeClr val="lt1"/>
                          </a:solidFill>
                          <a:effectLst/>
                          <a:latin typeface="+mn-lt"/>
                          <a:ea typeface="+mn-ea"/>
                          <a:cs typeface="+mn-cs"/>
                        </a:rPr>
                        <a:t>Het </a:t>
                      </a:r>
                      <a:r>
                        <a:rPr lang="nl-BE" sz="1800" b="1" kern="100" dirty="0">
                          <a:solidFill>
                            <a:schemeClr val="lt1"/>
                          </a:solidFill>
                          <a:effectLst/>
                          <a:latin typeface="+mn-lt"/>
                          <a:ea typeface="+mn-ea"/>
                          <a:cs typeface="+mn-cs"/>
                          <a:hlinkClick r:id="rId2">
                            <a:extLst>
                              <a:ext uri="{A12FA001-AC4F-418D-AE19-62706E023703}">
                                <ahyp:hlinkClr xmlns:ahyp="http://schemas.microsoft.com/office/drawing/2018/hyperlinkcolor" val="tx"/>
                              </a:ext>
                            </a:extLst>
                          </a:hlinkClick>
                        </a:rPr>
                        <a:t>actieplan</a:t>
                      </a:r>
                      <a:r>
                        <a:rPr lang="nl-BE" sz="1800" b="1" kern="100" dirty="0">
                          <a:solidFill>
                            <a:schemeClr val="lt1"/>
                          </a:solidFill>
                          <a:effectLst/>
                          <a:latin typeface="+mn-lt"/>
                          <a:ea typeface="+mn-ea"/>
                          <a:cs typeface="+mn-cs"/>
                        </a:rPr>
                        <a:t> is een concreet (SMART) engagement om het voorschrijfgedrag te veranderen en geen algemeen overzicht van mogelijke interventies. </a:t>
                      </a:r>
                    </a:p>
                    <a:p>
                      <a:pPr marL="0" algn="l" defTabSz="914400" rtl="0" eaLnBrk="1" latinLnBrk="0" hangingPunct="1">
                        <a:lnSpc>
                          <a:spcPct val="100000"/>
                        </a:lnSpc>
                        <a:spcAft>
                          <a:spcPts val="0"/>
                        </a:spcAft>
                      </a:pPr>
                      <a:r>
                        <a:rPr lang="nl-BE" sz="1800" b="1" kern="100" dirty="0">
                          <a:solidFill>
                            <a:schemeClr val="lt1"/>
                          </a:solidFill>
                          <a:effectLst/>
                          <a:latin typeface="+mn-lt"/>
                          <a:ea typeface="+mn-ea"/>
                          <a:cs typeface="+mn-cs"/>
                        </a:rPr>
                        <a:t>Specifiek – Meetbaar – Acceptabel - Relevant – Tijdsgebonden</a:t>
                      </a:r>
                    </a:p>
                  </a:txBody>
                  <a:tcPr marL="68580" marR="68580" marT="0" marB="0"/>
                </a:tc>
                <a:extLst>
                  <a:ext uri="{0D108BD9-81ED-4DB2-BD59-A6C34878D82A}">
                    <a16:rowId xmlns:a16="http://schemas.microsoft.com/office/drawing/2014/main" val="1901385954"/>
                  </a:ext>
                </a:extLst>
              </a:tr>
              <a:tr h="0">
                <a:tc>
                  <a:txBody>
                    <a:bodyPr/>
                    <a:lstStyle/>
                    <a:p>
                      <a:pPr>
                        <a:lnSpc>
                          <a:spcPct val="100000"/>
                        </a:lnSpc>
                        <a:spcAft>
                          <a:spcPts val="0"/>
                        </a:spcAft>
                      </a:pPr>
                      <a:r>
                        <a:rPr lang="en-US" sz="1800" kern="100" dirty="0">
                          <a:effectLst/>
                        </a:rPr>
                        <a:t>Stel concrete </a:t>
                      </a:r>
                      <a:r>
                        <a:rPr lang="en-US" sz="1800" kern="100" dirty="0" err="1">
                          <a:effectLst/>
                        </a:rPr>
                        <a:t>doelen</a:t>
                      </a:r>
                      <a:r>
                        <a:rPr lang="en-US" sz="1800" kern="100" dirty="0">
                          <a:effectLst/>
                        </a:rPr>
                        <a:t>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nl-BE" sz="1800" kern="100" dirty="0">
                          <a:effectLst/>
                        </a:rPr>
                        <a:t>Dit helpt om het actieplan toepasbaar te maken.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7750829"/>
                  </a:ext>
                </a:extLst>
              </a:tr>
              <a:tr h="0">
                <a:tc>
                  <a:txBody>
                    <a:bodyPr/>
                    <a:lstStyle/>
                    <a:p>
                      <a:pPr>
                        <a:lnSpc>
                          <a:spcPct val="100000"/>
                        </a:lnSpc>
                        <a:spcAft>
                          <a:spcPts val="0"/>
                        </a:spcAft>
                      </a:pPr>
                      <a:r>
                        <a:rPr lang="en-US" sz="1800" kern="100" dirty="0">
                          <a:effectLst/>
                        </a:rPr>
                        <a:t>Stel </a:t>
                      </a:r>
                      <a:r>
                        <a:rPr lang="en-US" sz="1800" kern="100" dirty="0" err="1">
                          <a:effectLst/>
                        </a:rPr>
                        <a:t>kleine</a:t>
                      </a:r>
                      <a:r>
                        <a:rPr lang="en-US" sz="1800" kern="100" dirty="0">
                          <a:effectLst/>
                        </a:rPr>
                        <a:t> </a:t>
                      </a:r>
                      <a:r>
                        <a:rPr lang="en-US" sz="1800" kern="100" dirty="0" err="1">
                          <a:effectLst/>
                        </a:rPr>
                        <a:t>doelen</a:t>
                      </a:r>
                      <a:r>
                        <a:rPr lang="en-US" sz="1800" kern="100" dirty="0">
                          <a:effectLst/>
                        </a:rPr>
                        <a:t>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nl-BE" sz="1800" kern="100" dirty="0">
                          <a:effectLst/>
                        </a:rPr>
                        <a:t>Dit helpt om het actieplan haalbaar te maken.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8583867"/>
                  </a:ext>
                </a:extLst>
              </a:tr>
              <a:tr h="0">
                <a:tc>
                  <a:txBody>
                    <a:bodyPr/>
                    <a:lstStyle/>
                    <a:p>
                      <a:pPr>
                        <a:lnSpc>
                          <a:spcPct val="100000"/>
                        </a:lnSpc>
                        <a:spcAft>
                          <a:spcPts val="0"/>
                        </a:spcAft>
                      </a:pPr>
                      <a:r>
                        <a:rPr lang="en-US" sz="1800" kern="100">
                          <a:effectLst/>
                        </a:rPr>
                        <a:t>Stel meetbare doelen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nl-BE" sz="1800" kern="100" dirty="0">
                          <a:effectLst/>
                        </a:rPr>
                        <a:t>Dit helpt om het actieplan op te volgen en aan te passen.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139235"/>
                  </a:ext>
                </a:extLst>
              </a:tr>
              <a:tr h="0">
                <a:tc>
                  <a:txBody>
                    <a:bodyPr/>
                    <a:lstStyle/>
                    <a:p>
                      <a:pPr>
                        <a:lnSpc>
                          <a:spcPct val="100000"/>
                        </a:lnSpc>
                        <a:spcAft>
                          <a:spcPts val="0"/>
                        </a:spcAft>
                      </a:pPr>
                      <a:r>
                        <a:rPr lang="nl-BE" sz="1800" kern="100">
                          <a:effectLst/>
                        </a:rPr>
                        <a:t>Bouw voort op reeds bereikte doelen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nl-BE" sz="1800" kern="100" dirty="0">
                          <a:effectLst/>
                        </a:rPr>
                        <a:t>Dit bevordert de voortdurende verbetering van het voorschrijfgedrag.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8550981"/>
                  </a:ext>
                </a:extLst>
              </a:tr>
            </a:tbl>
          </a:graphicData>
        </a:graphic>
      </p:graphicFrame>
    </p:spTree>
    <p:extLst>
      <p:ext uri="{BB962C8B-B14F-4D97-AF65-F5344CB8AC3E}">
        <p14:creationId xmlns:p14="http://schemas.microsoft.com/office/powerpoint/2010/main" val="277623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75659C0-CB1F-18B8-4D3C-63FBEF3E536F}"/>
              </a:ext>
            </a:extLst>
          </p:cNvPr>
          <p:cNvSpPr>
            <a:spLocks noGrp="1"/>
          </p:cNvSpPr>
          <p:nvPr>
            <p:ph type="dt" sz="half" idx="2"/>
          </p:nvPr>
        </p:nvSpPr>
        <p:spPr/>
        <p:txBody>
          <a:bodyPr/>
          <a:lstStyle/>
          <a:p>
            <a:fld id="{B3BA9750-06CD-4EED-85BB-8E60689493F1}" type="datetime1">
              <a:rPr lang="nl-BE" smtClean="0"/>
              <a:t>9/07/2024</a:t>
            </a:fld>
            <a:endParaRPr lang="nl-BE"/>
          </a:p>
        </p:txBody>
      </p:sp>
      <p:sp>
        <p:nvSpPr>
          <p:cNvPr id="3" name="Tijdelijke aanduiding voor dianummer 2">
            <a:extLst>
              <a:ext uri="{FF2B5EF4-FFF2-40B4-BE49-F238E27FC236}">
                <a16:creationId xmlns:a16="http://schemas.microsoft.com/office/drawing/2014/main" id="{ABC750D7-6920-1B8B-A8AF-043A89BC05D5}"/>
              </a:ext>
            </a:extLst>
          </p:cNvPr>
          <p:cNvSpPr>
            <a:spLocks noGrp="1"/>
          </p:cNvSpPr>
          <p:nvPr>
            <p:ph type="sldNum" sz="quarter" idx="4"/>
          </p:nvPr>
        </p:nvSpPr>
        <p:spPr/>
        <p:txBody>
          <a:bodyPr/>
          <a:lstStyle/>
          <a:p>
            <a:fld id="{237A5C56-B9E8-4E46-B944-E20B96CB342D}" type="slidenum">
              <a:rPr lang="nl-BE" smtClean="0"/>
              <a:pPr/>
              <a:t>39</a:t>
            </a:fld>
            <a:endParaRPr lang="nl-BE">
              <a:solidFill>
                <a:schemeClr val="bg1"/>
              </a:solidFill>
            </a:endParaRPr>
          </a:p>
        </p:txBody>
      </p:sp>
      <p:sp>
        <p:nvSpPr>
          <p:cNvPr id="7" name="Titel 6">
            <a:extLst>
              <a:ext uri="{FF2B5EF4-FFF2-40B4-BE49-F238E27FC236}">
                <a16:creationId xmlns:a16="http://schemas.microsoft.com/office/drawing/2014/main" id="{C5945921-AD0B-EECF-EABC-F8676FDF7D1F}"/>
              </a:ext>
            </a:extLst>
          </p:cNvPr>
          <p:cNvSpPr>
            <a:spLocks noGrp="1"/>
          </p:cNvSpPr>
          <p:nvPr>
            <p:ph type="ctrTitle"/>
          </p:nvPr>
        </p:nvSpPr>
        <p:spPr/>
        <p:txBody>
          <a:bodyPr/>
          <a:lstStyle/>
          <a:p>
            <a:r>
              <a:rPr lang="nl-NL" dirty="0"/>
              <a:t>ACTIEPLA? </a:t>
            </a:r>
            <a:endParaRPr lang="nl-BE" dirty="0"/>
          </a:p>
        </p:txBody>
      </p:sp>
      <p:graphicFrame>
        <p:nvGraphicFramePr>
          <p:cNvPr id="9" name="Tabel 8">
            <a:extLst>
              <a:ext uri="{FF2B5EF4-FFF2-40B4-BE49-F238E27FC236}">
                <a16:creationId xmlns:a16="http://schemas.microsoft.com/office/drawing/2014/main" id="{C1813BB0-4D21-A1A6-B812-A239AB096EAB}"/>
              </a:ext>
            </a:extLst>
          </p:cNvPr>
          <p:cNvGraphicFramePr>
            <a:graphicFrameLocks noGrp="1"/>
          </p:cNvGraphicFramePr>
          <p:nvPr>
            <p:extLst>
              <p:ext uri="{D42A27DB-BD31-4B8C-83A1-F6EECF244321}">
                <p14:modId xmlns:p14="http://schemas.microsoft.com/office/powerpoint/2010/main" val="2660129138"/>
              </p:ext>
            </p:extLst>
          </p:nvPr>
        </p:nvGraphicFramePr>
        <p:xfrm>
          <a:off x="996950" y="1438712"/>
          <a:ext cx="9579689" cy="3793999"/>
        </p:xfrm>
        <a:graphic>
          <a:graphicData uri="http://schemas.openxmlformats.org/drawingml/2006/table">
            <a:tbl>
              <a:tblPr firstRow="1" firstCol="1" bandRow="1">
                <a:tableStyleId>{5C22544A-7EE6-4342-B048-85BDC9FD1C3A}</a:tableStyleId>
              </a:tblPr>
              <a:tblGrid>
                <a:gridCol w="9579689">
                  <a:extLst>
                    <a:ext uri="{9D8B030D-6E8A-4147-A177-3AD203B41FA5}">
                      <a16:colId xmlns:a16="http://schemas.microsoft.com/office/drawing/2014/main" val="2040062592"/>
                    </a:ext>
                  </a:extLst>
                </a:gridCol>
              </a:tblGrid>
              <a:tr h="0">
                <a:tc>
                  <a:txBody>
                    <a:bodyPr/>
                    <a:lstStyle/>
                    <a:p>
                      <a:pPr>
                        <a:lnSpc>
                          <a:spcPct val="107000"/>
                        </a:lnSpc>
                        <a:spcAft>
                          <a:spcPts val="800"/>
                        </a:spcAft>
                      </a:pPr>
                      <a:r>
                        <a:rPr lang="nl-BE" sz="1800" kern="100" dirty="0">
                          <a:effectLst/>
                          <a:highlight>
                            <a:srgbClr val="002060"/>
                          </a:highlight>
                        </a:rPr>
                        <a:t>VOORBEELDEN van concrete doelstellingen om een actieplan op te stellen</a:t>
                      </a:r>
                      <a:endParaRPr lang="nl-BE" sz="1800" kern="100" dirty="0">
                        <a:effectLst/>
                        <a:highlight>
                          <a:srgbClr val="00206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067809"/>
                  </a:ext>
                </a:extLst>
              </a:tr>
              <a:tr h="0">
                <a:tc>
                  <a:txBody>
                    <a:bodyPr/>
                    <a:lstStyle/>
                    <a:p>
                      <a:pPr marL="342900" lvl="0" indent="-342900">
                        <a:lnSpc>
                          <a:spcPct val="107000"/>
                        </a:lnSpc>
                        <a:buFont typeface="Aptos" panose="020B0004020202020204" pitchFamily="34" charset="0"/>
                        <a:buChar char="-"/>
                      </a:pPr>
                      <a:r>
                        <a:rPr lang="nl-BE" sz="1800" b="0" kern="100" dirty="0">
                          <a:solidFill>
                            <a:srgbClr val="012169"/>
                          </a:solidFill>
                          <a:effectLst/>
                        </a:rPr>
                        <a:t>Ik bevraag de ICE (</a:t>
                      </a:r>
                      <a:r>
                        <a:rPr lang="nl-BE" sz="1800" b="0" kern="100" dirty="0" err="1">
                          <a:solidFill>
                            <a:srgbClr val="012169"/>
                          </a:solidFill>
                          <a:effectLst/>
                        </a:rPr>
                        <a:t>Ideas</a:t>
                      </a:r>
                      <a:r>
                        <a:rPr lang="nl-BE" sz="1800" b="0" kern="100" dirty="0">
                          <a:solidFill>
                            <a:srgbClr val="012169"/>
                          </a:solidFill>
                          <a:effectLst/>
                        </a:rPr>
                        <a:t>, Concern </a:t>
                      </a:r>
                      <a:r>
                        <a:rPr lang="nl-BE" sz="1800" b="0" kern="100" dirty="0" err="1">
                          <a:solidFill>
                            <a:srgbClr val="012169"/>
                          </a:solidFill>
                          <a:effectLst/>
                        </a:rPr>
                        <a:t>and</a:t>
                      </a:r>
                      <a:r>
                        <a:rPr lang="nl-BE" sz="1800" b="0" kern="100" dirty="0">
                          <a:solidFill>
                            <a:srgbClr val="012169"/>
                          </a:solidFill>
                          <a:effectLst/>
                        </a:rPr>
                        <a:t> </a:t>
                      </a:r>
                      <a:r>
                        <a:rPr lang="nl-BE" sz="1800" b="0" kern="100" dirty="0" err="1">
                          <a:solidFill>
                            <a:srgbClr val="012169"/>
                          </a:solidFill>
                          <a:effectLst/>
                        </a:rPr>
                        <a:t>Expectation</a:t>
                      </a:r>
                      <a:r>
                        <a:rPr lang="nl-BE" sz="1800" b="0" kern="100" dirty="0">
                          <a:solidFill>
                            <a:srgbClr val="012169"/>
                          </a:solidFill>
                          <a:effectLst/>
                        </a:rPr>
                        <a:t>) bij alle patiënten ouder dan 65 jaar met bronchitis tijdens de volgende werkweek</a:t>
                      </a:r>
                    </a:p>
                    <a:p>
                      <a:pPr marL="342900" lvl="0" indent="-342900">
                        <a:lnSpc>
                          <a:spcPct val="107000"/>
                        </a:lnSpc>
                        <a:buFont typeface="Aptos" panose="020B0004020202020204" pitchFamily="34" charset="0"/>
                        <a:buChar char="-"/>
                      </a:pPr>
                      <a:r>
                        <a:rPr lang="nl-BE" sz="1800" b="0" kern="100" dirty="0">
                          <a:solidFill>
                            <a:srgbClr val="012169"/>
                          </a:solidFill>
                          <a:effectLst/>
                        </a:rPr>
                        <a:t>Ik voorzie de GRACE-INTRO </a:t>
                      </a:r>
                      <a:r>
                        <a:rPr lang="nl-BE" sz="1800" b="0" kern="100" dirty="0" err="1">
                          <a:solidFill>
                            <a:srgbClr val="012169"/>
                          </a:solidFill>
                          <a:effectLst/>
                        </a:rPr>
                        <a:t>patiëntenbrochure</a:t>
                      </a:r>
                      <a:r>
                        <a:rPr lang="nl-BE" sz="1800" b="0" kern="100" dirty="0">
                          <a:solidFill>
                            <a:srgbClr val="012169"/>
                          </a:solidFill>
                          <a:effectLst/>
                        </a:rPr>
                        <a:t> voor alle volwassen patiënten die expliciet advies vragen over </a:t>
                      </a:r>
                      <a:r>
                        <a:rPr lang="nl-BE" sz="1800" b="0" kern="100" dirty="0" err="1">
                          <a:solidFill>
                            <a:srgbClr val="012169"/>
                          </a:solidFill>
                          <a:effectLst/>
                        </a:rPr>
                        <a:t>zelf-management</a:t>
                      </a:r>
                      <a:r>
                        <a:rPr lang="nl-BE" sz="1800" b="0" kern="100" dirty="0">
                          <a:solidFill>
                            <a:srgbClr val="012169"/>
                          </a:solidFill>
                          <a:effectLst/>
                        </a:rPr>
                        <a:t>. </a:t>
                      </a:r>
                    </a:p>
                    <a:p>
                      <a:pPr marL="342900" lvl="0" indent="-342900">
                        <a:lnSpc>
                          <a:spcPct val="107000"/>
                        </a:lnSpc>
                        <a:buFont typeface="Aptos" panose="020B0004020202020204" pitchFamily="34" charset="0"/>
                        <a:buChar char="-"/>
                      </a:pPr>
                      <a:r>
                        <a:rPr lang="nl-BE" sz="1800" b="0" kern="100" dirty="0">
                          <a:solidFill>
                            <a:srgbClr val="012169"/>
                          </a:solidFill>
                          <a:effectLst/>
                        </a:rPr>
                        <a:t>Ik schrijf bij de eerstvolgende diagnose van een oorontsteking bij kinderen het </a:t>
                      </a:r>
                      <a:r>
                        <a:rPr lang="nl-BE" sz="1800" b="0" kern="100" dirty="0" err="1">
                          <a:solidFill>
                            <a:srgbClr val="012169"/>
                          </a:solidFill>
                          <a:effectLst/>
                        </a:rPr>
                        <a:t>eerstekeuze</a:t>
                      </a:r>
                      <a:r>
                        <a:rPr lang="nl-BE" sz="1800" b="0" kern="100" dirty="0">
                          <a:solidFill>
                            <a:srgbClr val="012169"/>
                          </a:solidFill>
                          <a:effectLst/>
                        </a:rPr>
                        <a:t> antibioticum voor.</a:t>
                      </a:r>
                    </a:p>
                    <a:p>
                      <a:pPr marL="342900" lvl="0" indent="-342900">
                        <a:lnSpc>
                          <a:spcPct val="107000"/>
                        </a:lnSpc>
                        <a:buFont typeface="Aptos" panose="020B0004020202020204" pitchFamily="34" charset="0"/>
                        <a:buChar char="-"/>
                      </a:pPr>
                      <a:r>
                        <a:rPr lang="nl-BE" sz="1800" b="0" kern="100" dirty="0">
                          <a:solidFill>
                            <a:srgbClr val="012169"/>
                          </a:solidFill>
                          <a:effectLst/>
                        </a:rPr>
                        <a:t>Ik bespreek zelfzorgadvies voor volwassen patiënten met acute keelpijn indien ze koorts hebben (medicatieschema en duur). </a:t>
                      </a:r>
                    </a:p>
                    <a:p>
                      <a:pPr marL="342900" lvl="0" indent="-342900">
                        <a:lnSpc>
                          <a:spcPct val="107000"/>
                        </a:lnSpc>
                        <a:buFont typeface="Aptos" panose="020B0004020202020204" pitchFamily="34" charset="0"/>
                        <a:buChar char="-"/>
                      </a:pPr>
                      <a:r>
                        <a:rPr lang="nl-BE" sz="1800" b="0" kern="100" dirty="0">
                          <a:solidFill>
                            <a:srgbClr val="012169"/>
                          </a:solidFill>
                          <a:effectLst/>
                        </a:rPr>
                        <a:t>Ik selecteer volgend weekend een </a:t>
                      </a:r>
                      <a:r>
                        <a:rPr lang="nl-BE" sz="1800" b="0" kern="100" dirty="0" err="1">
                          <a:solidFill>
                            <a:srgbClr val="012169"/>
                          </a:solidFill>
                          <a:effectLst/>
                        </a:rPr>
                        <a:t>patiëntenbrochure</a:t>
                      </a:r>
                      <a:r>
                        <a:rPr lang="nl-BE" sz="1800" b="0" kern="100" dirty="0">
                          <a:solidFill>
                            <a:srgbClr val="012169"/>
                          </a:solidFill>
                          <a:effectLst/>
                        </a:rPr>
                        <a:t> van de </a:t>
                      </a:r>
                      <a:r>
                        <a:rPr lang="nl-BE" sz="1800" b="0" kern="100" dirty="0" err="1">
                          <a:solidFill>
                            <a:srgbClr val="012169"/>
                          </a:solidFill>
                          <a:effectLst/>
                        </a:rPr>
                        <a:t>toolkit</a:t>
                      </a:r>
                      <a:r>
                        <a:rPr lang="nl-BE" sz="1800" b="0" kern="100" dirty="0">
                          <a:solidFill>
                            <a:srgbClr val="012169"/>
                          </a:solidFill>
                          <a:effectLst/>
                        </a:rPr>
                        <a:t> die ik kan gebruiken tijdens de consultatie bij een ziek kind met een bezorgde ouder.</a:t>
                      </a:r>
                    </a:p>
                    <a:p>
                      <a:pPr marL="342900" lvl="0" indent="-342900">
                        <a:lnSpc>
                          <a:spcPct val="107000"/>
                        </a:lnSpc>
                        <a:spcAft>
                          <a:spcPts val="800"/>
                        </a:spcAft>
                        <a:buFont typeface="Aptos" panose="020B0004020202020204" pitchFamily="34" charset="0"/>
                        <a:buChar char="-"/>
                      </a:pPr>
                      <a:r>
                        <a:rPr lang="nl-BE" sz="1800" b="0" kern="100" dirty="0">
                          <a:solidFill>
                            <a:srgbClr val="012169"/>
                          </a:solidFill>
                          <a:effectLst/>
                        </a:rPr>
                        <a:t>Ik gebruik de BAPCOC antibioticagids tijdens de consultatie wanneer ik op schema zit met de uitvoering van consultaties. </a:t>
                      </a:r>
                      <a:endParaRPr lang="nl-BE" sz="1800" b="0" kern="100" dirty="0">
                        <a:solidFill>
                          <a:srgbClr val="012169"/>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058253002"/>
                  </a:ext>
                </a:extLst>
              </a:tr>
            </a:tbl>
          </a:graphicData>
        </a:graphic>
      </p:graphicFrame>
    </p:spTree>
    <p:extLst>
      <p:ext uri="{BB962C8B-B14F-4D97-AF65-F5344CB8AC3E}">
        <p14:creationId xmlns:p14="http://schemas.microsoft.com/office/powerpoint/2010/main" val="4005022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AE47A6F-F3E7-319A-663E-9F9734C262F0}"/>
              </a:ext>
            </a:extLst>
          </p:cNvPr>
          <p:cNvSpPr>
            <a:spLocks noGrp="1"/>
          </p:cNvSpPr>
          <p:nvPr>
            <p:ph type="dt" sz="half" idx="2"/>
          </p:nvPr>
        </p:nvSpPr>
        <p:spPr/>
        <p:txBody>
          <a:bodyPr/>
          <a:lstStyle/>
          <a:p>
            <a:fld id="{E2F409A5-CE05-4BB0-A2BA-F4896145837E}" type="datetime1">
              <a:rPr lang="nl-BE" smtClean="0"/>
              <a:t>9/07/2024</a:t>
            </a:fld>
            <a:endParaRPr lang="nl-BE"/>
          </a:p>
        </p:txBody>
      </p:sp>
      <p:sp>
        <p:nvSpPr>
          <p:cNvPr id="3" name="Tijdelijke aanduiding voor dianummer 2">
            <a:extLst>
              <a:ext uri="{FF2B5EF4-FFF2-40B4-BE49-F238E27FC236}">
                <a16:creationId xmlns:a16="http://schemas.microsoft.com/office/drawing/2014/main" id="{B2788E3F-827A-3F4F-3577-1DE62231B2A3}"/>
              </a:ext>
            </a:extLst>
          </p:cNvPr>
          <p:cNvSpPr>
            <a:spLocks noGrp="1"/>
          </p:cNvSpPr>
          <p:nvPr>
            <p:ph type="sldNum" sz="quarter" idx="4"/>
          </p:nvPr>
        </p:nvSpPr>
        <p:spPr/>
        <p:txBody>
          <a:bodyPr/>
          <a:lstStyle/>
          <a:p>
            <a:fld id="{237A5C56-B9E8-4E46-B944-E20B96CB342D}" type="slidenum">
              <a:rPr lang="nl-BE" smtClean="0"/>
              <a:pPr/>
              <a:t>4</a:t>
            </a:fld>
            <a:endParaRPr lang="nl-BE">
              <a:solidFill>
                <a:schemeClr val="bg1"/>
              </a:solidFill>
            </a:endParaRPr>
          </a:p>
        </p:txBody>
      </p:sp>
      <p:sp>
        <p:nvSpPr>
          <p:cNvPr id="7" name="Titel 6">
            <a:extLst>
              <a:ext uri="{FF2B5EF4-FFF2-40B4-BE49-F238E27FC236}">
                <a16:creationId xmlns:a16="http://schemas.microsoft.com/office/drawing/2014/main" id="{343058AC-7830-A6AC-E606-A27B29D3C644}"/>
              </a:ext>
            </a:extLst>
          </p:cNvPr>
          <p:cNvSpPr>
            <a:spLocks noGrp="1"/>
          </p:cNvSpPr>
          <p:nvPr>
            <p:ph type="ctrTitle"/>
          </p:nvPr>
        </p:nvSpPr>
        <p:spPr/>
        <p:txBody>
          <a:bodyPr/>
          <a:lstStyle/>
          <a:p>
            <a:r>
              <a:rPr lang="nl-NL" dirty="0"/>
              <a:t>INTERVISIE (tips &amp; </a:t>
            </a:r>
            <a:r>
              <a:rPr lang="nl-NL" dirty="0" err="1"/>
              <a:t>trics</a:t>
            </a:r>
            <a:r>
              <a:rPr lang="nl-NL" dirty="0"/>
              <a:t>)  </a:t>
            </a:r>
            <a:endParaRPr lang="nl-BE" dirty="0"/>
          </a:p>
        </p:txBody>
      </p:sp>
      <p:graphicFrame>
        <p:nvGraphicFramePr>
          <p:cNvPr id="9" name="Tabel 8">
            <a:extLst>
              <a:ext uri="{FF2B5EF4-FFF2-40B4-BE49-F238E27FC236}">
                <a16:creationId xmlns:a16="http://schemas.microsoft.com/office/drawing/2014/main" id="{415F364A-0EC8-F462-8164-D570D432B1AC}"/>
              </a:ext>
            </a:extLst>
          </p:cNvPr>
          <p:cNvGraphicFramePr>
            <a:graphicFrameLocks noGrp="1"/>
          </p:cNvGraphicFramePr>
          <p:nvPr>
            <p:extLst>
              <p:ext uri="{D42A27DB-BD31-4B8C-83A1-F6EECF244321}">
                <p14:modId xmlns:p14="http://schemas.microsoft.com/office/powerpoint/2010/main" val="813086922"/>
              </p:ext>
            </p:extLst>
          </p:nvPr>
        </p:nvGraphicFramePr>
        <p:xfrm>
          <a:off x="838200" y="1380923"/>
          <a:ext cx="9332153" cy="4570498"/>
        </p:xfrm>
        <a:graphic>
          <a:graphicData uri="http://schemas.openxmlformats.org/drawingml/2006/table">
            <a:tbl>
              <a:tblPr firstRow="1" firstCol="1" bandRow="1">
                <a:tableStyleId>{5C22544A-7EE6-4342-B048-85BDC9FD1C3A}</a:tableStyleId>
              </a:tblPr>
              <a:tblGrid>
                <a:gridCol w="2330463">
                  <a:extLst>
                    <a:ext uri="{9D8B030D-6E8A-4147-A177-3AD203B41FA5}">
                      <a16:colId xmlns:a16="http://schemas.microsoft.com/office/drawing/2014/main" val="2721922366"/>
                    </a:ext>
                  </a:extLst>
                </a:gridCol>
                <a:gridCol w="7001690">
                  <a:extLst>
                    <a:ext uri="{9D8B030D-6E8A-4147-A177-3AD203B41FA5}">
                      <a16:colId xmlns:a16="http://schemas.microsoft.com/office/drawing/2014/main" val="2672175721"/>
                    </a:ext>
                  </a:extLst>
                </a:gridCol>
              </a:tblGrid>
              <a:tr h="630136">
                <a:tc>
                  <a:txBody>
                    <a:bodyPr/>
                    <a:lstStyle/>
                    <a:p>
                      <a:pPr marL="0" algn="l" defTabSz="914400" rtl="0" eaLnBrk="1" latinLnBrk="0" hangingPunct="1">
                        <a:lnSpc>
                          <a:spcPct val="100000"/>
                        </a:lnSpc>
                        <a:spcAft>
                          <a:spcPts val="0"/>
                        </a:spcAft>
                      </a:pPr>
                      <a:r>
                        <a:rPr lang="nl-NL" sz="1400" b="1" kern="100" dirty="0">
                          <a:solidFill>
                            <a:schemeClr val="lt1"/>
                          </a:solidFill>
                          <a:effectLst/>
                          <a:latin typeface="+mn-lt"/>
                          <a:ea typeface="+mn-ea"/>
                          <a:cs typeface="+mn-cs"/>
                        </a:rPr>
                        <a:t>INTERVISIE</a:t>
                      </a:r>
                      <a:endParaRPr lang="nl-BE" sz="1400" b="1" kern="100" dirty="0">
                        <a:solidFill>
                          <a:schemeClr val="lt1"/>
                        </a:solidFill>
                        <a:effectLst/>
                        <a:latin typeface="+mn-lt"/>
                        <a:ea typeface="+mn-ea"/>
                        <a:cs typeface="+mn-cs"/>
                      </a:endParaRPr>
                    </a:p>
                  </a:txBody>
                  <a:tcPr marL="68205" marR="68205" marT="0" marB="0"/>
                </a:tc>
                <a:tc>
                  <a:txBody>
                    <a:bodyPr/>
                    <a:lstStyle/>
                    <a:p>
                      <a:pPr marL="0" algn="l" defTabSz="914400" rtl="0" eaLnBrk="1" latinLnBrk="0" hangingPunct="1">
                        <a:lnSpc>
                          <a:spcPct val="100000"/>
                        </a:lnSpc>
                        <a:spcAft>
                          <a:spcPts val="0"/>
                        </a:spcAft>
                      </a:pPr>
                      <a:r>
                        <a:rPr lang="nl-NL" sz="1400" b="1" kern="100" dirty="0">
                          <a:solidFill>
                            <a:schemeClr val="lt1"/>
                          </a:solidFill>
                          <a:effectLst/>
                          <a:latin typeface="+mn-lt"/>
                          <a:ea typeface="+mn-ea"/>
                          <a:cs typeface="+mn-cs"/>
                        </a:rPr>
                        <a:t>De intervisie is bedoeld om ervaringen (successen en valkuilen) uit te wisselen, samen naar oplossingen te zoeken en van elkaar te leren. </a:t>
                      </a:r>
                      <a:r>
                        <a:rPr lang="nl-BE" sz="1400" b="1" kern="100" dirty="0">
                          <a:solidFill>
                            <a:schemeClr val="lt1"/>
                          </a:solidFill>
                          <a:effectLst/>
                          <a:latin typeface="+mn-lt"/>
                          <a:ea typeface="+mn-ea"/>
                          <a:cs typeface="+mn-cs"/>
                        </a:rPr>
                        <a:t>Hieronder een aantal mogelijke hulpmiddelen ter ondersteuning. </a:t>
                      </a:r>
                    </a:p>
                  </a:txBody>
                  <a:tcPr marL="68205" marR="68205" marT="0" marB="0"/>
                </a:tc>
                <a:extLst>
                  <a:ext uri="{0D108BD9-81ED-4DB2-BD59-A6C34878D82A}">
                    <a16:rowId xmlns:a16="http://schemas.microsoft.com/office/drawing/2014/main" val="4258324226"/>
                  </a:ext>
                </a:extLst>
              </a:tr>
              <a:tr h="350686">
                <a:tc>
                  <a:txBody>
                    <a:bodyPr/>
                    <a:lstStyle/>
                    <a:p>
                      <a:pPr>
                        <a:lnSpc>
                          <a:spcPct val="100000"/>
                        </a:lnSpc>
                        <a:spcAft>
                          <a:spcPts val="0"/>
                        </a:spcAft>
                      </a:pPr>
                      <a:r>
                        <a:rPr lang="en-US" sz="1400" kern="100" dirty="0" err="1">
                          <a:effectLst/>
                        </a:rPr>
                        <a:t>Presentatie</a:t>
                      </a:r>
                      <a:r>
                        <a:rPr lang="en-US" sz="1400" kern="100" dirty="0">
                          <a:effectLst/>
                        </a:rPr>
                        <a:t> </a:t>
                      </a:r>
                      <a:r>
                        <a:rPr lang="en-US" sz="1400" kern="100" dirty="0" err="1">
                          <a:effectLst/>
                        </a:rPr>
                        <a:t>voor</a:t>
                      </a:r>
                      <a:r>
                        <a:rPr lang="en-US" sz="1400" kern="100" dirty="0">
                          <a:effectLst/>
                        </a:rPr>
                        <a:t> </a:t>
                      </a:r>
                      <a:r>
                        <a:rPr lang="en-US" sz="1400" kern="100" dirty="0" err="1">
                          <a:effectLst/>
                        </a:rPr>
                        <a:t>intervisie</a:t>
                      </a:r>
                      <a:r>
                        <a:rPr lang="en-US" sz="1400" kern="100" dirty="0">
                          <a:effectLst/>
                        </a:rPr>
                        <a:t> 4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De presentatie kan aangepast worden op maat van de intervisiegroep.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3697636153"/>
                  </a:ext>
                </a:extLst>
              </a:tr>
              <a:tr h="172280">
                <a:tc>
                  <a:txBody>
                    <a:bodyPr/>
                    <a:lstStyle/>
                    <a:p>
                      <a:pPr>
                        <a:lnSpc>
                          <a:spcPct val="100000"/>
                        </a:lnSpc>
                        <a:spcAft>
                          <a:spcPts val="0"/>
                        </a:spcAft>
                      </a:pPr>
                      <a:r>
                        <a:rPr lang="en-US" sz="1400" kern="100">
                          <a:effectLst/>
                        </a:rPr>
                        <a:t>Inleiding</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a:effectLst/>
                        </a:rPr>
                        <a:t>Besteed aandacht aan de dagelijkse werkdruk en toon er begrip voor. </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2218850419"/>
                  </a:ext>
                </a:extLst>
              </a:tr>
              <a:tr h="350686">
                <a:tc>
                  <a:txBody>
                    <a:bodyPr/>
                    <a:lstStyle/>
                    <a:p>
                      <a:pPr>
                        <a:lnSpc>
                          <a:spcPct val="100000"/>
                        </a:lnSpc>
                        <a:spcAft>
                          <a:spcPts val="0"/>
                        </a:spcAft>
                      </a:pPr>
                      <a:r>
                        <a:rPr lang="en-US" sz="1400" kern="100">
                          <a:effectLst/>
                        </a:rPr>
                        <a:t>Post-its </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Nodig alle deelnemers uit om een succes of valkuil op een post-it te vermelden ter bespreking.</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1572623056"/>
                  </a:ext>
                </a:extLst>
              </a:tr>
              <a:tr h="172280">
                <a:tc>
                  <a:txBody>
                    <a:bodyPr/>
                    <a:lstStyle/>
                    <a:p>
                      <a:pPr>
                        <a:lnSpc>
                          <a:spcPct val="100000"/>
                        </a:lnSpc>
                        <a:spcAft>
                          <a:spcPts val="0"/>
                        </a:spcAft>
                      </a:pPr>
                      <a:r>
                        <a:rPr lang="en-US" sz="1400" kern="100">
                          <a:effectLst/>
                        </a:rPr>
                        <a:t>Casus</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en-US" sz="1400" kern="100" dirty="0" err="1">
                          <a:effectLst/>
                        </a:rPr>
                        <a:t>Organiseer</a:t>
                      </a:r>
                      <a:r>
                        <a:rPr lang="en-US" sz="1400" kern="100" dirty="0">
                          <a:effectLst/>
                        </a:rPr>
                        <a:t> </a:t>
                      </a:r>
                      <a:r>
                        <a:rPr lang="en-US" sz="1400" kern="100" dirty="0" err="1">
                          <a:effectLst/>
                        </a:rPr>
                        <a:t>een</a:t>
                      </a:r>
                      <a:r>
                        <a:rPr lang="en-US" sz="1400" kern="100" dirty="0">
                          <a:effectLst/>
                        </a:rPr>
                        <a:t> </a:t>
                      </a:r>
                      <a:r>
                        <a:rPr lang="en-US" sz="1400" kern="100" dirty="0" err="1">
                          <a:effectLst/>
                        </a:rPr>
                        <a:t>rollenspel</a:t>
                      </a:r>
                      <a:r>
                        <a:rPr lang="en-US" sz="1400" kern="100" dirty="0">
                          <a:effectLst/>
                        </a:rPr>
                        <a:t>.</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2934704821"/>
                  </a:ext>
                </a:extLst>
              </a:tr>
              <a:tr h="172280">
                <a:tc>
                  <a:txBody>
                    <a:bodyPr/>
                    <a:lstStyle/>
                    <a:p>
                      <a:pPr>
                        <a:lnSpc>
                          <a:spcPct val="100000"/>
                        </a:lnSpc>
                        <a:spcAft>
                          <a:spcPts val="0"/>
                        </a:spcAft>
                      </a:pPr>
                      <a:r>
                        <a:rPr lang="en-US" sz="1400" kern="100" dirty="0" err="1">
                          <a:effectLst/>
                        </a:rPr>
                        <a:t>Pauze</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Voorzie een pauze met ruimte voor informeel contact en netwerk.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3239422904"/>
                  </a:ext>
                </a:extLst>
              </a:tr>
              <a:tr h="1522166">
                <a:tc>
                  <a:txBody>
                    <a:bodyPr/>
                    <a:lstStyle/>
                    <a:p>
                      <a:pPr>
                        <a:lnSpc>
                          <a:spcPct val="100000"/>
                        </a:lnSpc>
                        <a:spcAft>
                          <a:spcPts val="0"/>
                        </a:spcAft>
                      </a:pPr>
                      <a:r>
                        <a:rPr lang="en-US" sz="1400" kern="100">
                          <a:effectLst/>
                        </a:rPr>
                        <a:t>Taakverdeling</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Nodig alle deelnemers uit om een taak op te nemen tijdens de intervisie, bijvoorbeeld:</a:t>
                      </a:r>
                    </a:p>
                    <a:p>
                      <a:pPr marL="342900" lvl="0" indent="-342900">
                        <a:lnSpc>
                          <a:spcPct val="100000"/>
                        </a:lnSpc>
                        <a:spcAft>
                          <a:spcPts val="0"/>
                        </a:spcAft>
                        <a:buFont typeface="Aptos" panose="020B0004020202020204" pitchFamily="34" charset="0"/>
                        <a:buChar char="-"/>
                      </a:pPr>
                      <a:r>
                        <a:rPr lang="nl-BE" sz="1400" kern="100" dirty="0">
                          <a:effectLst/>
                        </a:rPr>
                        <a:t>Iemand die de tijd bewaakt</a:t>
                      </a:r>
                    </a:p>
                    <a:p>
                      <a:pPr marL="342900" lvl="0" indent="-342900">
                        <a:lnSpc>
                          <a:spcPct val="100000"/>
                        </a:lnSpc>
                        <a:spcAft>
                          <a:spcPts val="0"/>
                        </a:spcAft>
                        <a:buFont typeface="Aptos" panose="020B0004020202020204" pitchFamily="34" charset="0"/>
                        <a:buChar char="-"/>
                      </a:pPr>
                      <a:r>
                        <a:rPr lang="en-US" sz="1400" kern="100" dirty="0" err="1">
                          <a:effectLst/>
                        </a:rPr>
                        <a:t>Iemand</a:t>
                      </a:r>
                      <a:r>
                        <a:rPr lang="en-US" sz="1400" kern="100" dirty="0">
                          <a:effectLst/>
                        </a:rPr>
                        <a:t> die </a:t>
                      </a:r>
                      <a:r>
                        <a:rPr lang="en-US" sz="1400" kern="100" dirty="0" err="1">
                          <a:effectLst/>
                        </a:rPr>
                        <a:t>informatie</a:t>
                      </a:r>
                      <a:r>
                        <a:rPr lang="en-US" sz="1400" kern="100" dirty="0">
                          <a:effectLst/>
                        </a:rPr>
                        <a:t> </a:t>
                      </a:r>
                      <a:r>
                        <a:rPr lang="en-US" sz="1400" kern="100" dirty="0" err="1">
                          <a:effectLst/>
                        </a:rPr>
                        <a:t>opzoekt</a:t>
                      </a:r>
                      <a:endParaRPr lang="nl-BE" sz="1400" kern="100" dirty="0">
                        <a:effectLst/>
                      </a:endParaRPr>
                    </a:p>
                    <a:p>
                      <a:pPr marL="342900" lvl="0" indent="-342900">
                        <a:lnSpc>
                          <a:spcPct val="100000"/>
                        </a:lnSpc>
                        <a:spcAft>
                          <a:spcPts val="0"/>
                        </a:spcAft>
                        <a:buFont typeface="Aptos" panose="020B0004020202020204" pitchFamily="34" charset="0"/>
                        <a:buChar char="-"/>
                      </a:pPr>
                      <a:r>
                        <a:rPr lang="nl-BE" sz="1400" kern="100" dirty="0">
                          <a:effectLst/>
                        </a:rPr>
                        <a:t>Iemand die een verslag maakt </a:t>
                      </a:r>
                    </a:p>
                    <a:p>
                      <a:pPr marL="342900" lvl="0" indent="-342900">
                        <a:lnSpc>
                          <a:spcPct val="100000"/>
                        </a:lnSpc>
                        <a:spcAft>
                          <a:spcPts val="0"/>
                        </a:spcAft>
                        <a:buFont typeface="Aptos" panose="020B0004020202020204" pitchFamily="34" charset="0"/>
                        <a:buChar char="-"/>
                      </a:pPr>
                      <a:r>
                        <a:rPr lang="en-US" sz="1400" kern="100" dirty="0" err="1">
                          <a:effectLst/>
                        </a:rPr>
                        <a:t>Iemand</a:t>
                      </a:r>
                      <a:r>
                        <a:rPr lang="en-US" sz="1400" kern="100" dirty="0">
                          <a:effectLst/>
                        </a:rPr>
                        <a:t> die </a:t>
                      </a:r>
                      <a:r>
                        <a:rPr lang="en-US" sz="1400" kern="100" dirty="0" err="1">
                          <a:effectLst/>
                        </a:rPr>
                        <a:t>een</a:t>
                      </a:r>
                      <a:r>
                        <a:rPr lang="en-US" sz="1400" kern="100" dirty="0">
                          <a:effectLst/>
                        </a:rPr>
                        <a:t> casus </a:t>
                      </a:r>
                      <a:r>
                        <a:rPr lang="en-US" sz="1400" kern="100" dirty="0" err="1">
                          <a:effectLst/>
                        </a:rPr>
                        <a:t>voorstelt</a:t>
                      </a:r>
                      <a:r>
                        <a:rPr lang="en-US" sz="1400" kern="100" dirty="0">
                          <a:effectLst/>
                        </a:rPr>
                        <a:t> </a:t>
                      </a:r>
                      <a:endParaRPr lang="nl-BE" sz="1400" kern="100" dirty="0">
                        <a:effectLst/>
                      </a:endParaRPr>
                    </a:p>
                    <a:p>
                      <a:pPr marL="342900" lvl="0" indent="-342900">
                        <a:lnSpc>
                          <a:spcPct val="100000"/>
                        </a:lnSpc>
                        <a:spcAft>
                          <a:spcPts val="0"/>
                        </a:spcAft>
                        <a:buFont typeface="Aptos" panose="020B0004020202020204" pitchFamily="34" charset="0"/>
                        <a:buChar char="-"/>
                      </a:pPr>
                      <a:r>
                        <a:rPr lang="nl-BE" sz="1400" kern="100" dirty="0">
                          <a:effectLst/>
                        </a:rPr>
                        <a:t>Iemand die een ervaring deelt over het uitvoeren van het opgesteld actieplan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3932368453"/>
                  </a:ext>
                </a:extLst>
              </a:tr>
              <a:tr h="350686">
                <a:tc>
                  <a:txBody>
                    <a:bodyPr/>
                    <a:lstStyle/>
                    <a:p>
                      <a:pPr>
                        <a:lnSpc>
                          <a:spcPct val="100000"/>
                        </a:lnSpc>
                        <a:spcAft>
                          <a:spcPts val="0"/>
                        </a:spcAft>
                      </a:pPr>
                      <a:r>
                        <a:rPr lang="en-US" sz="1400" kern="100">
                          <a:effectLst/>
                        </a:rPr>
                        <a:t>Aantekeningen van de intervisie</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De aantekeningen kunnen gebruikt worden voor opvolging tussen de intervisies</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1354573322"/>
                  </a:ext>
                </a:extLst>
              </a:tr>
              <a:tr h="630136">
                <a:tc>
                  <a:txBody>
                    <a:bodyPr/>
                    <a:lstStyle/>
                    <a:p>
                      <a:pPr>
                        <a:lnSpc>
                          <a:spcPct val="100000"/>
                        </a:lnSpc>
                        <a:spcAft>
                          <a:spcPts val="0"/>
                        </a:spcAft>
                      </a:pPr>
                      <a:r>
                        <a:rPr lang="en-US" sz="1400" kern="100">
                          <a:effectLst/>
                        </a:rPr>
                        <a:t>Slotronde</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tc>
                  <a:txBody>
                    <a:bodyPr/>
                    <a:lstStyle/>
                    <a:p>
                      <a:pPr>
                        <a:lnSpc>
                          <a:spcPct val="100000"/>
                        </a:lnSpc>
                        <a:spcAft>
                          <a:spcPts val="0"/>
                        </a:spcAft>
                      </a:pPr>
                      <a:r>
                        <a:rPr lang="nl-BE" sz="1400" kern="100" dirty="0">
                          <a:effectLst/>
                        </a:rPr>
                        <a:t>Formuleer take home </a:t>
                      </a:r>
                      <a:r>
                        <a:rPr lang="nl-BE" sz="1400" kern="100" dirty="0" err="1">
                          <a:effectLst/>
                        </a:rPr>
                        <a:t>messages</a:t>
                      </a:r>
                      <a:r>
                        <a:rPr lang="nl-BE" sz="1400" kern="100" dirty="0">
                          <a:effectLst/>
                        </a:rPr>
                        <a:t> aan de hand van een rondvraag: </a:t>
                      </a:r>
                    </a:p>
                    <a:p>
                      <a:pPr marL="342900" lvl="0" indent="-342900">
                        <a:lnSpc>
                          <a:spcPct val="100000"/>
                        </a:lnSpc>
                        <a:spcAft>
                          <a:spcPts val="0"/>
                        </a:spcAft>
                        <a:buFont typeface="Aptos" panose="020B0004020202020204" pitchFamily="34" charset="0"/>
                        <a:buChar char="-"/>
                      </a:pPr>
                      <a:r>
                        <a:rPr lang="nl-BE" sz="1400" kern="100" dirty="0">
                          <a:effectLst/>
                        </a:rPr>
                        <a:t>actiepunt voor volgende intervisie</a:t>
                      </a:r>
                    </a:p>
                    <a:p>
                      <a:pPr marL="342900" lvl="0" indent="-342900">
                        <a:lnSpc>
                          <a:spcPct val="100000"/>
                        </a:lnSpc>
                        <a:spcAft>
                          <a:spcPts val="0"/>
                        </a:spcAft>
                        <a:buFont typeface="Aptos" panose="020B0004020202020204" pitchFamily="34" charset="0"/>
                        <a:buChar char="-"/>
                      </a:pPr>
                      <a:r>
                        <a:rPr lang="nl-BE" sz="1400" kern="100" dirty="0">
                          <a:effectLst/>
                        </a:rPr>
                        <a:t>belangrijkste besluit van de intervisie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205" marR="68205" marT="0" marB="0"/>
                </a:tc>
                <a:extLst>
                  <a:ext uri="{0D108BD9-81ED-4DB2-BD59-A6C34878D82A}">
                    <a16:rowId xmlns:a16="http://schemas.microsoft.com/office/drawing/2014/main" val="1439592132"/>
                  </a:ext>
                </a:extLst>
              </a:tr>
            </a:tbl>
          </a:graphicData>
        </a:graphic>
      </p:graphicFrame>
    </p:spTree>
    <p:extLst>
      <p:ext uri="{BB962C8B-B14F-4D97-AF65-F5344CB8AC3E}">
        <p14:creationId xmlns:p14="http://schemas.microsoft.com/office/powerpoint/2010/main" val="3672968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40</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AFSLUITING </a:t>
            </a:r>
            <a:br>
              <a:rPr lang="nl-NL" dirty="0">
                <a:latin typeface="Arial"/>
                <a:cs typeface="Arial"/>
              </a:rPr>
            </a:br>
            <a:r>
              <a:rPr lang="nl-NL" dirty="0">
                <a:latin typeface="Arial"/>
                <a:cs typeface="Arial"/>
              </a:rPr>
              <a:t>(aanvulling, vraag, opmerking) </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893708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5887844" y="1954027"/>
            <a:ext cx="6456556" cy="2217923"/>
          </a:xfrm>
        </p:spPr>
        <p:txBody>
          <a:bodyPr/>
          <a:lstStyle/>
          <a:p>
            <a:pPr algn="l" rtl="0" fontAlgn="base"/>
            <a:r>
              <a:rPr lang="nl-BE" sz="1800" i="0" u="none" strike="noStrike" dirty="0">
                <a:solidFill>
                  <a:schemeClr val="bg1">
                    <a:lumMod val="50000"/>
                  </a:schemeClr>
                </a:solidFill>
                <a:effectLst/>
                <a:latin typeface="Arial" panose="020B0604020202020204" pitchFamily="34" charset="0"/>
              </a:rPr>
              <a:t>INLEIDING (ter herhaling) </a:t>
            </a:r>
          </a:p>
          <a:p>
            <a:pPr algn="l" rtl="0" fontAlgn="base"/>
            <a:r>
              <a:rPr lang="nl-BE" dirty="0">
                <a:solidFill>
                  <a:schemeClr val="bg1">
                    <a:lumMod val="50000"/>
                  </a:schemeClr>
                </a:solidFill>
              </a:rPr>
              <a:t>STAP 1 = startpunt (keuze uit verschillende opties) </a:t>
            </a:r>
          </a:p>
          <a:p>
            <a:pPr algn="l" rtl="0" fontAlgn="base"/>
            <a:r>
              <a:rPr lang="nl-BE" dirty="0">
                <a:solidFill>
                  <a:schemeClr val="bg1">
                    <a:lumMod val="50000"/>
                  </a:schemeClr>
                </a:solidFill>
              </a:rPr>
              <a:t>STAP 2 = gedragsverandering (identificeer determinant) </a:t>
            </a:r>
          </a:p>
          <a:p>
            <a:pPr algn="l" rtl="0" fontAlgn="base"/>
            <a:r>
              <a:rPr lang="nl-BE" sz="1800" i="0" u="none" strike="noStrike" dirty="0">
                <a:solidFill>
                  <a:schemeClr val="bg1">
                    <a:lumMod val="50000"/>
                  </a:schemeClr>
                </a:solidFill>
                <a:effectLst/>
                <a:latin typeface="Arial" panose="020B0604020202020204" pitchFamily="34" charset="0"/>
              </a:rPr>
              <a:t>STAP 3A = gedragsdoel (interventie </a:t>
            </a:r>
            <a:r>
              <a:rPr lang="nl-BE" sz="1800" i="0" u="none" strike="noStrike" dirty="0" err="1">
                <a:solidFill>
                  <a:schemeClr val="bg1">
                    <a:lumMod val="50000"/>
                  </a:schemeClr>
                </a:solidFill>
                <a:effectLst/>
                <a:latin typeface="Arial" panose="020B0604020202020204" pitchFamily="34" charset="0"/>
              </a:rPr>
              <a:t>mbv</a:t>
            </a:r>
            <a:r>
              <a:rPr lang="nl-BE" sz="1800" i="0" u="none" strike="noStrike" dirty="0">
                <a:solidFill>
                  <a:schemeClr val="bg1">
                    <a:lumMod val="50000"/>
                  </a:schemeClr>
                </a:solidFill>
                <a:effectLst/>
                <a:latin typeface="Arial" panose="020B0604020202020204" pitchFamily="34" charset="0"/>
              </a:rPr>
              <a:t> </a:t>
            </a:r>
            <a:r>
              <a:rPr lang="nl-BE" sz="1800" i="0" u="none" strike="noStrike" dirty="0" err="1">
                <a:solidFill>
                  <a:schemeClr val="bg1">
                    <a:lumMod val="50000"/>
                  </a:schemeClr>
                </a:solidFill>
                <a:effectLst/>
                <a:latin typeface="Arial" panose="020B0604020202020204" pitchFamily="34" charset="0"/>
              </a:rPr>
              <a:t>toolkit</a:t>
            </a:r>
            <a:r>
              <a:rPr lang="nl-BE" sz="1800" i="0" u="none" strike="noStrike" dirty="0">
                <a:solidFill>
                  <a:schemeClr val="bg1">
                    <a:lumMod val="50000"/>
                  </a:schemeClr>
                </a:solidFill>
                <a:effectLst/>
                <a:latin typeface="Arial" panose="020B0604020202020204" pitchFamily="34" charset="0"/>
              </a:rPr>
              <a:t>)</a:t>
            </a:r>
          </a:p>
          <a:p>
            <a:pPr algn="l" rtl="0" fontAlgn="base"/>
            <a:r>
              <a:rPr lang="nl-BE" u="none" strike="noStrike" dirty="0">
                <a:solidFill>
                  <a:schemeClr val="bg1">
                    <a:lumMod val="50000"/>
                  </a:schemeClr>
                </a:solidFill>
              </a:rPr>
              <a:t>STAP 3B = gedragsdoel (actieplan opstellen of bijsturen) </a:t>
            </a:r>
          </a:p>
          <a:p>
            <a:pPr algn="l" rtl="0" fontAlgn="base"/>
            <a:r>
              <a:rPr lang="nl-BE" b="1" dirty="0">
                <a:solidFill>
                  <a:srgbClr val="012169"/>
                </a:solidFill>
              </a:rPr>
              <a:t>SLOT = samenvatting + voorbereiding intervisie 4 </a:t>
            </a:r>
            <a:endParaRPr lang="nl-BE" sz="1800" b="1" dirty="0">
              <a:solidFill>
                <a:srgbClr val="012169"/>
              </a:solidFill>
            </a:endParaRPr>
          </a:p>
          <a:p>
            <a:pPr marL="0" indent="0">
              <a:buNone/>
            </a:pPr>
            <a:endParaRPr lang="en-US" dirty="0"/>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41</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INTERVISIE 4 - 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07415466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10m</a:t>
                      </a:r>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p>
                      <a:pPr algn="ctr" fontAlgn="base"/>
                      <a:r>
                        <a:rPr lang="nl-BE" sz="1600" b="1" i="0" dirty="0">
                          <a:solidFill>
                            <a:schemeClr val="bg1">
                              <a:lumMod val="50000"/>
                            </a:schemeClr>
                          </a:solidFill>
                          <a:effectLst/>
                          <a:latin typeface="Arial" panose="020B0604020202020204" pitchFamily="34" charset="0"/>
                        </a:rPr>
                        <a:t>​</a:t>
                      </a:r>
                      <a:endParaRPr lang="nl-BE" sz="1600" b="1"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err="1">
                          <a:solidFill>
                            <a:schemeClr val="bg1">
                              <a:lumMod val="50000"/>
                            </a:schemeClr>
                          </a:solidFill>
                          <a:effectLst/>
                          <a:latin typeface="Arial" panose="020B0604020202020204" pitchFamily="34" charset="0"/>
                        </a:rPr>
                        <a:t>Inleiding</a:t>
                      </a:r>
                      <a:r>
                        <a:rPr lang="en-US" sz="1600" b="0" i="0" dirty="0">
                          <a:solidFill>
                            <a:schemeClr val="bg1">
                              <a:lumMod val="50000"/>
                            </a:schemeClr>
                          </a:solidFill>
                          <a:effectLst/>
                          <a:latin typeface="Arial" panose="020B0604020202020204" pitchFamily="34" charset="0"/>
                        </a:rPr>
                        <a:t> </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1: </a:t>
                      </a:r>
                      <a:r>
                        <a:rPr lang="en-US" sz="1600" b="0" i="0" dirty="0" err="1">
                          <a:solidFill>
                            <a:schemeClr val="bg1">
                              <a:lumMod val="50000"/>
                            </a:schemeClr>
                          </a:solidFill>
                          <a:effectLst/>
                          <a:latin typeface="Arial" panose="020B0604020202020204" pitchFamily="34" charset="0"/>
                        </a:rPr>
                        <a:t>voorschrijfgedrag</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startpunt</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actieplan</a:t>
                      </a:r>
                      <a:r>
                        <a:rPr lang="en-US" sz="1600" b="0" i="0" dirty="0">
                          <a:solidFill>
                            <a:schemeClr val="bg1">
                              <a:lumMod val="50000"/>
                            </a:schemeClr>
                          </a:solidFill>
                          <a:effectLst/>
                          <a:latin typeface="Arial" panose="020B0604020202020204" pitchFamily="34" charset="0"/>
                        </a:rPr>
                        <a:t>)</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20m​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dirty="0">
                          <a:solidFill>
                            <a:schemeClr val="bg1">
                              <a:lumMod val="50000"/>
                            </a:schemeClr>
                          </a:solidFill>
                          <a:effectLst/>
                          <a:latin typeface="Arial" panose="020B0604020202020204" pitchFamily="34" charset="0"/>
                        </a:rPr>
                        <a:t>STAP 2: gedragsverandering</a:t>
                      </a:r>
                    </a:p>
                    <a:p>
                      <a:pPr algn="ctr" fontAlgn="base"/>
                      <a:r>
                        <a:rPr lang="nl-BE" sz="1600" b="0" i="0" dirty="0">
                          <a:solidFill>
                            <a:schemeClr val="bg1">
                              <a:lumMod val="50000"/>
                            </a:schemeClr>
                          </a:solidFill>
                          <a:effectLst/>
                          <a:latin typeface="Arial" panose="020B0604020202020204" pitchFamily="34" charset="0"/>
                        </a:rPr>
                        <a:t>Identificeren determinanten + ontlokken motivatie + oplossingen​</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chemeClr val="bg1">
                              <a:lumMod val="50000"/>
                            </a:schemeClr>
                          </a:solidFill>
                          <a:effectLst/>
                          <a:latin typeface="Arial" panose="020B0604020202020204" pitchFamily="34" charset="0"/>
                        </a:rPr>
                        <a:t>​</a:t>
                      </a:r>
                    </a:p>
                    <a:p>
                      <a:pPr algn="ctr" fontAlgn="base"/>
                      <a:r>
                        <a:rPr lang="nl-BE" sz="1600" b="0" i="0">
                          <a:solidFill>
                            <a:schemeClr val="bg1">
                              <a:lumMod val="50000"/>
                            </a:schemeClr>
                          </a:solidFill>
                          <a:effectLst/>
                          <a:latin typeface="Arial" panose="020B0604020202020204" pitchFamily="34" charset="0"/>
                        </a:rPr>
                        <a:t>20m</a:t>
                      </a:r>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p>
                      <a:pPr algn="ctr" fontAlgn="base"/>
                      <a:r>
                        <a:rPr lang="nl-BE" sz="1600" b="1" i="0">
                          <a:solidFill>
                            <a:schemeClr val="bg1">
                              <a:lumMod val="50000"/>
                            </a:schemeClr>
                          </a:solidFill>
                          <a:effectLst/>
                          <a:latin typeface="Arial" panose="020B0604020202020204" pitchFamily="34" charset="0"/>
                        </a:rPr>
                        <a:t>​</a:t>
                      </a:r>
                      <a:endParaRPr lang="nl-BE" sz="1600" b="1" i="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dirty="0">
                          <a:solidFill>
                            <a:schemeClr val="bg1">
                              <a:lumMod val="50000"/>
                            </a:schemeClr>
                          </a:solidFill>
                          <a:effectLst/>
                          <a:latin typeface="Arial" panose="020B0604020202020204" pitchFamily="34" charset="0"/>
                        </a:rPr>
                        <a:t>STAP 3a: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en-US" sz="1600" b="0" i="0" dirty="0" err="1">
                          <a:solidFill>
                            <a:schemeClr val="bg1">
                              <a:lumMod val="50000"/>
                            </a:schemeClr>
                          </a:solidFill>
                          <a:effectLst/>
                          <a:latin typeface="Arial" panose="020B0604020202020204" pitchFamily="34" charset="0"/>
                        </a:rPr>
                        <a:t>Bespreken</a:t>
                      </a:r>
                      <a:r>
                        <a:rPr lang="en-US" sz="1600" b="0" i="0" dirty="0">
                          <a:solidFill>
                            <a:schemeClr val="bg1">
                              <a:lumMod val="50000"/>
                            </a:schemeClr>
                          </a:solidFill>
                          <a:effectLst/>
                          <a:latin typeface="Arial" panose="020B0604020202020204" pitchFamily="34" charset="0"/>
                        </a:rPr>
                        <a:t> (toolkit + </a:t>
                      </a:r>
                      <a:r>
                        <a:rPr lang="en-US" sz="1600" b="0" i="0" dirty="0" err="1">
                          <a:solidFill>
                            <a:schemeClr val="bg1">
                              <a:lumMod val="50000"/>
                            </a:schemeClr>
                          </a:solidFill>
                          <a:effectLst/>
                          <a:latin typeface="Arial" panose="020B0604020202020204" pitchFamily="34" charset="0"/>
                        </a:rPr>
                        <a:t>selectie</a:t>
                      </a:r>
                      <a:r>
                        <a:rPr lang="en-US" sz="1600" b="0" i="0" dirty="0">
                          <a:solidFill>
                            <a:schemeClr val="bg1">
                              <a:lumMod val="50000"/>
                            </a:schemeClr>
                          </a:solidFill>
                          <a:effectLst/>
                          <a:latin typeface="Arial" panose="020B0604020202020204" pitchFamily="34" charset="0"/>
                        </a:rPr>
                        <a:t> </a:t>
                      </a:r>
                      <a:r>
                        <a:rPr lang="en-US" sz="1600" b="0" i="0" dirty="0" err="1">
                          <a:solidFill>
                            <a:schemeClr val="bg1">
                              <a:lumMod val="50000"/>
                            </a:schemeClr>
                          </a:solidFill>
                          <a:effectLst/>
                          <a:latin typeface="Arial" panose="020B0604020202020204" pitchFamily="34" charset="0"/>
                        </a:rPr>
                        <a:t>interventie</a:t>
                      </a:r>
                      <a:r>
                        <a:rPr lang="en-US" sz="1600" b="0" i="0" dirty="0">
                          <a:solidFill>
                            <a:schemeClr val="bg1">
                              <a:lumMod val="50000"/>
                            </a:schemeClr>
                          </a:solidFill>
                          <a:effectLst/>
                          <a:latin typeface="Arial" panose="020B0604020202020204" pitchFamily="34" charset="0"/>
                        </a:rPr>
                        <a:t>(s))</a:t>
                      </a:r>
                      <a:endParaRPr lang="en-US"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dirty="0">
                          <a:solidFill>
                            <a:schemeClr val="bg1">
                              <a:lumMod val="50000"/>
                            </a:schemeClr>
                          </a:solidFill>
                          <a:effectLst/>
                          <a:latin typeface="Arial" panose="020B0604020202020204" pitchFamily="34" charset="0"/>
                        </a:rPr>
                        <a:t>​</a:t>
                      </a:r>
                    </a:p>
                    <a:p>
                      <a:pPr algn="ctr" fontAlgn="base"/>
                      <a:r>
                        <a:rPr lang="nl-BE" sz="1600" b="0" i="0" dirty="0">
                          <a:solidFill>
                            <a:schemeClr val="bg1">
                              <a:lumMod val="50000"/>
                            </a:schemeClr>
                          </a:solidFill>
                          <a:effectLst/>
                          <a:latin typeface="Arial" panose="020B0604020202020204" pitchFamily="34" charset="0"/>
                        </a:rPr>
                        <a:t>30m​</a:t>
                      </a:r>
                      <a:endParaRPr lang="nl-BE" sz="1600" b="0" i="0" dirty="0">
                        <a:solidFill>
                          <a:schemeClr val="bg1">
                            <a:lumMod val="50000"/>
                          </a:schemeClr>
                        </a:solidFill>
                        <a:effectLst/>
                      </a:endParaRPr>
                    </a:p>
                    <a:p>
                      <a:pPr algn="ctr" fontAlgn="base"/>
                      <a:r>
                        <a:rPr lang="nl-BE" sz="1600" b="0" i="0" dirty="0">
                          <a:solidFill>
                            <a:schemeClr val="bg1">
                              <a:lumMod val="50000"/>
                            </a:schemeClr>
                          </a:solidFill>
                          <a:effectLst/>
                          <a:latin typeface="Arial" panose="020B0604020202020204" pitchFamily="34" charset="0"/>
                        </a:rPr>
                        <a:t>​</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dirty="0">
                          <a:solidFill>
                            <a:schemeClr val="bg1">
                              <a:lumMod val="50000"/>
                            </a:schemeClr>
                          </a:solidFill>
                          <a:effectLst/>
                          <a:latin typeface="Arial" panose="020B0604020202020204" pitchFamily="34" charset="0"/>
                        </a:rPr>
                        <a:t>STAP 3b: </a:t>
                      </a:r>
                      <a:r>
                        <a:rPr lang="en-US" sz="1600" b="0" i="0" dirty="0" err="1">
                          <a:solidFill>
                            <a:schemeClr val="bg1">
                              <a:lumMod val="50000"/>
                            </a:schemeClr>
                          </a:solidFill>
                          <a:effectLst/>
                          <a:latin typeface="Arial" panose="020B0604020202020204" pitchFamily="34" charset="0"/>
                        </a:rPr>
                        <a:t>gedragsdoel</a:t>
                      </a:r>
                      <a:r>
                        <a:rPr lang="en-US" sz="1600" b="0" i="0" dirty="0">
                          <a:solidFill>
                            <a:schemeClr val="bg1">
                              <a:lumMod val="50000"/>
                            </a:schemeClr>
                          </a:solidFill>
                          <a:effectLst/>
                          <a:latin typeface="Arial" panose="020B0604020202020204" pitchFamily="34" charset="0"/>
                        </a:rPr>
                        <a:t> + </a:t>
                      </a:r>
                      <a:r>
                        <a:rPr lang="en-US" sz="1600" b="0" i="0" dirty="0" err="1">
                          <a:solidFill>
                            <a:schemeClr val="bg1">
                              <a:lumMod val="50000"/>
                            </a:schemeClr>
                          </a:solidFill>
                          <a:effectLst/>
                          <a:latin typeface="Arial" panose="020B0604020202020204" pitchFamily="34" charset="0"/>
                        </a:rPr>
                        <a:t>middel</a:t>
                      </a:r>
                      <a:r>
                        <a:rPr lang="en-US" sz="1600" b="0" i="0" dirty="0">
                          <a:solidFill>
                            <a:schemeClr val="bg1">
                              <a:lumMod val="50000"/>
                            </a:schemeClr>
                          </a:solidFill>
                          <a:effectLst/>
                          <a:latin typeface="Arial" panose="020B0604020202020204" pitchFamily="34" charset="0"/>
                        </a:rPr>
                        <a:t> </a:t>
                      </a:r>
                    </a:p>
                    <a:p>
                      <a:pPr algn="ctr" fontAlgn="base"/>
                      <a:r>
                        <a:rPr lang="nl-BE" sz="1600" b="0" i="0" dirty="0">
                          <a:solidFill>
                            <a:schemeClr val="bg1">
                              <a:lumMod val="50000"/>
                            </a:schemeClr>
                          </a:solidFill>
                          <a:effectLst/>
                          <a:latin typeface="Arial" panose="020B0604020202020204" pitchFamily="34" charset="0"/>
                        </a:rPr>
                        <a:t>Opstellen actieplan​ (antibioticum- en gedragsdoel)</a:t>
                      </a:r>
                      <a:endParaRPr lang="nl-BE" sz="1600" b="0" i="0" dirty="0">
                        <a:solidFill>
                          <a:schemeClr val="bg1">
                            <a:lumMod val="50000"/>
                          </a:schemeClr>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1" i="0" dirty="0">
                          <a:solidFill>
                            <a:srgbClr val="012169"/>
                          </a:solidFill>
                          <a:effectLst/>
                          <a:latin typeface="Arial" panose="020B0604020202020204" pitchFamily="34" charset="0"/>
                        </a:rPr>
                        <a:t>​</a:t>
                      </a:r>
                    </a:p>
                    <a:p>
                      <a:pPr algn="ctr" fontAlgn="base"/>
                      <a:r>
                        <a:rPr lang="nl-BE" sz="1600" b="1" i="0" dirty="0">
                          <a:solidFill>
                            <a:srgbClr val="012169"/>
                          </a:solidFill>
                          <a:effectLst/>
                          <a:latin typeface="Arial" panose="020B0604020202020204" pitchFamily="34" charset="0"/>
                        </a:rPr>
                        <a:t>10m​</a:t>
                      </a:r>
                      <a:endParaRPr lang="nl-BE" sz="1600" b="1" i="0" dirty="0">
                        <a:solidFill>
                          <a:srgbClr val="012169"/>
                        </a:solidFill>
                        <a:effectLst/>
                      </a:endParaRPr>
                    </a:p>
                    <a:p>
                      <a:pPr algn="ctr" fontAlgn="base"/>
                      <a:r>
                        <a:rPr lang="nl-BE" sz="1600" b="1" i="0" dirty="0">
                          <a:solidFill>
                            <a:srgbClr val="012169"/>
                          </a:solidFill>
                          <a:effectLst/>
                          <a:latin typeface="Arial" panose="020B0604020202020204" pitchFamily="34" charset="0"/>
                        </a:rPr>
                        <a:t>​</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1" i="0" dirty="0">
                          <a:solidFill>
                            <a:srgbClr val="012169"/>
                          </a:solidFill>
                          <a:effectLst/>
                          <a:latin typeface="Arial" panose="020B0604020202020204" pitchFamily="34" charset="0"/>
                        </a:rPr>
                        <a:t>Afsluiten: samenvatten intervisie</a:t>
                      </a:r>
                      <a:endParaRPr lang="nl-BE" sz="1600" b="1" i="0" dirty="0">
                        <a:solidFill>
                          <a:srgbClr val="012169"/>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3918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286794E-CFE0-7BA9-1676-33C79C219757}"/>
              </a:ext>
            </a:extLst>
          </p:cNvPr>
          <p:cNvSpPr>
            <a:spLocks noGrp="1"/>
          </p:cNvSpPr>
          <p:nvPr>
            <p:ph type="dt" sz="half" idx="2"/>
          </p:nvPr>
        </p:nvSpPr>
        <p:spPr/>
        <p:txBody>
          <a:bodyPr/>
          <a:lstStyle/>
          <a:p>
            <a:fld id="{63BD5AD8-A169-4550-96D8-D13AE4977E32}" type="datetime1">
              <a:rPr lang="nl-BE" smtClean="0"/>
              <a:t>9/07/2024</a:t>
            </a:fld>
            <a:endParaRPr lang="nl-BE"/>
          </a:p>
        </p:txBody>
      </p:sp>
      <p:sp>
        <p:nvSpPr>
          <p:cNvPr id="3" name="Tijdelijke aanduiding voor dianummer 2">
            <a:extLst>
              <a:ext uri="{FF2B5EF4-FFF2-40B4-BE49-F238E27FC236}">
                <a16:creationId xmlns:a16="http://schemas.microsoft.com/office/drawing/2014/main" id="{C84C973A-C82C-B618-11DB-70C0EF868194}"/>
              </a:ext>
            </a:extLst>
          </p:cNvPr>
          <p:cNvSpPr>
            <a:spLocks noGrp="1"/>
          </p:cNvSpPr>
          <p:nvPr>
            <p:ph type="sldNum" sz="quarter" idx="4"/>
          </p:nvPr>
        </p:nvSpPr>
        <p:spPr/>
        <p:txBody>
          <a:bodyPr/>
          <a:lstStyle/>
          <a:p>
            <a:fld id="{237A5C56-B9E8-4E46-B944-E20B96CB342D}" type="slidenum">
              <a:rPr lang="nl-BE" smtClean="0"/>
              <a:pPr/>
              <a:t>42</a:t>
            </a:fld>
            <a:endParaRPr lang="nl-BE">
              <a:solidFill>
                <a:schemeClr val="bg1"/>
              </a:solidFill>
            </a:endParaRPr>
          </a:p>
        </p:txBody>
      </p:sp>
      <p:sp>
        <p:nvSpPr>
          <p:cNvPr id="7" name="Titel 6">
            <a:extLst>
              <a:ext uri="{FF2B5EF4-FFF2-40B4-BE49-F238E27FC236}">
                <a16:creationId xmlns:a16="http://schemas.microsoft.com/office/drawing/2014/main" id="{9A2A8C1D-ABE8-786F-3CB6-A16759895AFA}"/>
              </a:ext>
            </a:extLst>
          </p:cNvPr>
          <p:cNvSpPr>
            <a:spLocks noGrp="1"/>
          </p:cNvSpPr>
          <p:nvPr>
            <p:ph type="ctrTitle"/>
          </p:nvPr>
        </p:nvSpPr>
        <p:spPr/>
        <p:txBody>
          <a:bodyPr/>
          <a:lstStyle/>
          <a:p>
            <a:r>
              <a:rPr lang="nl-NL" dirty="0"/>
              <a:t>TOEKOMST </a:t>
            </a:r>
            <a:endParaRPr lang="nl-BE" dirty="0"/>
          </a:p>
        </p:txBody>
      </p:sp>
      <p:graphicFrame>
        <p:nvGraphicFramePr>
          <p:cNvPr id="9" name="Tabel 8">
            <a:extLst>
              <a:ext uri="{FF2B5EF4-FFF2-40B4-BE49-F238E27FC236}">
                <a16:creationId xmlns:a16="http://schemas.microsoft.com/office/drawing/2014/main" id="{16015C13-053D-7D41-0458-C67CA185E4E7}"/>
              </a:ext>
            </a:extLst>
          </p:cNvPr>
          <p:cNvGraphicFramePr>
            <a:graphicFrameLocks noGrp="1"/>
          </p:cNvGraphicFramePr>
          <p:nvPr>
            <p:extLst>
              <p:ext uri="{D42A27DB-BD31-4B8C-83A1-F6EECF244321}">
                <p14:modId xmlns:p14="http://schemas.microsoft.com/office/powerpoint/2010/main" val="4179845983"/>
              </p:ext>
            </p:extLst>
          </p:nvPr>
        </p:nvGraphicFramePr>
        <p:xfrm>
          <a:off x="1443105" y="1743484"/>
          <a:ext cx="8719301" cy="2751646"/>
        </p:xfrm>
        <a:graphic>
          <a:graphicData uri="http://schemas.openxmlformats.org/drawingml/2006/table">
            <a:tbl>
              <a:tblPr firstRow="1" firstCol="1" bandRow="1">
                <a:tableStyleId>{5C22544A-7EE6-4342-B048-85BDC9FD1C3A}</a:tableStyleId>
              </a:tblPr>
              <a:tblGrid>
                <a:gridCol w="8719301">
                  <a:extLst>
                    <a:ext uri="{9D8B030D-6E8A-4147-A177-3AD203B41FA5}">
                      <a16:colId xmlns:a16="http://schemas.microsoft.com/office/drawing/2014/main" val="2117346093"/>
                    </a:ext>
                  </a:extLst>
                </a:gridCol>
              </a:tblGrid>
              <a:tr h="0">
                <a:tc>
                  <a:txBody>
                    <a:bodyPr/>
                    <a:lstStyle/>
                    <a:p>
                      <a:pPr>
                        <a:lnSpc>
                          <a:spcPct val="107000"/>
                        </a:lnSpc>
                        <a:spcAft>
                          <a:spcPts val="800"/>
                        </a:spcAft>
                      </a:pPr>
                      <a:r>
                        <a:rPr lang="nl-BE" sz="1800" kern="100" dirty="0">
                          <a:effectLst/>
                          <a:highlight>
                            <a:srgbClr val="002060"/>
                          </a:highlight>
                        </a:rPr>
                        <a:t>VOORBEELDEN van vervolgacties na afloop van dit implementatieproject</a:t>
                      </a:r>
                      <a:endParaRPr lang="nl-BE" sz="1800" kern="100" dirty="0">
                        <a:effectLst/>
                        <a:highlight>
                          <a:srgbClr val="00206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3463177"/>
                  </a:ext>
                </a:extLst>
              </a:tr>
              <a:tr h="0">
                <a:tc>
                  <a:txBody>
                    <a:bodyPr/>
                    <a:lstStyle/>
                    <a:p>
                      <a:pPr>
                        <a:lnSpc>
                          <a:spcPct val="100000"/>
                        </a:lnSpc>
                        <a:spcAft>
                          <a:spcPts val="0"/>
                        </a:spcAft>
                      </a:pPr>
                      <a:r>
                        <a:rPr lang="en-US" sz="1800" b="0" kern="100" dirty="0">
                          <a:solidFill>
                            <a:srgbClr val="012169"/>
                          </a:solidFill>
                          <a:effectLst/>
                        </a:rPr>
                        <a:t>Binnen de </a:t>
                      </a:r>
                      <a:r>
                        <a:rPr lang="en-US" sz="1800" b="0" kern="100" dirty="0" err="1">
                          <a:solidFill>
                            <a:srgbClr val="012169"/>
                          </a:solidFill>
                          <a:effectLst/>
                        </a:rPr>
                        <a:t>intervisiegroep</a:t>
                      </a:r>
                      <a:r>
                        <a:rPr lang="en-US" sz="1800" b="0" kern="100" dirty="0">
                          <a:solidFill>
                            <a:srgbClr val="012169"/>
                          </a:solidFill>
                          <a:effectLst/>
                        </a:rPr>
                        <a:t>: </a:t>
                      </a:r>
                      <a:endParaRPr lang="nl-BE" sz="1800" b="0" kern="100" dirty="0">
                        <a:solidFill>
                          <a:srgbClr val="012169"/>
                        </a:solidFill>
                        <a:effectLst/>
                      </a:endParaRPr>
                    </a:p>
                    <a:p>
                      <a:pPr marL="342900" lvl="0" indent="-342900">
                        <a:lnSpc>
                          <a:spcPct val="100000"/>
                        </a:lnSpc>
                        <a:spcAft>
                          <a:spcPts val="0"/>
                        </a:spcAft>
                        <a:buFont typeface="Aptos" panose="020B0004020202020204" pitchFamily="34" charset="0"/>
                        <a:buChar char="-"/>
                      </a:pPr>
                      <a:r>
                        <a:rPr lang="nl-BE" sz="1800" b="0" kern="100" dirty="0">
                          <a:solidFill>
                            <a:srgbClr val="012169"/>
                          </a:solidFill>
                          <a:effectLst/>
                        </a:rPr>
                        <a:t>Wat zijn de noden, de wensen en de verwachtingen van de deelnemers? </a:t>
                      </a:r>
                    </a:p>
                    <a:p>
                      <a:pPr marL="342900" lvl="0" indent="-342900">
                        <a:lnSpc>
                          <a:spcPct val="100000"/>
                        </a:lnSpc>
                        <a:spcAft>
                          <a:spcPts val="0"/>
                        </a:spcAft>
                        <a:buFont typeface="Aptos" panose="020B0004020202020204" pitchFamily="34" charset="0"/>
                        <a:buChar char="-"/>
                      </a:pPr>
                      <a:r>
                        <a:rPr lang="nl-BE" sz="1800" b="0" kern="100" dirty="0">
                          <a:solidFill>
                            <a:srgbClr val="012169"/>
                          </a:solidFill>
                          <a:effectLst/>
                        </a:rPr>
                        <a:t>Wat zijn mogelijke opportuniteiten binnen de LOK-groep? </a:t>
                      </a:r>
                    </a:p>
                    <a:p>
                      <a:pPr marL="0" lvl="0" indent="0">
                        <a:lnSpc>
                          <a:spcPct val="100000"/>
                        </a:lnSpc>
                        <a:spcAft>
                          <a:spcPts val="0"/>
                        </a:spcAft>
                        <a:buFont typeface="Aptos" panose="020B0004020202020204" pitchFamily="34" charset="0"/>
                        <a:buNone/>
                      </a:pPr>
                      <a:endParaRPr lang="nl-BE" sz="1800" b="0" kern="100" dirty="0">
                        <a:solidFill>
                          <a:srgbClr val="012169"/>
                        </a:solidFill>
                        <a:effectLst/>
                      </a:endParaRPr>
                    </a:p>
                    <a:p>
                      <a:pPr>
                        <a:lnSpc>
                          <a:spcPct val="100000"/>
                        </a:lnSpc>
                        <a:spcAft>
                          <a:spcPts val="0"/>
                        </a:spcAft>
                      </a:pPr>
                      <a:r>
                        <a:rPr lang="en-US" sz="1800" b="0" kern="100" dirty="0" err="1">
                          <a:solidFill>
                            <a:srgbClr val="012169"/>
                          </a:solidFill>
                          <a:effectLst/>
                        </a:rPr>
                        <a:t>Nationaal</a:t>
                      </a:r>
                      <a:r>
                        <a:rPr lang="en-US" sz="1800" b="0" kern="100" dirty="0">
                          <a:solidFill>
                            <a:srgbClr val="012169"/>
                          </a:solidFill>
                          <a:effectLst/>
                        </a:rPr>
                        <a:t>: </a:t>
                      </a:r>
                      <a:endParaRPr lang="nl-BE" sz="1800" b="0" kern="100" dirty="0">
                        <a:solidFill>
                          <a:srgbClr val="012169"/>
                        </a:solidFill>
                        <a:effectLst/>
                      </a:endParaRPr>
                    </a:p>
                    <a:p>
                      <a:pPr marL="342900" lvl="0" indent="-342900" algn="just">
                        <a:lnSpc>
                          <a:spcPct val="100000"/>
                        </a:lnSpc>
                        <a:spcAft>
                          <a:spcPts val="0"/>
                        </a:spcAft>
                        <a:buFont typeface="Aptos" panose="020B0004020202020204" pitchFamily="34" charset="0"/>
                        <a:buChar char="-"/>
                      </a:pPr>
                      <a:r>
                        <a:rPr lang="nl-BE" sz="1800" b="0" kern="100" dirty="0">
                          <a:solidFill>
                            <a:srgbClr val="012169"/>
                          </a:solidFill>
                          <a:effectLst/>
                        </a:rPr>
                        <a:t>Een evaluatierapport van dit implementatieproject en “</a:t>
                      </a:r>
                      <a:r>
                        <a:rPr lang="nl-BE" sz="1800" b="0" kern="100" dirty="0" err="1">
                          <a:solidFill>
                            <a:srgbClr val="012169"/>
                          </a:solidFill>
                          <a:effectLst/>
                        </a:rPr>
                        <a:t>lessons</a:t>
                      </a:r>
                      <a:r>
                        <a:rPr lang="nl-BE" sz="1800" b="0" kern="100" dirty="0">
                          <a:solidFill>
                            <a:srgbClr val="012169"/>
                          </a:solidFill>
                          <a:effectLst/>
                        </a:rPr>
                        <a:t> </a:t>
                      </a:r>
                      <a:r>
                        <a:rPr lang="nl-BE" sz="1800" b="0" kern="100" dirty="0" err="1">
                          <a:solidFill>
                            <a:srgbClr val="012169"/>
                          </a:solidFill>
                          <a:effectLst/>
                        </a:rPr>
                        <a:t>learned</a:t>
                      </a:r>
                      <a:r>
                        <a:rPr lang="nl-BE" sz="1800" b="0" kern="100" dirty="0">
                          <a:solidFill>
                            <a:srgbClr val="012169"/>
                          </a:solidFill>
                          <a:effectLst/>
                        </a:rPr>
                        <a:t>” zal eind 2024/begin 2025 opgesteld worden.  </a:t>
                      </a:r>
                    </a:p>
                    <a:p>
                      <a:pPr marL="342900" lvl="0" indent="-342900">
                        <a:lnSpc>
                          <a:spcPct val="100000"/>
                        </a:lnSpc>
                        <a:spcAft>
                          <a:spcPts val="0"/>
                        </a:spcAft>
                        <a:buFont typeface="Aptos" panose="020B0004020202020204" pitchFamily="34" charset="0"/>
                        <a:buChar char="-"/>
                      </a:pPr>
                      <a:r>
                        <a:rPr lang="nl-BE" sz="1800" b="0" kern="100" dirty="0">
                          <a:solidFill>
                            <a:srgbClr val="012169"/>
                          </a:solidFill>
                          <a:effectLst/>
                        </a:rPr>
                        <a:t>Het NAP-AMR (National </a:t>
                      </a:r>
                      <a:r>
                        <a:rPr lang="nl-BE" sz="1800" b="0" kern="100" dirty="0" err="1">
                          <a:solidFill>
                            <a:srgbClr val="012169"/>
                          </a:solidFill>
                          <a:effectLst/>
                        </a:rPr>
                        <a:t>ActionPlan</a:t>
                      </a:r>
                      <a:r>
                        <a:rPr lang="nl-BE" sz="1800" b="0" kern="100" dirty="0">
                          <a:solidFill>
                            <a:srgbClr val="012169"/>
                          </a:solidFill>
                          <a:effectLst/>
                        </a:rPr>
                        <a:t> – </a:t>
                      </a:r>
                      <a:r>
                        <a:rPr lang="nl-BE" sz="1800" b="0" kern="100" dirty="0" err="1">
                          <a:solidFill>
                            <a:srgbClr val="012169"/>
                          </a:solidFill>
                          <a:effectLst/>
                        </a:rPr>
                        <a:t>AntiMicrobial</a:t>
                      </a:r>
                      <a:r>
                        <a:rPr lang="nl-BE" sz="1800" b="0" kern="100" dirty="0">
                          <a:solidFill>
                            <a:srgbClr val="012169"/>
                          </a:solidFill>
                          <a:effectLst/>
                        </a:rPr>
                        <a:t> </a:t>
                      </a:r>
                      <a:r>
                        <a:rPr lang="nl-BE" sz="1800" b="0" kern="100" dirty="0" err="1">
                          <a:solidFill>
                            <a:srgbClr val="012169"/>
                          </a:solidFill>
                          <a:effectLst/>
                        </a:rPr>
                        <a:t>Resistance</a:t>
                      </a:r>
                      <a:r>
                        <a:rPr lang="nl-BE" sz="1800" b="0" kern="100" dirty="0">
                          <a:solidFill>
                            <a:srgbClr val="012169"/>
                          </a:solidFill>
                          <a:effectLst/>
                        </a:rPr>
                        <a:t>) waarin dit project een plaats krijgt, wordt in het najaar van 2024 verder uitgewerkt. </a:t>
                      </a:r>
                      <a:endParaRPr lang="nl-BE" sz="1800" b="0" kern="100" dirty="0">
                        <a:solidFill>
                          <a:srgbClr val="012169"/>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714417069"/>
                  </a:ext>
                </a:extLst>
              </a:tr>
            </a:tbl>
          </a:graphicData>
        </a:graphic>
      </p:graphicFrame>
    </p:spTree>
    <p:extLst>
      <p:ext uri="{BB962C8B-B14F-4D97-AF65-F5344CB8AC3E}">
        <p14:creationId xmlns:p14="http://schemas.microsoft.com/office/powerpoint/2010/main" val="2454435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43</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LINK VOOR ACCREDITERING</a:t>
            </a:r>
            <a:br>
              <a:rPr lang="nl-NL" dirty="0">
                <a:latin typeface="Arial"/>
                <a:cs typeface="Arial"/>
              </a:rPr>
            </a:br>
            <a:br>
              <a:rPr lang="nl-NL" dirty="0"/>
            </a:b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91905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7F266FF-E7AD-41A5-A61E-46BD537598DD}"/>
              </a:ext>
            </a:extLst>
          </p:cNvPr>
          <p:cNvSpPr>
            <a:spLocks noGrp="1"/>
          </p:cNvSpPr>
          <p:nvPr>
            <p:ph type="dt" sz="half" idx="2"/>
          </p:nvPr>
        </p:nvSpPr>
        <p:spPr/>
        <p:txBody>
          <a:bodyPr/>
          <a:lstStyle/>
          <a:p>
            <a:fld id="{BDBB1AD8-F197-46BB-AB50-E68094428143}" type="datetime1">
              <a:rPr lang="nl-BE" smtClean="0"/>
              <a:t>9/07/2024</a:t>
            </a:fld>
            <a:endParaRPr lang="nl-BE"/>
          </a:p>
        </p:txBody>
      </p:sp>
      <p:sp>
        <p:nvSpPr>
          <p:cNvPr id="4" name="Slide Number Placeholder 3">
            <a:extLst>
              <a:ext uri="{FF2B5EF4-FFF2-40B4-BE49-F238E27FC236}">
                <a16:creationId xmlns:a16="http://schemas.microsoft.com/office/drawing/2014/main" id="{03F443AA-E362-4FA3-B1DC-1F26195E7AC2}"/>
              </a:ext>
            </a:extLst>
          </p:cNvPr>
          <p:cNvSpPr>
            <a:spLocks noGrp="1"/>
          </p:cNvSpPr>
          <p:nvPr>
            <p:ph type="sldNum" sz="quarter" idx="4"/>
          </p:nvPr>
        </p:nvSpPr>
        <p:spPr/>
        <p:txBody>
          <a:bodyPr/>
          <a:lstStyle/>
          <a:p>
            <a:fld id="{237A5C56-B9E8-4E46-B944-E20B96CB342D}" type="slidenum">
              <a:rPr lang="nl-BE" smtClean="0"/>
              <a:pPr/>
              <a:t>44</a:t>
            </a:fld>
            <a:endParaRPr lang="nl-BE">
              <a:solidFill>
                <a:schemeClr val="bg1"/>
              </a:solidFill>
            </a:endParaRPr>
          </a:p>
        </p:txBody>
      </p:sp>
      <p:sp>
        <p:nvSpPr>
          <p:cNvPr id="5" name="Title 4">
            <a:extLst>
              <a:ext uri="{FF2B5EF4-FFF2-40B4-BE49-F238E27FC236}">
                <a16:creationId xmlns:a16="http://schemas.microsoft.com/office/drawing/2014/main" id="{1604441B-AA39-4A91-ABB3-E4EED4D6EDDC}"/>
              </a:ext>
            </a:extLst>
          </p:cNvPr>
          <p:cNvSpPr>
            <a:spLocks noGrp="1"/>
          </p:cNvSpPr>
          <p:nvPr>
            <p:ph type="ctrTitle"/>
          </p:nvPr>
        </p:nvSpPr>
        <p:spPr/>
        <p:txBody>
          <a:bodyPr/>
          <a:lstStyle/>
          <a:p>
            <a:r>
              <a:rPr lang="nl-NL" dirty="0"/>
              <a:t>Accreditering via QR code</a:t>
            </a:r>
            <a:endParaRPr lang="en-US" dirty="0"/>
          </a:p>
        </p:txBody>
      </p:sp>
      <p:sp>
        <p:nvSpPr>
          <p:cNvPr id="9" name="Tekstvak 8">
            <a:extLst>
              <a:ext uri="{FF2B5EF4-FFF2-40B4-BE49-F238E27FC236}">
                <a16:creationId xmlns:a16="http://schemas.microsoft.com/office/drawing/2014/main" id="{24023795-A315-40A1-26A1-CA8BD0592D79}"/>
              </a:ext>
            </a:extLst>
          </p:cNvPr>
          <p:cNvSpPr txBox="1"/>
          <p:nvPr/>
        </p:nvSpPr>
        <p:spPr>
          <a:xfrm>
            <a:off x="1122233" y="1385438"/>
            <a:ext cx="4055919" cy="646331"/>
          </a:xfrm>
          <a:prstGeom prst="rect">
            <a:avLst/>
          </a:prstGeom>
          <a:noFill/>
        </p:spPr>
        <p:txBody>
          <a:bodyPr wrap="none" rtlCol="0">
            <a:spAutoFit/>
          </a:bodyPr>
          <a:lstStyle/>
          <a:p>
            <a:r>
              <a:rPr lang="nl-BE" sz="1800" u="sng" dirty="0">
                <a:solidFill>
                  <a:srgbClr val="0563C1"/>
                </a:solidFill>
                <a:effectLst/>
                <a:latin typeface="Aptos" panose="020B0004020202020204" pitchFamily="34" charset="0"/>
                <a:ea typeface="Times New Roman" panose="02020603050405020304" pitchFamily="18" charset="0"/>
                <a:cs typeface="Times New Roman" panose="02020603050405020304" pitchFamily="18" charset="0"/>
                <a:hlinkClick r:id="rId2"/>
              </a:rPr>
              <a:t>https://questionpro.com/t/AYlAaZ0cgM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2" name="Afbeelding 1">
            <a:extLst>
              <a:ext uri="{FF2B5EF4-FFF2-40B4-BE49-F238E27FC236}">
                <a16:creationId xmlns:a16="http://schemas.microsoft.com/office/drawing/2014/main" id="{6C9F2C3B-48CF-554E-9E34-0D92FA0EAA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6345" y="1908769"/>
            <a:ext cx="3391807" cy="3391807"/>
          </a:xfrm>
          <a:prstGeom prst="rect">
            <a:avLst/>
          </a:prstGeom>
          <a:noFill/>
          <a:ln>
            <a:noFill/>
          </a:ln>
        </p:spPr>
      </p:pic>
    </p:spTree>
    <p:extLst>
      <p:ext uri="{BB962C8B-B14F-4D97-AF65-F5344CB8AC3E}">
        <p14:creationId xmlns:p14="http://schemas.microsoft.com/office/powerpoint/2010/main" val="2465441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9/07/2024</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pPr/>
              <a:t>45</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Implementatieproject</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a:xfrm>
            <a:off x="253999" y="2690814"/>
            <a:ext cx="11613745" cy="471486"/>
          </a:xfrm>
        </p:spPr>
        <p:txBody>
          <a:bodyPr/>
          <a:lstStyle/>
          <a:p>
            <a:r>
              <a:rPr lang="nl-NL" dirty="0"/>
              <a:t>Lokaal </a:t>
            </a:r>
            <a:r>
              <a:rPr lang="nl-NL" dirty="0" err="1"/>
              <a:t>antibioticastewardship</a:t>
            </a:r>
            <a:r>
              <a:rPr lang="nl-NL" dirty="0"/>
              <a:t> luchtweginfecties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239136" cy="2676004"/>
          </a:xfrm>
        </p:spPr>
        <p:txBody>
          <a:bodyPr/>
          <a:lstStyle/>
          <a:p>
            <a:pPr algn="ctr"/>
            <a:endParaRPr lang="nl-BE" sz="1400" i="0" dirty="0"/>
          </a:p>
          <a:p>
            <a:pPr marL="0" indent="0">
              <a:spcBef>
                <a:spcPct val="0"/>
              </a:spcBef>
            </a:pPr>
            <a:r>
              <a:rPr lang="nl-NL" sz="3200" b="1" i="0" spc="600" dirty="0">
                <a:ea typeface="+mj-ea"/>
              </a:rPr>
              <a:t>DANK ! </a:t>
            </a:r>
            <a:endParaRPr lang="nl-BE" sz="3200" b="1" i="0" spc="600" dirty="0">
              <a:ea typeface="+mj-ea"/>
            </a:endParaRPr>
          </a:p>
          <a:p>
            <a:endParaRPr lang="nl-BE" sz="1400" i="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2"/>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2"/>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2"/>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2"/>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2"/>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3"/>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78179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5</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sp>
        <p:nvSpPr>
          <p:cNvPr id="8" name="Tijdelijke aanduiding voor tekst 7">
            <a:extLst>
              <a:ext uri="{FF2B5EF4-FFF2-40B4-BE49-F238E27FC236}">
                <a16:creationId xmlns:a16="http://schemas.microsoft.com/office/drawing/2014/main" id="{C84DB8F1-3D28-A9B2-FC44-F48AF43DAA50}"/>
              </a:ext>
            </a:extLst>
          </p:cNvPr>
          <p:cNvSpPr>
            <a:spLocks noGrp="1"/>
          </p:cNvSpPr>
          <p:nvPr>
            <p:ph type="body" sz="quarter" idx="10"/>
          </p:nvPr>
        </p:nvSpPr>
        <p:spPr>
          <a:xfrm>
            <a:off x="1967356" y="1132632"/>
            <a:ext cx="7357595" cy="5313362"/>
          </a:xfrm>
        </p:spPr>
        <p:txBody>
          <a:bodyPr/>
          <a:lstStyle/>
          <a:p>
            <a:pPr marL="0" indent="0">
              <a:buNone/>
            </a:pPr>
            <a:r>
              <a:rPr lang="nl-NL" sz="1600" dirty="0"/>
              <a:t>Dit implementatieproject wil het verschil verkleinen tussen </a:t>
            </a:r>
          </a:p>
          <a:p>
            <a:r>
              <a:rPr lang="nl-NL" sz="1600" b="1" dirty="0"/>
              <a:t>kennis</a:t>
            </a:r>
            <a:r>
              <a:rPr lang="nl-NL" sz="1600" dirty="0"/>
              <a:t> die we hebben en </a:t>
            </a:r>
          </a:p>
          <a:p>
            <a:r>
              <a:rPr lang="nl-NL" sz="1600" dirty="0"/>
              <a:t>het </a:t>
            </a:r>
            <a:r>
              <a:rPr lang="nl-NL" sz="1600" b="1" dirty="0"/>
              <a:t>gedrag</a:t>
            </a:r>
            <a:r>
              <a:rPr lang="nl-NL" sz="1600" dirty="0"/>
              <a:t> dat we stellen </a:t>
            </a:r>
          </a:p>
          <a:p>
            <a:pPr marL="0" indent="0">
              <a:buNone/>
            </a:pPr>
            <a:endParaRPr lang="nl-BE" dirty="0"/>
          </a:p>
        </p:txBody>
      </p:sp>
      <p:pic>
        <p:nvPicPr>
          <p:cNvPr id="10" name="Afbeelding 9">
            <a:extLst>
              <a:ext uri="{FF2B5EF4-FFF2-40B4-BE49-F238E27FC236}">
                <a16:creationId xmlns:a16="http://schemas.microsoft.com/office/drawing/2014/main" id="{9744BAA3-A56F-23C6-EB7C-2E181A44A05B}"/>
              </a:ext>
            </a:extLst>
          </p:cNvPr>
          <p:cNvPicPr>
            <a:picLocks noChangeAspect="1"/>
          </p:cNvPicPr>
          <p:nvPr/>
        </p:nvPicPr>
        <p:blipFill rotWithShape="1">
          <a:blip r:embed="rId2"/>
          <a:srcRect l="7757" t="16043" r="70625" b="58554"/>
          <a:stretch/>
        </p:blipFill>
        <p:spPr>
          <a:xfrm>
            <a:off x="2079381" y="2711047"/>
            <a:ext cx="8087785" cy="3563840"/>
          </a:xfrm>
          <a:prstGeom prst="rect">
            <a:avLst/>
          </a:prstGeom>
          <a:ln>
            <a:solidFill>
              <a:schemeClr val="accent1"/>
            </a:solidFill>
          </a:ln>
        </p:spPr>
      </p:pic>
    </p:spTree>
    <p:extLst>
      <p:ext uri="{BB962C8B-B14F-4D97-AF65-F5344CB8AC3E}">
        <p14:creationId xmlns:p14="http://schemas.microsoft.com/office/powerpoint/2010/main" val="1694568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6E39FB-94B7-46BC-8420-BFB8A02B8936}"/>
              </a:ext>
            </a:extLst>
          </p:cNvPr>
          <p:cNvSpPr>
            <a:spLocks noGrp="1"/>
          </p:cNvSpPr>
          <p:nvPr>
            <p:ph type="body" sz="quarter" idx="10"/>
          </p:nvPr>
        </p:nvSpPr>
        <p:spPr>
          <a:xfrm>
            <a:off x="227477" y="955797"/>
            <a:ext cx="11815054" cy="5313362"/>
          </a:xfrm>
        </p:spPr>
        <p:txBody>
          <a:bodyPr/>
          <a:lstStyle/>
          <a:p>
            <a:pPr marL="0" indent="0" algn="l" rtl="0" fontAlgn="base">
              <a:lnSpc>
                <a:spcPct val="150000"/>
              </a:lnSpc>
              <a:spcBef>
                <a:spcPts val="0"/>
              </a:spcBef>
              <a:buNone/>
            </a:pPr>
            <a:r>
              <a:rPr lang="nl-NL" sz="1600" b="1" dirty="0">
                <a:solidFill>
                  <a:srgbClr val="012169"/>
                </a:solidFill>
              </a:rPr>
              <a:t>Intervisies kaderen binnen een i</a:t>
            </a:r>
            <a:r>
              <a:rPr lang="nl-NL" sz="1600" b="1" i="0" u="none" strike="noStrike" dirty="0">
                <a:solidFill>
                  <a:srgbClr val="012169"/>
                </a:solidFill>
                <a:effectLst/>
                <a:latin typeface="Arial" panose="020B0604020202020204" pitchFamily="34" charset="0"/>
              </a:rPr>
              <a:t>mplementatieproject</a:t>
            </a:r>
            <a:r>
              <a:rPr lang="en-US" sz="1600" b="1" i="0" dirty="0">
                <a:solidFill>
                  <a:srgbClr val="012169"/>
                </a:solidFill>
                <a:effectLst/>
                <a:latin typeface="Arial" panose="020B0604020202020204" pitchFamily="34" charset="0"/>
              </a:rPr>
              <a:t>​</a:t>
            </a:r>
            <a:r>
              <a:rPr lang="en-US" sz="1600" b="1" dirty="0">
                <a:solidFill>
                  <a:srgbClr val="012169"/>
                </a:solidFill>
              </a:rPr>
              <a:t> met </a:t>
            </a:r>
            <a:r>
              <a:rPr lang="en-US" sz="1600" b="1" dirty="0" err="1">
                <a:solidFill>
                  <a:srgbClr val="012169"/>
                </a:solidFill>
              </a:rPr>
              <a:t>als</a:t>
            </a:r>
            <a:r>
              <a:rPr lang="en-US" sz="1600" b="1" dirty="0">
                <a:solidFill>
                  <a:srgbClr val="012169"/>
                </a:solidFill>
              </a:rPr>
              <a:t> </a:t>
            </a:r>
            <a:r>
              <a:rPr lang="en-US" sz="1600" b="1" dirty="0" err="1">
                <a:solidFill>
                  <a:srgbClr val="012169"/>
                </a:solidFill>
              </a:rPr>
              <a:t>doel</a:t>
            </a:r>
            <a:r>
              <a:rPr lang="en-US" sz="1600" b="1" dirty="0">
                <a:solidFill>
                  <a:srgbClr val="012169"/>
                </a:solidFill>
              </a:rPr>
              <a:t> </a:t>
            </a:r>
          </a:p>
          <a:p>
            <a:pPr algn="l" rtl="0" fontAlgn="base">
              <a:lnSpc>
                <a:spcPct val="120000"/>
              </a:lnSpc>
              <a:spcBef>
                <a:spcPts val="0"/>
              </a:spcBef>
            </a:pPr>
            <a:r>
              <a:rPr lang="nl-NL" sz="1600" b="0" i="0" u="none" strike="noStrike" dirty="0">
                <a:solidFill>
                  <a:srgbClr val="012169"/>
                </a:solidFill>
                <a:effectLst/>
                <a:latin typeface="Arial" panose="020B0604020202020204" pitchFamily="34" charset="0"/>
              </a:rPr>
              <a:t>huisartsen </a:t>
            </a:r>
            <a:r>
              <a:rPr lang="nl-NL" sz="1600" i="0" u="none" strike="noStrike" dirty="0">
                <a:solidFill>
                  <a:srgbClr val="012169"/>
                </a:solidFill>
                <a:effectLst/>
                <a:latin typeface="Arial" panose="020B0604020202020204" pitchFamily="34" charset="0"/>
              </a:rPr>
              <a:t>ondersteunen</a:t>
            </a:r>
            <a:r>
              <a:rPr lang="nl-NL" sz="1600" b="0" i="0" u="none" strike="noStrike" dirty="0">
                <a:solidFill>
                  <a:srgbClr val="012169"/>
                </a:solidFill>
                <a:effectLst/>
                <a:latin typeface="Arial" panose="020B0604020202020204" pitchFamily="34" charset="0"/>
              </a:rPr>
              <a:t> bij </a:t>
            </a:r>
            <a:endParaRPr lang="nl-NL" sz="1600" dirty="0">
              <a:solidFill>
                <a:srgbClr val="012169"/>
              </a:solidFill>
            </a:endParaRPr>
          </a:p>
          <a:p>
            <a:pPr algn="l" rtl="0" fontAlgn="base">
              <a:lnSpc>
                <a:spcPct val="120000"/>
              </a:lnSpc>
              <a:spcBef>
                <a:spcPts val="0"/>
              </a:spcBef>
            </a:pPr>
            <a:r>
              <a:rPr lang="nl-NL" sz="1600" b="0" i="0" u="none" strike="noStrike" dirty="0">
                <a:solidFill>
                  <a:srgbClr val="012169"/>
                </a:solidFill>
                <a:effectLst/>
                <a:latin typeface="Arial" panose="020B0604020202020204" pitchFamily="34" charset="0"/>
              </a:rPr>
              <a:t>kwaliteitsvol </a:t>
            </a:r>
            <a:r>
              <a:rPr lang="nl-NL" sz="1600" i="0" u="none" strike="noStrike" dirty="0">
                <a:solidFill>
                  <a:srgbClr val="012169"/>
                </a:solidFill>
                <a:effectLst/>
                <a:latin typeface="Arial" panose="020B0604020202020204" pitchFamily="34" charset="0"/>
              </a:rPr>
              <a:t>antibiotica-voorschrijf-</a:t>
            </a:r>
            <a:r>
              <a:rPr lang="nl-NL" sz="1600" b="1" i="0" u="none" strike="noStrike" dirty="0">
                <a:solidFill>
                  <a:srgbClr val="012169"/>
                </a:solidFill>
                <a:effectLst/>
                <a:latin typeface="Arial" panose="020B0604020202020204" pitchFamily="34" charset="0"/>
              </a:rPr>
              <a:t>gedrag</a:t>
            </a:r>
            <a:r>
              <a:rPr lang="en-US" sz="1600" b="1" i="0" dirty="0">
                <a:solidFill>
                  <a:srgbClr val="012169"/>
                </a:solidFill>
                <a:effectLst/>
                <a:latin typeface="Arial" panose="020B0604020202020204" pitchFamily="34" charset="0"/>
              </a:rPr>
              <a:t>​ </a:t>
            </a:r>
            <a:r>
              <a:rPr lang="en-US" sz="1600" i="1" dirty="0">
                <a:solidFill>
                  <a:srgbClr val="012169"/>
                </a:solidFill>
                <a:effectLst/>
                <a:latin typeface="Arial" panose="020B0604020202020204" pitchFamily="34" charset="0"/>
              </a:rPr>
              <a:t>(er is </a:t>
            </a:r>
            <a:r>
              <a:rPr lang="en-US" sz="1600" i="1" dirty="0" err="1">
                <a:solidFill>
                  <a:srgbClr val="012169"/>
                </a:solidFill>
                <a:effectLst/>
                <a:latin typeface="Arial" panose="020B0604020202020204" pitchFamily="34" charset="0"/>
              </a:rPr>
              <a:t>altijd</a:t>
            </a:r>
            <a:r>
              <a:rPr lang="en-US" sz="1600" i="1" dirty="0">
                <a:solidFill>
                  <a:srgbClr val="012169"/>
                </a:solidFill>
                <a:effectLst/>
                <a:latin typeface="Arial" panose="020B0604020202020204" pitchFamily="34" charset="0"/>
              </a:rPr>
              <a:t> </a:t>
            </a:r>
            <a:r>
              <a:rPr lang="en-US" sz="1600" i="1" dirty="0" err="1">
                <a:solidFill>
                  <a:srgbClr val="012169"/>
                </a:solidFill>
                <a:effectLst/>
                <a:latin typeface="Arial" panose="020B0604020202020204" pitchFamily="34" charset="0"/>
              </a:rPr>
              <a:t>ruimte</a:t>
            </a:r>
            <a:r>
              <a:rPr lang="en-US" sz="1600" i="1" dirty="0">
                <a:solidFill>
                  <a:srgbClr val="012169"/>
                </a:solidFill>
                <a:effectLst/>
                <a:latin typeface="Arial" panose="020B0604020202020204" pitchFamily="34" charset="0"/>
              </a:rPr>
              <a:t> </a:t>
            </a:r>
            <a:r>
              <a:rPr lang="en-US" sz="1600" i="1" dirty="0" err="1">
                <a:solidFill>
                  <a:srgbClr val="012169"/>
                </a:solidFill>
                <a:effectLst/>
                <a:latin typeface="Arial" panose="020B0604020202020204" pitchFamily="34" charset="0"/>
              </a:rPr>
              <a:t>voor</a:t>
            </a:r>
            <a:r>
              <a:rPr lang="en-US" sz="1600" i="1" dirty="0">
                <a:solidFill>
                  <a:srgbClr val="012169"/>
                </a:solidFill>
                <a:effectLst/>
                <a:latin typeface="Arial" panose="020B0604020202020204" pitchFamily="34" charset="0"/>
              </a:rPr>
              <a:t> </a:t>
            </a:r>
            <a:r>
              <a:rPr lang="en-US" sz="1600" i="1" dirty="0" err="1">
                <a:solidFill>
                  <a:srgbClr val="012169"/>
                </a:solidFill>
                <a:effectLst/>
                <a:latin typeface="Arial" panose="020B0604020202020204" pitchFamily="34" charset="0"/>
              </a:rPr>
              <a:t>verbetering</a:t>
            </a:r>
            <a:r>
              <a:rPr lang="en-US" sz="1600" i="1" dirty="0">
                <a:solidFill>
                  <a:srgbClr val="012169"/>
                </a:solidFill>
                <a:effectLst/>
                <a:latin typeface="Arial" panose="020B0604020202020204" pitchFamily="34" charset="0"/>
              </a:rPr>
              <a:t>) </a:t>
            </a:r>
          </a:p>
          <a:p>
            <a:pPr marL="0" indent="0" algn="l" rtl="0" fontAlgn="base">
              <a:lnSpc>
                <a:spcPct val="120000"/>
              </a:lnSpc>
              <a:spcBef>
                <a:spcPts val="0"/>
              </a:spcBef>
              <a:buNone/>
            </a:pPr>
            <a:endParaRPr lang="en-US" sz="1600" b="1" i="0" dirty="0">
              <a:solidFill>
                <a:srgbClr val="012169"/>
              </a:solidFill>
              <a:effectLst/>
              <a:latin typeface="Arial" panose="020B0604020202020204" pitchFamily="34" charset="0"/>
            </a:endParaRPr>
          </a:p>
          <a:p>
            <a:pPr marL="0" indent="0" algn="l" rtl="0" fontAlgn="base">
              <a:lnSpc>
                <a:spcPct val="120000"/>
              </a:lnSpc>
              <a:spcBef>
                <a:spcPts val="0"/>
              </a:spcBef>
              <a:buNone/>
            </a:pPr>
            <a:r>
              <a:rPr lang="en-US" sz="1600" b="1" dirty="0">
                <a:solidFill>
                  <a:srgbClr val="012169"/>
                </a:solidFill>
              </a:rPr>
              <a:t>Het </a:t>
            </a:r>
            <a:r>
              <a:rPr lang="en-US" sz="1600" b="1" dirty="0" err="1">
                <a:solidFill>
                  <a:srgbClr val="012169"/>
                </a:solidFill>
              </a:rPr>
              <a:t>onderwerp</a:t>
            </a:r>
            <a:r>
              <a:rPr lang="en-US" sz="1600" b="1" dirty="0">
                <a:solidFill>
                  <a:srgbClr val="012169"/>
                </a:solidFill>
              </a:rPr>
              <a:t> van de </a:t>
            </a:r>
            <a:r>
              <a:rPr lang="en-US" sz="1600" b="1" dirty="0" err="1">
                <a:solidFill>
                  <a:srgbClr val="012169"/>
                </a:solidFill>
              </a:rPr>
              <a:t>intervisie</a:t>
            </a:r>
            <a:r>
              <a:rPr lang="en-US" sz="1600" b="1" dirty="0">
                <a:solidFill>
                  <a:srgbClr val="012169"/>
                </a:solidFill>
              </a:rPr>
              <a:t> is </a:t>
            </a:r>
          </a:p>
          <a:p>
            <a:pPr algn="l" rtl="0" fontAlgn="base">
              <a:lnSpc>
                <a:spcPct val="120000"/>
              </a:lnSpc>
              <a:spcBef>
                <a:spcPts val="0"/>
              </a:spcBef>
            </a:pPr>
            <a:r>
              <a:rPr lang="en-US" sz="1600" dirty="0" err="1">
                <a:solidFill>
                  <a:srgbClr val="012169"/>
                </a:solidFill>
              </a:rPr>
              <a:t>verdere</a:t>
            </a:r>
            <a:r>
              <a:rPr lang="en-US" sz="1600" dirty="0">
                <a:solidFill>
                  <a:srgbClr val="012169"/>
                </a:solidFill>
              </a:rPr>
              <a:t> </a:t>
            </a:r>
            <a:r>
              <a:rPr lang="en-US" sz="1600" dirty="0" err="1">
                <a:solidFill>
                  <a:srgbClr val="012169"/>
                </a:solidFill>
              </a:rPr>
              <a:t>optimalisatie</a:t>
            </a:r>
            <a:r>
              <a:rPr lang="en-US" sz="1600" dirty="0">
                <a:solidFill>
                  <a:srgbClr val="012169"/>
                </a:solidFill>
              </a:rPr>
              <a:t> van </a:t>
            </a:r>
            <a:r>
              <a:rPr lang="en-US" sz="1600" dirty="0" err="1">
                <a:solidFill>
                  <a:srgbClr val="012169"/>
                </a:solidFill>
              </a:rPr>
              <a:t>antibiotica-voorschrijf-</a:t>
            </a:r>
            <a:r>
              <a:rPr lang="en-US" sz="1600" b="1" dirty="0" err="1">
                <a:solidFill>
                  <a:srgbClr val="012169"/>
                </a:solidFill>
              </a:rPr>
              <a:t>gedrag</a:t>
            </a:r>
            <a:r>
              <a:rPr lang="en-US" sz="1600" dirty="0">
                <a:solidFill>
                  <a:srgbClr val="012169"/>
                </a:solidFill>
              </a:rPr>
              <a:t> </a:t>
            </a:r>
          </a:p>
          <a:p>
            <a:pPr algn="l" rtl="0" fontAlgn="base">
              <a:lnSpc>
                <a:spcPct val="120000"/>
              </a:lnSpc>
              <a:spcBef>
                <a:spcPts val="0"/>
              </a:spcBef>
            </a:pPr>
            <a:r>
              <a:rPr lang="en-US" sz="1600" dirty="0">
                <a:solidFill>
                  <a:srgbClr val="012169"/>
                </a:solidFill>
              </a:rPr>
              <a:t>door </a:t>
            </a:r>
            <a:r>
              <a:rPr lang="en-US" sz="1600" dirty="0" err="1">
                <a:solidFill>
                  <a:srgbClr val="012169"/>
                </a:solidFill>
              </a:rPr>
              <a:t>samen</a:t>
            </a:r>
            <a:r>
              <a:rPr lang="en-US" sz="1600" dirty="0">
                <a:solidFill>
                  <a:srgbClr val="012169"/>
                </a:solidFill>
              </a:rPr>
              <a:t> </a:t>
            </a:r>
            <a:r>
              <a:rPr lang="en-US" sz="1600" dirty="0" err="1">
                <a:solidFill>
                  <a:srgbClr val="012169"/>
                </a:solidFill>
              </a:rPr>
              <a:t>determinanten</a:t>
            </a:r>
            <a:r>
              <a:rPr lang="en-US" sz="1600" dirty="0">
                <a:solidFill>
                  <a:srgbClr val="012169"/>
                </a:solidFill>
              </a:rPr>
              <a:t> </a:t>
            </a:r>
            <a:r>
              <a:rPr lang="en-US" sz="1600" dirty="0" err="1">
                <a:solidFill>
                  <a:srgbClr val="012169"/>
                </a:solidFill>
              </a:rPr>
              <a:t>te</a:t>
            </a:r>
            <a:r>
              <a:rPr lang="en-US" sz="1600" dirty="0">
                <a:solidFill>
                  <a:srgbClr val="012169"/>
                </a:solidFill>
              </a:rPr>
              <a:t> </a:t>
            </a:r>
            <a:r>
              <a:rPr lang="en-US" sz="1600" dirty="0" err="1">
                <a:solidFill>
                  <a:srgbClr val="012169"/>
                </a:solidFill>
              </a:rPr>
              <a:t>identificeren</a:t>
            </a:r>
            <a:r>
              <a:rPr lang="en-US" sz="1600" dirty="0">
                <a:solidFill>
                  <a:srgbClr val="012169"/>
                </a:solidFill>
              </a:rPr>
              <a:t> die </a:t>
            </a:r>
            <a:r>
              <a:rPr lang="en-US" sz="1600" dirty="0" err="1">
                <a:solidFill>
                  <a:srgbClr val="012169"/>
                </a:solidFill>
              </a:rPr>
              <a:t>optimaal</a:t>
            </a:r>
            <a:r>
              <a:rPr lang="en-US" sz="1600" dirty="0">
                <a:solidFill>
                  <a:srgbClr val="012169"/>
                </a:solidFill>
              </a:rPr>
              <a:t> </a:t>
            </a:r>
            <a:r>
              <a:rPr lang="en-US" sz="1600" dirty="0" err="1">
                <a:solidFill>
                  <a:srgbClr val="012169"/>
                </a:solidFill>
              </a:rPr>
              <a:t>antibiotica-voorschrijf-</a:t>
            </a:r>
            <a:r>
              <a:rPr lang="en-US" sz="1600" b="1" dirty="0" err="1">
                <a:solidFill>
                  <a:srgbClr val="012169"/>
                </a:solidFill>
              </a:rPr>
              <a:t>gedrag</a:t>
            </a:r>
            <a:r>
              <a:rPr lang="en-US" sz="1600" dirty="0">
                <a:solidFill>
                  <a:srgbClr val="012169"/>
                </a:solidFill>
              </a:rPr>
              <a:t> in de </a:t>
            </a:r>
            <a:r>
              <a:rPr lang="en-US" sz="1600" dirty="0" err="1">
                <a:solidFill>
                  <a:srgbClr val="012169"/>
                </a:solidFill>
              </a:rPr>
              <a:t>weg</a:t>
            </a:r>
            <a:r>
              <a:rPr lang="en-US" sz="1600" dirty="0">
                <a:solidFill>
                  <a:srgbClr val="012169"/>
                </a:solidFill>
              </a:rPr>
              <a:t> </a:t>
            </a:r>
            <a:r>
              <a:rPr lang="en-US" sz="1600" dirty="0" err="1">
                <a:solidFill>
                  <a:srgbClr val="012169"/>
                </a:solidFill>
              </a:rPr>
              <a:t>staan</a:t>
            </a:r>
            <a:r>
              <a:rPr lang="en-US" sz="1600" dirty="0">
                <a:solidFill>
                  <a:srgbClr val="012169"/>
                </a:solidFill>
              </a:rPr>
              <a:t> </a:t>
            </a:r>
          </a:p>
          <a:p>
            <a:pPr marL="0" indent="0" algn="l" rtl="0" fontAlgn="base">
              <a:lnSpc>
                <a:spcPct val="120000"/>
              </a:lnSpc>
              <a:spcBef>
                <a:spcPts val="0"/>
              </a:spcBef>
              <a:buNone/>
            </a:pPr>
            <a:r>
              <a:rPr lang="en-US" sz="1600" dirty="0">
                <a:solidFill>
                  <a:srgbClr val="012169"/>
                </a:solidFill>
              </a:rPr>
              <a:t>	</a:t>
            </a:r>
            <a:r>
              <a:rPr lang="en-US" sz="1600" dirty="0">
                <a:solidFill>
                  <a:srgbClr val="00B050"/>
                </a:solidFill>
              </a:rPr>
              <a:t>(vb. </a:t>
            </a:r>
            <a:r>
              <a:rPr lang="en-US" sz="1600" dirty="0" err="1">
                <a:solidFill>
                  <a:srgbClr val="00B050"/>
                </a:solidFill>
              </a:rPr>
              <a:t>diagnostische</a:t>
            </a:r>
            <a:r>
              <a:rPr lang="en-US" sz="1600" dirty="0">
                <a:solidFill>
                  <a:srgbClr val="00B050"/>
                </a:solidFill>
              </a:rPr>
              <a:t> </a:t>
            </a:r>
            <a:r>
              <a:rPr lang="en-US" sz="1600" dirty="0" err="1">
                <a:solidFill>
                  <a:srgbClr val="00B050"/>
                </a:solidFill>
              </a:rPr>
              <a:t>onzekerheid</a:t>
            </a:r>
            <a:r>
              <a:rPr lang="en-US" sz="1600" dirty="0">
                <a:solidFill>
                  <a:srgbClr val="00B050"/>
                </a:solidFill>
              </a:rPr>
              <a:t>) </a:t>
            </a:r>
          </a:p>
          <a:p>
            <a:pPr algn="l" rtl="0" fontAlgn="base">
              <a:lnSpc>
                <a:spcPct val="120000"/>
              </a:lnSpc>
              <a:spcBef>
                <a:spcPts val="0"/>
              </a:spcBef>
            </a:pPr>
            <a:r>
              <a:rPr lang="en-US" sz="1600" dirty="0">
                <a:solidFill>
                  <a:srgbClr val="012169"/>
                </a:solidFill>
              </a:rPr>
              <a:t>door </a:t>
            </a:r>
            <a:r>
              <a:rPr lang="en-US" sz="1600" dirty="0" err="1">
                <a:solidFill>
                  <a:srgbClr val="012169"/>
                </a:solidFill>
              </a:rPr>
              <a:t>samen</a:t>
            </a:r>
            <a:r>
              <a:rPr lang="en-US" sz="1600" dirty="0">
                <a:solidFill>
                  <a:srgbClr val="012169"/>
                </a:solidFill>
              </a:rPr>
              <a:t> </a:t>
            </a:r>
            <a:r>
              <a:rPr lang="en-US" sz="1600" dirty="0" err="1">
                <a:solidFill>
                  <a:srgbClr val="012169"/>
                </a:solidFill>
              </a:rPr>
              <a:t>te</a:t>
            </a:r>
            <a:r>
              <a:rPr lang="en-US" sz="1600" dirty="0">
                <a:solidFill>
                  <a:srgbClr val="012169"/>
                </a:solidFill>
              </a:rPr>
              <a:t> </a:t>
            </a:r>
            <a:r>
              <a:rPr lang="en-US" sz="1600" dirty="0" err="1">
                <a:solidFill>
                  <a:srgbClr val="012169"/>
                </a:solidFill>
              </a:rPr>
              <a:t>zoeken</a:t>
            </a:r>
            <a:r>
              <a:rPr lang="en-US" sz="1600" dirty="0">
                <a:solidFill>
                  <a:srgbClr val="012169"/>
                </a:solidFill>
              </a:rPr>
              <a:t> </a:t>
            </a:r>
            <a:r>
              <a:rPr lang="en-US" sz="1600" dirty="0" err="1">
                <a:solidFill>
                  <a:srgbClr val="012169"/>
                </a:solidFill>
              </a:rPr>
              <a:t>naar</a:t>
            </a:r>
            <a:r>
              <a:rPr lang="en-US" sz="1600" dirty="0">
                <a:solidFill>
                  <a:srgbClr val="012169"/>
                </a:solidFill>
              </a:rPr>
              <a:t> </a:t>
            </a:r>
            <a:r>
              <a:rPr lang="en-US" sz="1600" dirty="0" err="1">
                <a:solidFill>
                  <a:srgbClr val="012169"/>
                </a:solidFill>
              </a:rPr>
              <a:t>interventies</a:t>
            </a:r>
            <a:r>
              <a:rPr lang="en-US" sz="1600" dirty="0">
                <a:solidFill>
                  <a:srgbClr val="012169"/>
                </a:solidFill>
              </a:rPr>
              <a:t> die </a:t>
            </a:r>
            <a:r>
              <a:rPr lang="en-US" sz="1600" dirty="0" err="1">
                <a:solidFill>
                  <a:srgbClr val="012169"/>
                </a:solidFill>
              </a:rPr>
              <a:t>optimaal</a:t>
            </a:r>
            <a:r>
              <a:rPr lang="en-US" sz="1600" dirty="0">
                <a:solidFill>
                  <a:srgbClr val="012169"/>
                </a:solidFill>
              </a:rPr>
              <a:t> </a:t>
            </a:r>
            <a:r>
              <a:rPr lang="en-US" sz="1600" dirty="0" err="1">
                <a:solidFill>
                  <a:srgbClr val="012169"/>
                </a:solidFill>
              </a:rPr>
              <a:t>antibiotica-voorschrijf-</a:t>
            </a:r>
            <a:r>
              <a:rPr lang="en-US" sz="1600" b="1" dirty="0" err="1">
                <a:solidFill>
                  <a:srgbClr val="012169"/>
                </a:solidFill>
              </a:rPr>
              <a:t>gedrag</a:t>
            </a:r>
            <a:r>
              <a:rPr lang="en-US" sz="1600" dirty="0">
                <a:solidFill>
                  <a:srgbClr val="012169"/>
                </a:solidFill>
              </a:rPr>
              <a:t> </a:t>
            </a:r>
            <a:r>
              <a:rPr lang="en-US" sz="1600" dirty="0" err="1">
                <a:solidFill>
                  <a:srgbClr val="012169"/>
                </a:solidFill>
              </a:rPr>
              <a:t>ondersteunen</a:t>
            </a:r>
            <a:r>
              <a:rPr lang="en-US" sz="1600" dirty="0">
                <a:solidFill>
                  <a:srgbClr val="012169"/>
                </a:solidFill>
              </a:rPr>
              <a:t> </a:t>
            </a:r>
          </a:p>
          <a:p>
            <a:pPr marL="457200" lvl="1" indent="0" fontAlgn="base">
              <a:lnSpc>
                <a:spcPct val="120000"/>
              </a:lnSpc>
              <a:spcBef>
                <a:spcPts val="0"/>
              </a:spcBef>
              <a:buNone/>
            </a:pPr>
            <a:r>
              <a:rPr lang="en-US" dirty="0">
                <a:solidFill>
                  <a:srgbClr val="012169"/>
                </a:solidFill>
              </a:rPr>
              <a:t>	</a:t>
            </a:r>
            <a:r>
              <a:rPr lang="en-US" dirty="0">
                <a:solidFill>
                  <a:srgbClr val="00B050"/>
                </a:solidFill>
              </a:rPr>
              <a:t>(vb. </a:t>
            </a:r>
            <a:r>
              <a:rPr lang="en-US" dirty="0" err="1">
                <a:solidFill>
                  <a:srgbClr val="00B050"/>
                </a:solidFill>
              </a:rPr>
              <a:t>vangnetadvies</a:t>
            </a:r>
            <a:r>
              <a:rPr lang="en-US" dirty="0">
                <a:solidFill>
                  <a:srgbClr val="00B050"/>
                </a:solidFill>
              </a:rPr>
              <a:t>) </a:t>
            </a:r>
          </a:p>
          <a:p>
            <a:pPr algn="l" rtl="0" fontAlgn="base">
              <a:lnSpc>
                <a:spcPct val="120000"/>
              </a:lnSpc>
              <a:spcBef>
                <a:spcPts val="0"/>
              </a:spcBef>
            </a:pPr>
            <a:r>
              <a:rPr lang="en-US" sz="1600" dirty="0">
                <a:solidFill>
                  <a:srgbClr val="012169"/>
                </a:solidFill>
              </a:rPr>
              <a:t>door </a:t>
            </a:r>
            <a:r>
              <a:rPr lang="en-US" sz="1600" dirty="0" err="1">
                <a:solidFill>
                  <a:srgbClr val="012169"/>
                </a:solidFill>
              </a:rPr>
              <a:t>stil</a:t>
            </a:r>
            <a:r>
              <a:rPr lang="en-US" sz="1600" dirty="0">
                <a:solidFill>
                  <a:srgbClr val="012169"/>
                </a:solidFill>
              </a:rPr>
              <a:t> </a:t>
            </a:r>
            <a:r>
              <a:rPr lang="en-US" sz="1600" dirty="0" err="1">
                <a:solidFill>
                  <a:srgbClr val="012169"/>
                </a:solidFill>
              </a:rPr>
              <a:t>te</a:t>
            </a:r>
            <a:r>
              <a:rPr lang="en-US" sz="1600" dirty="0">
                <a:solidFill>
                  <a:srgbClr val="012169"/>
                </a:solidFill>
              </a:rPr>
              <a:t> </a:t>
            </a:r>
            <a:r>
              <a:rPr lang="en-US" sz="1600" dirty="0" err="1">
                <a:solidFill>
                  <a:srgbClr val="012169"/>
                </a:solidFill>
              </a:rPr>
              <a:t>staan</a:t>
            </a:r>
            <a:r>
              <a:rPr lang="en-US" sz="1600" dirty="0">
                <a:solidFill>
                  <a:srgbClr val="012169"/>
                </a:solidFill>
              </a:rPr>
              <a:t> </a:t>
            </a:r>
            <a:r>
              <a:rPr lang="en-US" sz="1600" dirty="0" err="1">
                <a:solidFill>
                  <a:srgbClr val="012169"/>
                </a:solidFill>
              </a:rPr>
              <a:t>bij</a:t>
            </a:r>
            <a:r>
              <a:rPr lang="en-US" sz="1600" dirty="0">
                <a:solidFill>
                  <a:srgbClr val="012169"/>
                </a:solidFill>
              </a:rPr>
              <a:t> </a:t>
            </a:r>
            <a:r>
              <a:rPr lang="en-US" sz="1600" dirty="0" err="1">
                <a:solidFill>
                  <a:srgbClr val="012169"/>
                </a:solidFill>
              </a:rPr>
              <a:t>acties</a:t>
            </a:r>
            <a:r>
              <a:rPr lang="en-US" sz="1600" dirty="0">
                <a:solidFill>
                  <a:srgbClr val="012169"/>
                </a:solidFill>
              </a:rPr>
              <a:t> </a:t>
            </a:r>
            <a:r>
              <a:rPr lang="en-US" sz="1600" dirty="0" err="1">
                <a:solidFill>
                  <a:srgbClr val="012169"/>
                </a:solidFill>
              </a:rPr>
              <a:t>en</a:t>
            </a:r>
            <a:r>
              <a:rPr lang="en-US" sz="1600" dirty="0">
                <a:solidFill>
                  <a:srgbClr val="012169"/>
                </a:solidFill>
              </a:rPr>
              <a:t> </a:t>
            </a:r>
            <a:r>
              <a:rPr lang="en-US" sz="1600" dirty="0" err="1">
                <a:solidFill>
                  <a:srgbClr val="012169"/>
                </a:solidFill>
              </a:rPr>
              <a:t>hulpmiddelen</a:t>
            </a:r>
            <a:r>
              <a:rPr lang="en-US" sz="1600" dirty="0">
                <a:solidFill>
                  <a:srgbClr val="012169"/>
                </a:solidFill>
              </a:rPr>
              <a:t> die </a:t>
            </a:r>
            <a:r>
              <a:rPr lang="en-US" sz="1600" dirty="0" err="1">
                <a:solidFill>
                  <a:srgbClr val="012169"/>
                </a:solidFill>
              </a:rPr>
              <a:t>ondersteuning</a:t>
            </a:r>
            <a:r>
              <a:rPr lang="en-US" sz="1600" dirty="0">
                <a:solidFill>
                  <a:srgbClr val="012169"/>
                </a:solidFill>
              </a:rPr>
              <a:t> </a:t>
            </a:r>
            <a:r>
              <a:rPr lang="en-US" sz="1600" dirty="0" err="1">
                <a:solidFill>
                  <a:srgbClr val="012169"/>
                </a:solidFill>
              </a:rPr>
              <a:t>bieden</a:t>
            </a:r>
            <a:r>
              <a:rPr lang="en-US" sz="1600" dirty="0">
                <a:solidFill>
                  <a:srgbClr val="012169"/>
                </a:solidFill>
              </a:rPr>
              <a:t> om de </a:t>
            </a:r>
            <a:r>
              <a:rPr lang="en-US" sz="1600" dirty="0" err="1">
                <a:solidFill>
                  <a:srgbClr val="012169"/>
                </a:solidFill>
              </a:rPr>
              <a:t>interventie</a:t>
            </a:r>
            <a:r>
              <a:rPr lang="en-US" sz="1600" dirty="0">
                <a:solidFill>
                  <a:srgbClr val="012169"/>
                </a:solidFill>
              </a:rPr>
              <a:t> </a:t>
            </a:r>
            <a:r>
              <a:rPr lang="en-US" sz="1600" dirty="0" err="1">
                <a:solidFill>
                  <a:srgbClr val="012169"/>
                </a:solidFill>
              </a:rPr>
              <a:t>ter</a:t>
            </a:r>
            <a:r>
              <a:rPr lang="en-US" sz="1600" dirty="0">
                <a:solidFill>
                  <a:srgbClr val="012169"/>
                </a:solidFill>
              </a:rPr>
              <a:t> </a:t>
            </a:r>
            <a:r>
              <a:rPr lang="en-US" sz="1600" dirty="0" err="1">
                <a:solidFill>
                  <a:srgbClr val="012169"/>
                </a:solidFill>
              </a:rPr>
              <a:t>bevordering</a:t>
            </a:r>
            <a:r>
              <a:rPr lang="en-US" sz="1600" dirty="0">
                <a:solidFill>
                  <a:srgbClr val="012169"/>
                </a:solidFill>
              </a:rPr>
              <a:t> van </a:t>
            </a:r>
            <a:r>
              <a:rPr lang="en-US" sz="1600" dirty="0" err="1">
                <a:solidFill>
                  <a:srgbClr val="012169"/>
                </a:solidFill>
              </a:rPr>
              <a:t>optimaal</a:t>
            </a:r>
            <a:r>
              <a:rPr lang="en-US" sz="1600" dirty="0">
                <a:solidFill>
                  <a:srgbClr val="012169"/>
                </a:solidFill>
              </a:rPr>
              <a:t> </a:t>
            </a:r>
            <a:r>
              <a:rPr lang="en-US" sz="1600" dirty="0" err="1">
                <a:solidFill>
                  <a:srgbClr val="012169"/>
                </a:solidFill>
              </a:rPr>
              <a:t>antibiotica-voorschrijf-</a:t>
            </a:r>
            <a:r>
              <a:rPr lang="en-US" sz="1600" b="1" dirty="0" err="1">
                <a:solidFill>
                  <a:srgbClr val="012169"/>
                </a:solidFill>
              </a:rPr>
              <a:t>gedrag</a:t>
            </a:r>
            <a:r>
              <a:rPr lang="en-US" sz="1600" dirty="0">
                <a:solidFill>
                  <a:srgbClr val="012169"/>
                </a:solidFill>
              </a:rPr>
              <a:t> toe </a:t>
            </a:r>
            <a:r>
              <a:rPr lang="en-US" sz="1600" dirty="0" err="1">
                <a:solidFill>
                  <a:srgbClr val="012169"/>
                </a:solidFill>
              </a:rPr>
              <a:t>te</a:t>
            </a:r>
            <a:r>
              <a:rPr lang="en-US" sz="1600" dirty="0">
                <a:solidFill>
                  <a:srgbClr val="012169"/>
                </a:solidFill>
              </a:rPr>
              <a:t> </a:t>
            </a:r>
            <a:r>
              <a:rPr lang="en-US" sz="1600" dirty="0" err="1">
                <a:solidFill>
                  <a:srgbClr val="012169"/>
                </a:solidFill>
              </a:rPr>
              <a:t>passen</a:t>
            </a:r>
            <a:r>
              <a:rPr lang="en-US" sz="1600" dirty="0">
                <a:solidFill>
                  <a:srgbClr val="012169"/>
                </a:solidFill>
              </a:rPr>
              <a:t> in de </a:t>
            </a:r>
            <a:r>
              <a:rPr lang="en-US" sz="1600" dirty="0" err="1">
                <a:solidFill>
                  <a:srgbClr val="012169"/>
                </a:solidFill>
              </a:rPr>
              <a:t>dagelijkse</a:t>
            </a:r>
            <a:r>
              <a:rPr lang="en-US" sz="1600" dirty="0">
                <a:solidFill>
                  <a:srgbClr val="012169"/>
                </a:solidFill>
              </a:rPr>
              <a:t> </a:t>
            </a:r>
            <a:r>
              <a:rPr lang="en-US" sz="1600" dirty="0" err="1">
                <a:solidFill>
                  <a:srgbClr val="012169"/>
                </a:solidFill>
              </a:rPr>
              <a:t>praktijk</a:t>
            </a:r>
            <a:r>
              <a:rPr lang="en-US" sz="1600" dirty="0">
                <a:solidFill>
                  <a:srgbClr val="012169"/>
                </a:solidFill>
              </a:rPr>
              <a:t> </a:t>
            </a:r>
            <a:r>
              <a:rPr lang="en-US" sz="1600" dirty="0">
                <a:solidFill>
                  <a:schemeClr val="bg1">
                    <a:lumMod val="50000"/>
                  </a:schemeClr>
                </a:solidFill>
              </a:rPr>
              <a:t>(</a:t>
            </a:r>
            <a:r>
              <a:rPr lang="en-US" sz="1600" dirty="0" err="1">
                <a:solidFill>
                  <a:schemeClr val="bg1">
                    <a:lumMod val="50000"/>
                  </a:schemeClr>
                </a:solidFill>
              </a:rPr>
              <a:t>actieplan</a:t>
            </a:r>
            <a:r>
              <a:rPr lang="en-US" sz="1600" dirty="0">
                <a:solidFill>
                  <a:schemeClr val="bg1">
                    <a:lumMod val="50000"/>
                  </a:schemeClr>
                </a:solidFill>
              </a:rPr>
              <a:t>: </a:t>
            </a:r>
            <a:r>
              <a:rPr lang="en-US" sz="1600" dirty="0" err="1">
                <a:solidFill>
                  <a:schemeClr val="bg1">
                    <a:lumMod val="50000"/>
                  </a:schemeClr>
                </a:solidFill>
              </a:rPr>
              <a:t>compacte</a:t>
            </a:r>
            <a:r>
              <a:rPr lang="en-US" sz="1600" dirty="0">
                <a:solidFill>
                  <a:schemeClr val="bg1">
                    <a:lumMod val="50000"/>
                  </a:schemeClr>
                </a:solidFill>
              </a:rPr>
              <a:t> </a:t>
            </a:r>
            <a:r>
              <a:rPr lang="en-US" sz="1600" dirty="0" err="1">
                <a:solidFill>
                  <a:schemeClr val="bg1">
                    <a:lumMod val="50000"/>
                  </a:schemeClr>
                </a:solidFill>
              </a:rPr>
              <a:t>versie</a:t>
            </a:r>
            <a:r>
              <a:rPr lang="en-US" sz="1600" dirty="0">
                <a:solidFill>
                  <a:schemeClr val="bg1">
                    <a:lumMod val="50000"/>
                  </a:schemeClr>
                </a:solidFill>
              </a:rPr>
              <a:t> </a:t>
            </a:r>
            <a:r>
              <a:rPr lang="en-US" sz="1600" dirty="0" err="1">
                <a:solidFill>
                  <a:schemeClr val="bg1">
                    <a:lumMod val="50000"/>
                  </a:schemeClr>
                </a:solidFill>
              </a:rPr>
              <a:t>beschikbaar</a:t>
            </a:r>
            <a:r>
              <a:rPr lang="en-US" sz="1600" dirty="0">
                <a:solidFill>
                  <a:schemeClr val="bg1">
                    <a:lumMod val="50000"/>
                  </a:schemeClr>
                </a:solidFill>
              </a:rPr>
              <a:t> op toolkit)</a:t>
            </a:r>
          </a:p>
          <a:p>
            <a:pPr marL="457200" lvl="1" indent="0" fontAlgn="base">
              <a:lnSpc>
                <a:spcPct val="120000"/>
              </a:lnSpc>
              <a:spcBef>
                <a:spcPts val="0"/>
              </a:spcBef>
              <a:buNone/>
            </a:pPr>
            <a:r>
              <a:rPr lang="en-US" dirty="0">
                <a:solidFill>
                  <a:srgbClr val="00B050"/>
                </a:solidFill>
              </a:rPr>
              <a:t>	(vb. </a:t>
            </a:r>
            <a:r>
              <a:rPr lang="en-US" dirty="0" err="1">
                <a:solidFill>
                  <a:srgbClr val="00B050"/>
                </a:solidFill>
              </a:rPr>
              <a:t>observeer</a:t>
            </a:r>
            <a:r>
              <a:rPr lang="en-US" dirty="0">
                <a:solidFill>
                  <a:srgbClr val="00B050"/>
                </a:solidFill>
              </a:rPr>
              <a:t> </a:t>
            </a:r>
            <a:r>
              <a:rPr lang="en-US" dirty="0" err="1">
                <a:solidFill>
                  <a:srgbClr val="00B050"/>
                </a:solidFill>
              </a:rPr>
              <a:t>wanneer</a:t>
            </a:r>
            <a:r>
              <a:rPr lang="en-US" dirty="0">
                <a:solidFill>
                  <a:srgbClr val="00B050"/>
                </a:solidFill>
              </a:rPr>
              <a:t> het </a:t>
            </a:r>
            <a:r>
              <a:rPr lang="en-US" dirty="0" err="1">
                <a:solidFill>
                  <a:srgbClr val="00B050"/>
                </a:solidFill>
              </a:rPr>
              <a:t>wel</a:t>
            </a:r>
            <a:r>
              <a:rPr lang="en-US" dirty="0">
                <a:solidFill>
                  <a:srgbClr val="00B050"/>
                </a:solidFill>
              </a:rPr>
              <a:t>/</a:t>
            </a:r>
            <a:r>
              <a:rPr lang="en-US" dirty="0" err="1">
                <a:solidFill>
                  <a:srgbClr val="00B050"/>
                </a:solidFill>
              </a:rPr>
              <a:t>niet</a:t>
            </a:r>
            <a:r>
              <a:rPr lang="en-US" dirty="0">
                <a:solidFill>
                  <a:srgbClr val="00B050"/>
                </a:solidFill>
              </a:rPr>
              <a:t> </a:t>
            </a:r>
            <a:r>
              <a:rPr lang="en-US" dirty="0" err="1">
                <a:solidFill>
                  <a:srgbClr val="00B050"/>
                </a:solidFill>
              </a:rPr>
              <a:t>lukt</a:t>
            </a:r>
            <a:r>
              <a:rPr lang="en-US" dirty="0">
                <a:solidFill>
                  <a:srgbClr val="00B050"/>
                </a:solidFill>
              </a:rPr>
              <a:t> om </a:t>
            </a:r>
            <a:r>
              <a:rPr lang="en-US" dirty="0" err="1">
                <a:solidFill>
                  <a:srgbClr val="00B050"/>
                </a:solidFill>
              </a:rPr>
              <a:t>vangnetadvies</a:t>
            </a:r>
            <a:r>
              <a:rPr lang="en-US" dirty="0">
                <a:solidFill>
                  <a:srgbClr val="00B050"/>
                </a:solidFill>
              </a:rPr>
              <a:t> </a:t>
            </a:r>
            <a:r>
              <a:rPr lang="en-US" dirty="0" err="1">
                <a:solidFill>
                  <a:srgbClr val="00B050"/>
                </a:solidFill>
              </a:rPr>
              <a:t>te</a:t>
            </a:r>
            <a:r>
              <a:rPr lang="en-US" dirty="0">
                <a:solidFill>
                  <a:srgbClr val="00B050"/>
                </a:solidFill>
              </a:rPr>
              <a:t> </a:t>
            </a:r>
            <a:r>
              <a:rPr lang="en-US" dirty="0" err="1">
                <a:solidFill>
                  <a:srgbClr val="00B050"/>
                </a:solidFill>
              </a:rPr>
              <a:t>geven</a:t>
            </a:r>
            <a:r>
              <a:rPr lang="en-US" dirty="0">
                <a:solidFill>
                  <a:srgbClr val="00B050"/>
                </a:solidFill>
              </a:rPr>
              <a:t>)</a:t>
            </a:r>
            <a:endParaRPr lang="en-US" dirty="0">
              <a:solidFill>
                <a:srgbClr val="012169"/>
              </a:solidFill>
            </a:endParaRPr>
          </a:p>
          <a:p>
            <a:pPr marL="0" indent="0">
              <a:lnSpc>
                <a:spcPct val="120000"/>
              </a:lnSpc>
              <a:spcBef>
                <a:spcPts val="0"/>
              </a:spcBef>
              <a:buNone/>
            </a:pPr>
            <a:endParaRPr lang="en-US" sz="1600" b="1" dirty="0"/>
          </a:p>
          <a:p>
            <a:pPr marL="0" indent="0">
              <a:lnSpc>
                <a:spcPct val="120000"/>
              </a:lnSpc>
              <a:spcBef>
                <a:spcPts val="0"/>
              </a:spcBef>
              <a:buNone/>
            </a:pPr>
            <a:endParaRPr lang="en-US" sz="1600" dirty="0"/>
          </a:p>
        </p:txBody>
      </p:sp>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6</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spTree>
    <p:extLst>
      <p:ext uri="{BB962C8B-B14F-4D97-AF65-F5344CB8AC3E}">
        <p14:creationId xmlns:p14="http://schemas.microsoft.com/office/powerpoint/2010/main" val="371490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6E39FB-94B7-46BC-8420-BFB8A02B8936}"/>
              </a:ext>
            </a:extLst>
          </p:cNvPr>
          <p:cNvSpPr>
            <a:spLocks noGrp="1"/>
          </p:cNvSpPr>
          <p:nvPr>
            <p:ph type="body" sz="quarter" idx="10"/>
          </p:nvPr>
        </p:nvSpPr>
        <p:spPr>
          <a:xfrm>
            <a:off x="223144" y="1275027"/>
            <a:ext cx="11815054" cy="5313362"/>
          </a:xfrm>
        </p:spPr>
        <p:txBody>
          <a:bodyPr/>
          <a:lstStyle/>
          <a:p>
            <a:pPr marL="0" indent="0" algn="l" rtl="0" fontAlgn="base">
              <a:lnSpc>
                <a:spcPct val="150000"/>
              </a:lnSpc>
              <a:spcBef>
                <a:spcPts val="0"/>
              </a:spcBef>
              <a:buNone/>
            </a:pPr>
            <a:r>
              <a:rPr lang="en-US" sz="1600" b="1" dirty="0">
                <a:solidFill>
                  <a:srgbClr val="012169"/>
                </a:solidFill>
              </a:rPr>
              <a:t>Het </a:t>
            </a:r>
            <a:r>
              <a:rPr lang="en-US" sz="1600" b="1" dirty="0" err="1">
                <a:solidFill>
                  <a:srgbClr val="012169"/>
                </a:solidFill>
              </a:rPr>
              <a:t>doel</a:t>
            </a:r>
            <a:r>
              <a:rPr lang="en-US" sz="1600" b="1" dirty="0">
                <a:solidFill>
                  <a:srgbClr val="012169"/>
                </a:solidFill>
              </a:rPr>
              <a:t> van de </a:t>
            </a:r>
            <a:r>
              <a:rPr lang="en-US" sz="1600" b="1" dirty="0" err="1">
                <a:solidFill>
                  <a:srgbClr val="012169"/>
                </a:solidFill>
              </a:rPr>
              <a:t>intervisie</a:t>
            </a:r>
            <a:r>
              <a:rPr lang="en-US" sz="1600" b="1" dirty="0">
                <a:solidFill>
                  <a:srgbClr val="012169"/>
                </a:solidFill>
              </a:rPr>
              <a:t> is </a:t>
            </a:r>
          </a:p>
          <a:p>
            <a:pPr algn="l" rtl="0" fontAlgn="base">
              <a:lnSpc>
                <a:spcPct val="150000"/>
              </a:lnSpc>
              <a:spcBef>
                <a:spcPts val="0"/>
              </a:spcBef>
            </a:pPr>
            <a:r>
              <a:rPr lang="en-US" sz="1600" dirty="0" err="1">
                <a:solidFill>
                  <a:srgbClr val="012169"/>
                </a:solidFill>
              </a:rPr>
              <a:t>Geen</a:t>
            </a:r>
            <a:r>
              <a:rPr lang="en-US" sz="1600" dirty="0">
                <a:solidFill>
                  <a:srgbClr val="012169"/>
                </a:solidFill>
              </a:rPr>
              <a:t> </a:t>
            </a:r>
            <a:r>
              <a:rPr lang="en-US" sz="1600" dirty="0" err="1">
                <a:solidFill>
                  <a:srgbClr val="012169"/>
                </a:solidFill>
              </a:rPr>
              <a:t>theorieles</a:t>
            </a:r>
            <a:r>
              <a:rPr lang="en-US" sz="1600" dirty="0">
                <a:solidFill>
                  <a:srgbClr val="012169"/>
                </a:solidFill>
              </a:rPr>
              <a:t> (top-down), </a:t>
            </a:r>
            <a:r>
              <a:rPr lang="en-US" sz="1600" dirty="0" err="1">
                <a:solidFill>
                  <a:srgbClr val="012169"/>
                </a:solidFill>
              </a:rPr>
              <a:t>wel</a:t>
            </a:r>
            <a:r>
              <a:rPr lang="en-US" sz="1600" dirty="0">
                <a:solidFill>
                  <a:srgbClr val="012169"/>
                </a:solidFill>
              </a:rPr>
              <a:t> </a:t>
            </a:r>
            <a:r>
              <a:rPr lang="en-US" sz="1600" dirty="0" err="1">
                <a:solidFill>
                  <a:srgbClr val="012169"/>
                </a:solidFill>
              </a:rPr>
              <a:t>interactieve</a:t>
            </a:r>
            <a:r>
              <a:rPr lang="en-US" sz="1600" dirty="0">
                <a:solidFill>
                  <a:srgbClr val="012169"/>
                </a:solidFill>
              </a:rPr>
              <a:t> </a:t>
            </a:r>
            <a:r>
              <a:rPr lang="en-US" sz="1600" dirty="0" err="1">
                <a:solidFill>
                  <a:srgbClr val="012169"/>
                </a:solidFill>
              </a:rPr>
              <a:t>uitwisseling</a:t>
            </a:r>
            <a:r>
              <a:rPr lang="en-US" sz="1600" dirty="0">
                <a:solidFill>
                  <a:srgbClr val="012169"/>
                </a:solidFill>
              </a:rPr>
              <a:t> over </a:t>
            </a:r>
            <a:r>
              <a:rPr lang="en-US" sz="1600" dirty="0" err="1">
                <a:solidFill>
                  <a:srgbClr val="012169"/>
                </a:solidFill>
              </a:rPr>
              <a:t>praktijkervaring</a:t>
            </a:r>
            <a:r>
              <a:rPr lang="en-US" sz="1600" dirty="0">
                <a:solidFill>
                  <a:srgbClr val="012169"/>
                </a:solidFill>
              </a:rPr>
              <a:t> (bottom-up) </a:t>
            </a:r>
          </a:p>
          <a:p>
            <a:pPr algn="l" rtl="0" fontAlgn="base">
              <a:lnSpc>
                <a:spcPct val="150000"/>
              </a:lnSpc>
              <a:spcBef>
                <a:spcPts val="0"/>
              </a:spcBef>
            </a:pPr>
            <a:r>
              <a:rPr lang="en-US" sz="1600" dirty="0" err="1">
                <a:solidFill>
                  <a:srgbClr val="012169"/>
                </a:solidFill>
              </a:rPr>
              <a:t>Geen</a:t>
            </a:r>
            <a:r>
              <a:rPr lang="en-US" sz="1600" dirty="0">
                <a:solidFill>
                  <a:srgbClr val="012169"/>
                </a:solidFill>
              </a:rPr>
              <a:t> focus op </a:t>
            </a:r>
            <a:r>
              <a:rPr lang="en-US" sz="1600" dirty="0" err="1">
                <a:solidFill>
                  <a:srgbClr val="012169"/>
                </a:solidFill>
              </a:rPr>
              <a:t>kennis</a:t>
            </a:r>
            <a:r>
              <a:rPr lang="en-US" sz="1600" dirty="0">
                <a:solidFill>
                  <a:srgbClr val="012169"/>
                </a:solidFill>
              </a:rPr>
              <a:t>, </a:t>
            </a:r>
            <a:r>
              <a:rPr lang="en-US" sz="1600" dirty="0" err="1">
                <a:solidFill>
                  <a:srgbClr val="012169"/>
                </a:solidFill>
              </a:rPr>
              <a:t>wel</a:t>
            </a:r>
            <a:r>
              <a:rPr lang="en-US" sz="1600" dirty="0">
                <a:solidFill>
                  <a:srgbClr val="012169"/>
                </a:solidFill>
              </a:rPr>
              <a:t> op </a:t>
            </a:r>
            <a:r>
              <a:rPr lang="en-US" sz="1600" dirty="0" err="1">
                <a:solidFill>
                  <a:srgbClr val="012169"/>
                </a:solidFill>
              </a:rPr>
              <a:t>vaardigheden</a:t>
            </a:r>
            <a:r>
              <a:rPr lang="en-US" sz="1600" dirty="0">
                <a:solidFill>
                  <a:srgbClr val="012169"/>
                </a:solidFill>
              </a:rPr>
              <a:t> om </a:t>
            </a:r>
            <a:r>
              <a:rPr lang="en-US" sz="1600" dirty="0" err="1">
                <a:solidFill>
                  <a:srgbClr val="012169"/>
                </a:solidFill>
              </a:rPr>
              <a:t>kwaliteit</a:t>
            </a:r>
            <a:r>
              <a:rPr lang="en-US" sz="1600" dirty="0">
                <a:solidFill>
                  <a:srgbClr val="012169"/>
                </a:solidFill>
              </a:rPr>
              <a:t> van </a:t>
            </a:r>
            <a:r>
              <a:rPr lang="en-US" sz="1600" dirty="0" err="1">
                <a:solidFill>
                  <a:srgbClr val="012169"/>
                </a:solidFill>
              </a:rPr>
              <a:t>antibiotica-voorschrijf-</a:t>
            </a:r>
            <a:r>
              <a:rPr lang="en-US" sz="1600" b="1" dirty="0" err="1">
                <a:solidFill>
                  <a:srgbClr val="012169"/>
                </a:solidFill>
              </a:rPr>
              <a:t>gedrag</a:t>
            </a:r>
            <a:r>
              <a:rPr lang="en-US" sz="1600" dirty="0">
                <a:solidFill>
                  <a:srgbClr val="012169"/>
                </a:solidFill>
              </a:rPr>
              <a:t> </a:t>
            </a:r>
            <a:r>
              <a:rPr lang="en-US" sz="1600" dirty="0" err="1">
                <a:solidFill>
                  <a:srgbClr val="012169"/>
                </a:solidFill>
              </a:rPr>
              <a:t>te</a:t>
            </a:r>
            <a:r>
              <a:rPr lang="en-US" sz="1600" dirty="0">
                <a:solidFill>
                  <a:srgbClr val="012169"/>
                </a:solidFill>
              </a:rPr>
              <a:t> </a:t>
            </a:r>
            <a:r>
              <a:rPr lang="en-US" sz="1600" dirty="0" err="1">
                <a:solidFill>
                  <a:srgbClr val="012169"/>
                </a:solidFill>
              </a:rPr>
              <a:t>bevorderen</a:t>
            </a:r>
            <a:endParaRPr lang="en-US" sz="1600" dirty="0">
              <a:solidFill>
                <a:srgbClr val="012169"/>
              </a:solidFill>
            </a:endParaRPr>
          </a:p>
          <a:p>
            <a:pPr algn="l" rtl="0" fontAlgn="base">
              <a:lnSpc>
                <a:spcPct val="150000"/>
              </a:lnSpc>
              <a:spcBef>
                <a:spcPts val="0"/>
              </a:spcBef>
            </a:pPr>
            <a:r>
              <a:rPr lang="en-US" sz="1600" dirty="0" err="1">
                <a:solidFill>
                  <a:srgbClr val="012169"/>
                </a:solidFill>
              </a:rPr>
              <a:t>Geen</a:t>
            </a:r>
            <a:r>
              <a:rPr lang="en-US" sz="1600" dirty="0">
                <a:solidFill>
                  <a:srgbClr val="012169"/>
                </a:solidFill>
              </a:rPr>
              <a:t> focus op barometer-</a:t>
            </a:r>
            <a:r>
              <a:rPr lang="en-US" sz="1600" dirty="0" err="1">
                <a:solidFill>
                  <a:srgbClr val="012169"/>
                </a:solidFill>
              </a:rPr>
              <a:t>resultaten</a:t>
            </a:r>
            <a:r>
              <a:rPr lang="en-US" sz="1600" dirty="0">
                <a:solidFill>
                  <a:srgbClr val="012169"/>
                </a:solidFill>
              </a:rPr>
              <a:t> of </a:t>
            </a:r>
            <a:r>
              <a:rPr lang="en-US" sz="1600" dirty="0" err="1">
                <a:solidFill>
                  <a:srgbClr val="012169"/>
                </a:solidFill>
              </a:rPr>
              <a:t>absoluut</a:t>
            </a:r>
            <a:r>
              <a:rPr lang="en-US" sz="1600" dirty="0">
                <a:solidFill>
                  <a:srgbClr val="012169"/>
                </a:solidFill>
              </a:rPr>
              <a:t> </a:t>
            </a:r>
            <a:r>
              <a:rPr lang="en-US" sz="1600" dirty="0" err="1">
                <a:solidFill>
                  <a:srgbClr val="012169"/>
                </a:solidFill>
              </a:rPr>
              <a:t>aantal</a:t>
            </a:r>
            <a:r>
              <a:rPr lang="en-US" sz="1600" dirty="0">
                <a:solidFill>
                  <a:srgbClr val="012169"/>
                </a:solidFill>
              </a:rPr>
              <a:t> </a:t>
            </a:r>
            <a:r>
              <a:rPr lang="en-US" sz="1600" dirty="0" err="1">
                <a:solidFill>
                  <a:srgbClr val="012169"/>
                </a:solidFill>
              </a:rPr>
              <a:t>voorschriften</a:t>
            </a:r>
            <a:r>
              <a:rPr lang="en-US" sz="1600" dirty="0">
                <a:solidFill>
                  <a:srgbClr val="012169"/>
                </a:solidFill>
              </a:rPr>
              <a:t>, </a:t>
            </a:r>
            <a:r>
              <a:rPr lang="en-US" sz="1600" dirty="0" err="1">
                <a:solidFill>
                  <a:srgbClr val="012169"/>
                </a:solidFill>
              </a:rPr>
              <a:t>wel</a:t>
            </a:r>
            <a:r>
              <a:rPr lang="en-US" sz="1600" dirty="0">
                <a:solidFill>
                  <a:srgbClr val="012169"/>
                </a:solidFill>
              </a:rPr>
              <a:t> op </a:t>
            </a:r>
            <a:r>
              <a:rPr lang="en-US" sz="1600" dirty="0" err="1">
                <a:solidFill>
                  <a:srgbClr val="012169"/>
                </a:solidFill>
              </a:rPr>
              <a:t>onderliggende</a:t>
            </a:r>
            <a:r>
              <a:rPr lang="en-US" sz="1600" dirty="0">
                <a:solidFill>
                  <a:srgbClr val="012169"/>
                </a:solidFill>
              </a:rPr>
              <a:t> </a:t>
            </a:r>
            <a:r>
              <a:rPr lang="en-US" sz="1600" dirty="0" err="1">
                <a:solidFill>
                  <a:srgbClr val="012169"/>
                </a:solidFill>
              </a:rPr>
              <a:t>determinanten</a:t>
            </a:r>
            <a:r>
              <a:rPr lang="en-US" sz="1600" dirty="0">
                <a:solidFill>
                  <a:srgbClr val="012169"/>
                </a:solidFill>
              </a:rPr>
              <a:t> van </a:t>
            </a:r>
            <a:r>
              <a:rPr lang="en-US" sz="1600" dirty="0" err="1">
                <a:solidFill>
                  <a:srgbClr val="012169"/>
                </a:solidFill>
              </a:rPr>
              <a:t>deze</a:t>
            </a:r>
            <a:r>
              <a:rPr lang="en-US" sz="1600" dirty="0">
                <a:solidFill>
                  <a:srgbClr val="012169"/>
                </a:solidFill>
              </a:rPr>
              <a:t> </a:t>
            </a:r>
            <a:r>
              <a:rPr lang="en-US" sz="1600" dirty="0" err="1">
                <a:solidFill>
                  <a:srgbClr val="012169"/>
                </a:solidFill>
              </a:rPr>
              <a:t>resultaten</a:t>
            </a:r>
            <a:endParaRPr lang="en-US" sz="1600" dirty="0">
              <a:solidFill>
                <a:srgbClr val="012169"/>
              </a:solidFill>
            </a:endParaRPr>
          </a:p>
          <a:p>
            <a:pPr algn="l" rtl="0" fontAlgn="base">
              <a:lnSpc>
                <a:spcPct val="150000"/>
              </a:lnSpc>
              <a:spcBef>
                <a:spcPts val="0"/>
              </a:spcBef>
            </a:pPr>
            <a:r>
              <a:rPr lang="en-US" sz="1600" dirty="0" err="1">
                <a:solidFill>
                  <a:srgbClr val="012169"/>
                </a:solidFill>
              </a:rPr>
              <a:t>Geen</a:t>
            </a:r>
            <a:r>
              <a:rPr lang="en-US" sz="1600" dirty="0">
                <a:solidFill>
                  <a:srgbClr val="012169"/>
                </a:solidFill>
              </a:rPr>
              <a:t> focus op </a:t>
            </a:r>
            <a:r>
              <a:rPr lang="en-US" sz="1600" dirty="0" err="1">
                <a:solidFill>
                  <a:srgbClr val="012169"/>
                </a:solidFill>
              </a:rPr>
              <a:t>klinische</a:t>
            </a:r>
            <a:r>
              <a:rPr lang="en-US" sz="1600" dirty="0">
                <a:solidFill>
                  <a:srgbClr val="012169"/>
                </a:solidFill>
              </a:rPr>
              <a:t> parameters </a:t>
            </a:r>
            <a:r>
              <a:rPr lang="en-US" sz="1600" dirty="0" err="1">
                <a:solidFill>
                  <a:srgbClr val="012169"/>
                </a:solidFill>
              </a:rPr>
              <a:t>als</a:t>
            </a:r>
            <a:r>
              <a:rPr lang="en-US" sz="1600" dirty="0">
                <a:solidFill>
                  <a:srgbClr val="012169"/>
                </a:solidFill>
              </a:rPr>
              <a:t> </a:t>
            </a:r>
            <a:r>
              <a:rPr lang="en-US" sz="1600" dirty="0" err="1">
                <a:solidFill>
                  <a:srgbClr val="012169"/>
                </a:solidFill>
              </a:rPr>
              <a:t>dusdanig</a:t>
            </a:r>
            <a:r>
              <a:rPr lang="en-US" sz="1600" dirty="0">
                <a:solidFill>
                  <a:srgbClr val="012169"/>
                </a:solidFill>
              </a:rPr>
              <a:t>, </a:t>
            </a:r>
            <a:r>
              <a:rPr lang="en-US" sz="1600" dirty="0" err="1">
                <a:solidFill>
                  <a:srgbClr val="012169"/>
                </a:solidFill>
              </a:rPr>
              <a:t>wel</a:t>
            </a:r>
            <a:r>
              <a:rPr lang="en-US" sz="1600" dirty="0">
                <a:solidFill>
                  <a:srgbClr val="012169"/>
                </a:solidFill>
              </a:rPr>
              <a:t> op </a:t>
            </a:r>
            <a:r>
              <a:rPr lang="en-US" sz="1600" dirty="0" err="1">
                <a:solidFill>
                  <a:srgbClr val="012169"/>
                </a:solidFill>
              </a:rPr>
              <a:t>interventies</a:t>
            </a:r>
            <a:r>
              <a:rPr lang="en-US" sz="1600" dirty="0">
                <a:solidFill>
                  <a:srgbClr val="012169"/>
                </a:solidFill>
              </a:rPr>
              <a:t> die </a:t>
            </a:r>
            <a:r>
              <a:rPr lang="en-US" sz="1600" dirty="0" err="1">
                <a:solidFill>
                  <a:srgbClr val="012169"/>
                </a:solidFill>
              </a:rPr>
              <a:t>zorgverlener</a:t>
            </a:r>
            <a:r>
              <a:rPr lang="en-US" sz="1600" dirty="0">
                <a:solidFill>
                  <a:srgbClr val="012169"/>
                </a:solidFill>
              </a:rPr>
              <a:t> </a:t>
            </a:r>
            <a:r>
              <a:rPr lang="en-US" sz="1600" dirty="0" err="1">
                <a:solidFill>
                  <a:srgbClr val="012169"/>
                </a:solidFill>
              </a:rPr>
              <a:t>kunnen</a:t>
            </a:r>
            <a:r>
              <a:rPr lang="en-US" sz="1600" dirty="0">
                <a:solidFill>
                  <a:srgbClr val="012169"/>
                </a:solidFill>
              </a:rPr>
              <a:t> </a:t>
            </a:r>
            <a:r>
              <a:rPr lang="en-US" sz="1600" dirty="0" err="1">
                <a:solidFill>
                  <a:srgbClr val="012169"/>
                </a:solidFill>
              </a:rPr>
              <a:t>ondersteunen</a:t>
            </a:r>
            <a:r>
              <a:rPr lang="en-US" sz="1600" dirty="0">
                <a:solidFill>
                  <a:srgbClr val="012169"/>
                </a:solidFill>
              </a:rPr>
              <a:t> </a:t>
            </a:r>
            <a:r>
              <a:rPr lang="en-US" sz="1600" dirty="0" err="1">
                <a:solidFill>
                  <a:srgbClr val="012169"/>
                </a:solidFill>
              </a:rPr>
              <a:t>bij</a:t>
            </a:r>
            <a:r>
              <a:rPr lang="en-US" sz="1600" dirty="0">
                <a:solidFill>
                  <a:srgbClr val="012169"/>
                </a:solidFill>
              </a:rPr>
              <a:t> </a:t>
            </a:r>
            <a:r>
              <a:rPr lang="en-US" sz="1600" dirty="0" err="1">
                <a:solidFill>
                  <a:srgbClr val="012169"/>
                </a:solidFill>
              </a:rPr>
              <a:t>complexe</a:t>
            </a:r>
            <a:r>
              <a:rPr lang="en-US" sz="1600" dirty="0">
                <a:solidFill>
                  <a:srgbClr val="012169"/>
                </a:solidFill>
              </a:rPr>
              <a:t> </a:t>
            </a:r>
            <a:r>
              <a:rPr lang="en-US" sz="1600" dirty="0" err="1">
                <a:solidFill>
                  <a:srgbClr val="012169"/>
                </a:solidFill>
              </a:rPr>
              <a:t>klinische</a:t>
            </a:r>
            <a:r>
              <a:rPr lang="en-US" sz="1600" dirty="0">
                <a:solidFill>
                  <a:srgbClr val="012169"/>
                </a:solidFill>
              </a:rPr>
              <a:t> casus </a:t>
            </a:r>
          </a:p>
          <a:p>
            <a:pPr marL="0" indent="0" algn="l" rtl="0" fontAlgn="base">
              <a:lnSpc>
                <a:spcPct val="150000"/>
              </a:lnSpc>
              <a:spcBef>
                <a:spcPts val="0"/>
              </a:spcBef>
              <a:buNone/>
            </a:pPr>
            <a:endParaRPr lang="en-US" sz="1600" dirty="0">
              <a:solidFill>
                <a:srgbClr val="012169"/>
              </a:solidFill>
            </a:endParaRPr>
          </a:p>
          <a:p>
            <a:pPr marL="0" indent="0" algn="l" rtl="0" fontAlgn="base">
              <a:lnSpc>
                <a:spcPct val="150000"/>
              </a:lnSpc>
              <a:spcBef>
                <a:spcPts val="0"/>
              </a:spcBef>
              <a:buNone/>
            </a:pPr>
            <a:endParaRPr lang="en-US" sz="1600" dirty="0">
              <a:solidFill>
                <a:srgbClr val="012169"/>
              </a:solidFill>
            </a:endParaRPr>
          </a:p>
          <a:p>
            <a:pPr marL="0" indent="0" algn="l" rtl="0" fontAlgn="base">
              <a:lnSpc>
                <a:spcPct val="150000"/>
              </a:lnSpc>
              <a:spcBef>
                <a:spcPts val="0"/>
              </a:spcBef>
              <a:buNone/>
            </a:pPr>
            <a:endParaRPr lang="en-US" sz="1600" dirty="0"/>
          </a:p>
        </p:txBody>
      </p:sp>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7</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sp>
        <p:nvSpPr>
          <p:cNvPr id="7" name="Tekstvak 6">
            <a:extLst>
              <a:ext uri="{FF2B5EF4-FFF2-40B4-BE49-F238E27FC236}">
                <a16:creationId xmlns:a16="http://schemas.microsoft.com/office/drawing/2014/main" id="{845CE7D9-BC4B-BF21-7A47-75F4902D1C4A}"/>
              </a:ext>
            </a:extLst>
          </p:cNvPr>
          <p:cNvSpPr txBox="1"/>
          <p:nvPr/>
        </p:nvSpPr>
        <p:spPr>
          <a:xfrm>
            <a:off x="579201" y="3931708"/>
            <a:ext cx="6618170" cy="1893339"/>
          </a:xfrm>
          <a:prstGeom prst="rect">
            <a:avLst/>
          </a:prstGeom>
          <a:noFill/>
        </p:spPr>
        <p:txBody>
          <a:bodyPr wrap="square" rtlCol="0">
            <a:spAutoFit/>
          </a:bodyPr>
          <a:lstStyle/>
          <a:p>
            <a:pPr>
              <a:lnSpc>
                <a:spcPct val="150000"/>
              </a:lnSpc>
            </a:pPr>
            <a:r>
              <a:rPr lang="nl-NL" sz="1600" dirty="0">
                <a:latin typeface="Arial" panose="020B0604020202020204" pitchFamily="34" charset="0"/>
                <a:cs typeface="Arial" panose="020B0604020202020204" pitchFamily="34" charset="0"/>
              </a:rPr>
              <a:t>De </a:t>
            </a:r>
            <a:r>
              <a:rPr lang="nl-NL" sz="1600" b="1" dirty="0" err="1">
                <a:latin typeface="Arial" panose="020B0604020202020204" pitchFamily="34" charset="0"/>
                <a:cs typeface="Arial" panose="020B0604020202020204" pitchFamily="34" charset="0"/>
              </a:rPr>
              <a:t>local</a:t>
            </a:r>
            <a:r>
              <a:rPr lang="nl-NL" sz="1600" b="1" dirty="0">
                <a:latin typeface="Arial" panose="020B0604020202020204" pitchFamily="34" charset="0"/>
                <a:cs typeface="Arial" panose="020B0604020202020204" pitchFamily="34" charset="0"/>
              </a:rPr>
              <a:t> </a:t>
            </a:r>
            <a:r>
              <a:rPr lang="nl-NL" sz="1600" b="1" dirty="0" err="1">
                <a:latin typeface="Arial" panose="020B0604020202020204" pitchFamily="34" charset="0"/>
                <a:cs typeface="Arial" panose="020B0604020202020204" pitchFamily="34" charset="0"/>
              </a:rPr>
              <a:t>champion</a:t>
            </a:r>
            <a:r>
              <a:rPr lang="nl-NL" sz="1600" b="1" dirty="0">
                <a:latin typeface="Arial" panose="020B0604020202020204" pitchFamily="34" charset="0"/>
                <a:cs typeface="Arial" panose="020B0604020202020204" pitchFamily="34" charset="0"/>
              </a:rPr>
              <a:t> </a:t>
            </a:r>
            <a:r>
              <a:rPr lang="nl-NL" sz="1600" dirty="0">
                <a:latin typeface="Arial" panose="020B0604020202020204" pitchFamily="34" charset="0"/>
                <a:cs typeface="Arial" panose="020B0604020202020204" pitchFamily="34" charset="0"/>
              </a:rPr>
              <a:t>is geen expert, wel een facilitator of voortrekker. Samen met de deelnemers (bottom-up) gaat de </a:t>
            </a:r>
            <a:r>
              <a:rPr lang="nl-NL" sz="1600" dirty="0" err="1">
                <a:latin typeface="Arial" panose="020B0604020202020204" pitchFamily="34" charset="0"/>
                <a:cs typeface="Arial" panose="020B0604020202020204" pitchFamily="34" charset="0"/>
              </a:rPr>
              <a:t>local</a:t>
            </a:r>
            <a:r>
              <a:rPr lang="nl-NL" sz="1600" dirty="0">
                <a:latin typeface="Arial" panose="020B0604020202020204" pitchFamily="34" charset="0"/>
                <a:cs typeface="Arial" panose="020B0604020202020204" pitchFamily="34" charset="0"/>
              </a:rPr>
              <a:t> </a:t>
            </a:r>
            <a:r>
              <a:rPr lang="nl-NL" sz="1600" dirty="0" err="1">
                <a:latin typeface="Arial" panose="020B0604020202020204" pitchFamily="34" charset="0"/>
                <a:cs typeface="Arial" panose="020B0604020202020204" pitchFamily="34" charset="0"/>
              </a:rPr>
              <a:t>champion</a:t>
            </a:r>
            <a:r>
              <a:rPr lang="nl-NL" sz="1600" dirty="0">
                <a:latin typeface="Arial" panose="020B0604020202020204" pitchFamily="34" charset="0"/>
                <a:cs typeface="Arial" panose="020B0604020202020204" pitchFamily="34" charset="0"/>
              </a:rPr>
              <a:t> op zoek naar kansen om kwaliteitsvol antibiotica-voorschrijf-gedrag te bevorderen via de uitwisseling tijdens de intervisie.</a:t>
            </a:r>
          </a:p>
          <a:p>
            <a:pPr>
              <a:lnSpc>
                <a:spcPct val="150000"/>
              </a:lnSpc>
            </a:pPr>
            <a:r>
              <a:rPr lang="nl-NL" sz="1600" dirty="0">
                <a:latin typeface="Arial" panose="020B0604020202020204" pitchFamily="34" charset="0"/>
                <a:cs typeface="Arial" panose="020B0604020202020204" pitchFamily="34" charset="0"/>
              </a:rPr>
              <a:t> </a:t>
            </a:r>
            <a:endParaRPr lang="nl-BE" sz="1600" dirty="0">
              <a:latin typeface="Arial" panose="020B0604020202020204" pitchFamily="34" charset="0"/>
              <a:cs typeface="Arial" panose="020B0604020202020204" pitchFamily="34" charset="0"/>
            </a:endParaRPr>
          </a:p>
        </p:txBody>
      </p:sp>
      <p:pic>
        <p:nvPicPr>
          <p:cNvPr id="6" name="Afbeelding 5">
            <a:extLst>
              <a:ext uri="{FF2B5EF4-FFF2-40B4-BE49-F238E27FC236}">
                <a16:creationId xmlns:a16="http://schemas.microsoft.com/office/drawing/2014/main" id="{628434E0-4E28-9ABE-9122-63E7CA76F25C}"/>
              </a:ext>
            </a:extLst>
          </p:cNvPr>
          <p:cNvPicPr>
            <a:picLocks noChangeAspect="1"/>
          </p:cNvPicPr>
          <p:nvPr/>
        </p:nvPicPr>
        <p:blipFill rotWithShape="1">
          <a:blip r:embed="rId2"/>
          <a:srcRect l="64227" t="16250" r="32057" b="75364"/>
          <a:stretch/>
        </p:blipFill>
        <p:spPr>
          <a:xfrm>
            <a:off x="6968115" y="3415468"/>
            <a:ext cx="2561061" cy="2167505"/>
          </a:xfrm>
          <a:prstGeom prst="rect">
            <a:avLst/>
          </a:prstGeom>
        </p:spPr>
      </p:pic>
    </p:spTree>
    <p:extLst>
      <p:ext uri="{BB962C8B-B14F-4D97-AF65-F5344CB8AC3E}">
        <p14:creationId xmlns:p14="http://schemas.microsoft.com/office/powerpoint/2010/main" val="317118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6E39FB-94B7-46BC-8420-BFB8A02B8936}"/>
              </a:ext>
            </a:extLst>
          </p:cNvPr>
          <p:cNvSpPr>
            <a:spLocks noGrp="1"/>
          </p:cNvSpPr>
          <p:nvPr>
            <p:ph type="body" sz="quarter" idx="10"/>
          </p:nvPr>
        </p:nvSpPr>
        <p:spPr>
          <a:xfrm>
            <a:off x="227477" y="955797"/>
            <a:ext cx="11815054" cy="5313362"/>
          </a:xfrm>
        </p:spPr>
        <p:txBody>
          <a:bodyPr/>
          <a:lstStyle/>
          <a:p>
            <a:pPr marL="0" indent="0">
              <a:lnSpc>
                <a:spcPct val="150000"/>
              </a:lnSpc>
              <a:spcBef>
                <a:spcPts val="0"/>
              </a:spcBef>
              <a:buNone/>
            </a:pPr>
            <a:r>
              <a:rPr lang="en-US" sz="1600" b="1" dirty="0" err="1"/>
              <a:t>Dit</a:t>
            </a:r>
            <a:r>
              <a:rPr lang="en-US" sz="1600" b="1" dirty="0"/>
              <a:t> project </a:t>
            </a:r>
            <a:r>
              <a:rPr lang="en-US" sz="1600" b="1" dirty="0" err="1"/>
              <a:t>omvat</a:t>
            </a:r>
            <a:r>
              <a:rPr lang="en-US" sz="1600" b="1" dirty="0"/>
              <a:t> 4 </a:t>
            </a:r>
            <a:r>
              <a:rPr lang="en-US" sz="1600" b="1" dirty="0" err="1"/>
              <a:t>intervisies</a:t>
            </a:r>
            <a:r>
              <a:rPr lang="en-US" sz="1600" b="1" dirty="0"/>
              <a:t> </a:t>
            </a:r>
            <a:r>
              <a:rPr lang="en-US" sz="1600" b="1" dirty="0" err="1"/>
              <a:t>omdat</a:t>
            </a:r>
            <a:r>
              <a:rPr lang="en-US" sz="1600" b="1" dirty="0"/>
              <a:t> </a:t>
            </a:r>
          </a:p>
          <a:p>
            <a:pPr>
              <a:lnSpc>
                <a:spcPct val="150000"/>
              </a:lnSpc>
              <a:spcBef>
                <a:spcPts val="0"/>
              </a:spcBef>
            </a:pPr>
            <a:r>
              <a:rPr lang="en-US" sz="1600" dirty="0" err="1"/>
              <a:t>gedragsverandering</a:t>
            </a:r>
            <a:r>
              <a:rPr lang="en-US" sz="1600" dirty="0"/>
              <a:t> </a:t>
            </a:r>
            <a:r>
              <a:rPr lang="en-US" sz="1600" dirty="0" err="1"/>
              <a:t>stap</a:t>
            </a:r>
            <a:r>
              <a:rPr lang="en-US" sz="1600" dirty="0"/>
              <a:t>-per-</a:t>
            </a:r>
            <a:r>
              <a:rPr lang="en-US" sz="1600" dirty="0" err="1"/>
              <a:t>stap</a:t>
            </a:r>
            <a:r>
              <a:rPr lang="en-US" sz="1600" dirty="0"/>
              <a:t> </a:t>
            </a:r>
            <a:r>
              <a:rPr lang="en-US" sz="1600" dirty="0" err="1"/>
              <a:t>gaat</a:t>
            </a:r>
            <a:r>
              <a:rPr lang="en-US" sz="1600" dirty="0"/>
              <a:t> </a:t>
            </a:r>
            <a:r>
              <a:rPr lang="en-US" sz="1600" dirty="0" err="1"/>
              <a:t>en</a:t>
            </a:r>
            <a:r>
              <a:rPr lang="en-US" sz="1600" dirty="0"/>
              <a:t> </a:t>
            </a:r>
            <a:r>
              <a:rPr lang="en-US" sz="1600" dirty="0" err="1"/>
              <a:t>oefening</a:t>
            </a:r>
            <a:r>
              <a:rPr lang="en-US" sz="1600" dirty="0"/>
              <a:t>/</a:t>
            </a:r>
            <a:r>
              <a:rPr lang="en-US" sz="1600" dirty="0" err="1"/>
              <a:t>herhaling</a:t>
            </a:r>
            <a:r>
              <a:rPr lang="en-US" sz="1600" dirty="0"/>
              <a:t> </a:t>
            </a:r>
            <a:r>
              <a:rPr lang="en-US" sz="1600" dirty="0" err="1"/>
              <a:t>vraagt</a:t>
            </a:r>
            <a:r>
              <a:rPr lang="en-US" sz="1600" dirty="0"/>
              <a:t> </a:t>
            </a:r>
          </a:p>
          <a:p>
            <a:pPr>
              <a:lnSpc>
                <a:spcPct val="150000"/>
              </a:lnSpc>
              <a:spcBef>
                <a:spcPts val="0"/>
              </a:spcBef>
            </a:pPr>
            <a:r>
              <a:rPr lang="en-US" sz="1600" dirty="0" err="1"/>
              <a:t>dit</a:t>
            </a:r>
            <a:r>
              <a:rPr lang="en-US" sz="1600" dirty="0"/>
              <a:t> de </a:t>
            </a:r>
            <a:r>
              <a:rPr lang="en-US" sz="1600" dirty="0" err="1"/>
              <a:t>kans</a:t>
            </a:r>
            <a:r>
              <a:rPr lang="en-US" sz="1600" dirty="0"/>
              <a:t> </a:t>
            </a:r>
            <a:r>
              <a:rPr lang="en-US" sz="1600" dirty="0" err="1"/>
              <a:t>biedt</a:t>
            </a:r>
            <a:r>
              <a:rPr lang="en-US" sz="1600" dirty="0"/>
              <a:t> om er </a:t>
            </a:r>
            <a:r>
              <a:rPr lang="en-US" sz="1600" dirty="0" err="1"/>
              <a:t>samen</a:t>
            </a:r>
            <a:r>
              <a:rPr lang="en-US" sz="1600" dirty="0"/>
              <a:t> </a:t>
            </a:r>
            <a:r>
              <a:rPr lang="en-US" sz="1600" dirty="0" err="1"/>
              <a:t>bij</a:t>
            </a:r>
            <a:r>
              <a:rPr lang="en-US" sz="1600" dirty="0"/>
              <a:t> </a:t>
            </a:r>
            <a:r>
              <a:rPr lang="en-US" sz="1600" dirty="0" err="1"/>
              <a:t>stil</a:t>
            </a:r>
            <a:r>
              <a:rPr lang="en-US" sz="1600" dirty="0"/>
              <a:t> </a:t>
            </a:r>
            <a:r>
              <a:rPr lang="en-US" sz="1600" dirty="0" err="1"/>
              <a:t>te</a:t>
            </a:r>
            <a:r>
              <a:rPr lang="en-US" sz="1600" dirty="0"/>
              <a:t> </a:t>
            </a:r>
            <a:r>
              <a:rPr lang="en-US" sz="1600" dirty="0" err="1"/>
              <a:t>staan</a:t>
            </a:r>
            <a:r>
              <a:rPr lang="en-US" sz="1600" dirty="0"/>
              <a:t> </a:t>
            </a:r>
            <a:r>
              <a:rPr lang="en-US" sz="1600" dirty="0" err="1"/>
              <a:t>en</a:t>
            </a:r>
            <a:r>
              <a:rPr lang="en-US" sz="1600" dirty="0"/>
              <a:t> van </a:t>
            </a:r>
            <a:r>
              <a:rPr lang="en-US" sz="1600" dirty="0" err="1"/>
              <a:t>elkaar</a:t>
            </a:r>
            <a:r>
              <a:rPr lang="en-US" sz="1600" dirty="0"/>
              <a:t> </a:t>
            </a:r>
            <a:r>
              <a:rPr lang="en-US" sz="1600" dirty="0" err="1"/>
              <a:t>te</a:t>
            </a:r>
            <a:r>
              <a:rPr lang="en-US" sz="1600" dirty="0"/>
              <a:t> </a:t>
            </a:r>
            <a:r>
              <a:rPr lang="en-US" sz="1600" dirty="0" err="1"/>
              <a:t>leren</a:t>
            </a:r>
            <a:endParaRPr lang="en-US" sz="1600" dirty="0"/>
          </a:p>
          <a:p>
            <a:pPr>
              <a:lnSpc>
                <a:spcPct val="150000"/>
              </a:lnSpc>
              <a:spcBef>
                <a:spcPts val="0"/>
              </a:spcBef>
            </a:pPr>
            <a:r>
              <a:rPr lang="en-US" sz="1600" dirty="0" err="1"/>
              <a:t>dit</a:t>
            </a:r>
            <a:r>
              <a:rPr lang="en-US" sz="1600" dirty="0"/>
              <a:t> de </a:t>
            </a:r>
            <a:r>
              <a:rPr lang="en-US" sz="1600" dirty="0" err="1"/>
              <a:t>mogelijkheid</a:t>
            </a:r>
            <a:r>
              <a:rPr lang="en-US" sz="1600" dirty="0"/>
              <a:t> </a:t>
            </a:r>
            <a:r>
              <a:rPr lang="en-US" sz="1600" dirty="0" err="1"/>
              <a:t>biedt</a:t>
            </a:r>
            <a:r>
              <a:rPr lang="en-US" sz="1600" dirty="0"/>
              <a:t> om </a:t>
            </a:r>
            <a:r>
              <a:rPr lang="en-US" sz="1600" dirty="0" err="1"/>
              <a:t>bij</a:t>
            </a:r>
            <a:r>
              <a:rPr lang="en-US" sz="1600" dirty="0"/>
              <a:t> </a:t>
            </a:r>
            <a:r>
              <a:rPr lang="en-US" sz="1600" dirty="0" err="1"/>
              <a:t>te</a:t>
            </a:r>
            <a:r>
              <a:rPr lang="en-US" sz="1600" dirty="0"/>
              <a:t> </a:t>
            </a:r>
            <a:r>
              <a:rPr lang="en-US" sz="1600" dirty="0" err="1"/>
              <a:t>sturen</a:t>
            </a:r>
            <a:r>
              <a:rPr lang="en-US" sz="1600" dirty="0"/>
              <a:t> </a:t>
            </a:r>
            <a:r>
              <a:rPr lang="en-US" sz="1600" dirty="0" err="1"/>
              <a:t>en</a:t>
            </a:r>
            <a:r>
              <a:rPr lang="en-US" sz="1600" dirty="0"/>
              <a:t> de </a:t>
            </a:r>
            <a:r>
              <a:rPr lang="en-US" sz="1600" dirty="0" err="1"/>
              <a:t>optimalisatie</a:t>
            </a:r>
            <a:r>
              <a:rPr lang="en-US" sz="1600" dirty="0"/>
              <a:t> van </a:t>
            </a:r>
            <a:r>
              <a:rPr lang="en-US" sz="1600" dirty="0" err="1"/>
              <a:t>antibiotica-voorschrijf-gedrag</a:t>
            </a:r>
            <a:r>
              <a:rPr lang="en-US" sz="1600" dirty="0"/>
              <a:t> </a:t>
            </a:r>
            <a:r>
              <a:rPr lang="en-US" sz="1600" dirty="0" err="1"/>
              <a:t>te</a:t>
            </a:r>
            <a:r>
              <a:rPr lang="en-US" sz="1600" dirty="0"/>
              <a:t> </a:t>
            </a:r>
            <a:r>
              <a:rPr lang="en-US" sz="1600" dirty="0" err="1"/>
              <a:t>verduurzamen</a:t>
            </a:r>
            <a:endParaRPr lang="en-US" sz="1600"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r>
              <a:rPr lang="en-US" sz="1600" b="1" dirty="0"/>
              <a:t>De </a:t>
            </a:r>
            <a:r>
              <a:rPr lang="en-US" sz="1600" b="1" dirty="0" err="1"/>
              <a:t>relevantie</a:t>
            </a:r>
            <a:r>
              <a:rPr lang="en-US" sz="1600" b="1" dirty="0"/>
              <a:t> van </a:t>
            </a:r>
            <a:r>
              <a:rPr lang="en-US" sz="1600" b="1" dirty="0" err="1"/>
              <a:t>dit</a:t>
            </a:r>
            <a:r>
              <a:rPr lang="en-US" sz="1600" b="1" dirty="0"/>
              <a:t> project is </a:t>
            </a:r>
          </a:p>
          <a:p>
            <a:pPr>
              <a:lnSpc>
                <a:spcPct val="150000"/>
              </a:lnSpc>
              <a:spcBef>
                <a:spcPts val="0"/>
              </a:spcBef>
            </a:pPr>
            <a:r>
              <a:rPr lang="en-US" sz="1600" dirty="0" err="1"/>
              <a:t>antimicrobiële</a:t>
            </a:r>
            <a:r>
              <a:rPr lang="en-US" sz="1600" dirty="0"/>
              <a:t> </a:t>
            </a:r>
            <a:r>
              <a:rPr lang="en-US" sz="1600" dirty="0" err="1"/>
              <a:t>resistentie</a:t>
            </a:r>
            <a:r>
              <a:rPr lang="en-US" sz="1600" dirty="0"/>
              <a:t> op </a:t>
            </a:r>
            <a:r>
              <a:rPr lang="en-US" sz="1600" dirty="0" err="1"/>
              <a:t>populatieniveau</a:t>
            </a:r>
            <a:r>
              <a:rPr lang="en-US" sz="1600" dirty="0"/>
              <a:t> </a:t>
            </a:r>
            <a:r>
              <a:rPr lang="en-US" sz="1600" dirty="0" err="1"/>
              <a:t>verkleinen</a:t>
            </a:r>
            <a:endParaRPr lang="en-US" sz="1600" dirty="0"/>
          </a:p>
        </p:txBody>
      </p:sp>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8</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pic>
        <p:nvPicPr>
          <p:cNvPr id="6" name="Afbeelding 5">
            <a:extLst>
              <a:ext uri="{FF2B5EF4-FFF2-40B4-BE49-F238E27FC236}">
                <a16:creationId xmlns:a16="http://schemas.microsoft.com/office/drawing/2014/main" id="{39476C0D-239F-189E-B409-FC9D265E9094}"/>
              </a:ext>
            </a:extLst>
          </p:cNvPr>
          <p:cNvPicPr>
            <a:picLocks noChangeAspect="1"/>
          </p:cNvPicPr>
          <p:nvPr/>
        </p:nvPicPr>
        <p:blipFill rotWithShape="1">
          <a:blip r:embed="rId2"/>
          <a:srcRect l="64227" t="16250" r="32057" b="75364"/>
          <a:stretch/>
        </p:blipFill>
        <p:spPr>
          <a:xfrm>
            <a:off x="7683168" y="313941"/>
            <a:ext cx="1556174" cy="1317038"/>
          </a:xfrm>
          <a:prstGeom prst="rect">
            <a:avLst/>
          </a:prstGeom>
        </p:spPr>
      </p:pic>
      <p:sp>
        <p:nvSpPr>
          <p:cNvPr id="7" name="Ovaal 6">
            <a:extLst>
              <a:ext uri="{FF2B5EF4-FFF2-40B4-BE49-F238E27FC236}">
                <a16:creationId xmlns:a16="http://schemas.microsoft.com/office/drawing/2014/main" id="{2AA6CEDE-D84E-69B7-0A27-D2C3C44B5CE4}"/>
              </a:ext>
            </a:extLst>
          </p:cNvPr>
          <p:cNvSpPr/>
          <p:nvPr/>
        </p:nvSpPr>
        <p:spPr>
          <a:xfrm>
            <a:off x="1703605" y="2533992"/>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a:extLst>
              <a:ext uri="{FF2B5EF4-FFF2-40B4-BE49-F238E27FC236}">
                <a16:creationId xmlns:a16="http://schemas.microsoft.com/office/drawing/2014/main" id="{F2B8B61E-208A-61E0-C8E6-52D2A6C8E4FD}"/>
              </a:ext>
            </a:extLst>
          </p:cNvPr>
          <p:cNvSpPr txBox="1"/>
          <p:nvPr/>
        </p:nvSpPr>
        <p:spPr>
          <a:xfrm>
            <a:off x="3736222" y="2716825"/>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098B4EF1-5848-8722-EAD3-DD4453E09A58}"/>
              </a:ext>
            </a:extLst>
          </p:cNvPr>
          <p:cNvSpPr txBox="1"/>
          <p:nvPr/>
        </p:nvSpPr>
        <p:spPr>
          <a:xfrm>
            <a:off x="2612119" y="4390061"/>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62B1E25E-12C3-3D88-1CCD-FF8894670EEC}"/>
              </a:ext>
            </a:extLst>
          </p:cNvPr>
          <p:cNvSpPr txBox="1"/>
          <p:nvPr/>
        </p:nvSpPr>
        <p:spPr>
          <a:xfrm>
            <a:off x="1489466" y="2690909"/>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B8A4C9E2-7CE9-F4C7-DF03-75465FCD154D}"/>
              </a:ext>
            </a:extLst>
          </p:cNvPr>
          <p:cNvSpPr/>
          <p:nvPr/>
        </p:nvSpPr>
        <p:spPr>
          <a:xfrm>
            <a:off x="2230373" y="2828507"/>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2" name="Tekstvak 11">
            <a:extLst>
              <a:ext uri="{FF2B5EF4-FFF2-40B4-BE49-F238E27FC236}">
                <a16:creationId xmlns:a16="http://schemas.microsoft.com/office/drawing/2014/main" id="{FE74EBAB-DD2C-4F97-022B-1B55D944F149}"/>
              </a:ext>
            </a:extLst>
          </p:cNvPr>
          <p:cNvSpPr txBox="1"/>
          <p:nvPr/>
        </p:nvSpPr>
        <p:spPr>
          <a:xfrm>
            <a:off x="2328520" y="2829740"/>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699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9</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a:t>Ter herhaling</a:t>
            </a:r>
            <a:endParaRPr lang="en-US" dirty="0"/>
          </a:p>
        </p:txBody>
      </p:sp>
      <p:pic>
        <p:nvPicPr>
          <p:cNvPr id="6" name="Picture 5" descr="A close-up of a project&#10;&#10;Description automatically generated">
            <a:extLst>
              <a:ext uri="{FF2B5EF4-FFF2-40B4-BE49-F238E27FC236}">
                <a16:creationId xmlns:a16="http://schemas.microsoft.com/office/drawing/2014/main" id="{DE07C4B7-8CA1-42AE-890C-1AD2A3003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699" y="936495"/>
            <a:ext cx="3919382" cy="5543680"/>
          </a:xfrm>
          <a:prstGeom prst="rect">
            <a:avLst/>
          </a:prstGeom>
          <a:effectLst>
            <a:outerShdw blurRad="63500" sx="102000" sy="102000" algn="ctr" rotWithShape="0">
              <a:prstClr val="black">
                <a:alpha val="40000"/>
              </a:prstClr>
            </a:outerShdw>
          </a:effectLst>
        </p:spPr>
      </p:pic>
      <p:sp>
        <p:nvSpPr>
          <p:cNvPr id="2" name="Tekstvak 1">
            <a:extLst>
              <a:ext uri="{FF2B5EF4-FFF2-40B4-BE49-F238E27FC236}">
                <a16:creationId xmlns:a16="http://schemas.microsoft.com/office/drawing/2014/main" id="{957594C4-5A87-7536-F98C-112A56717751}"/>
              </a:ext>
            </a:extLst>
          </p:cNvPr>
          <p:cNvSpPr txBox="1"/>
          <p:nvPr/>
        </p:nvSpPr>
        <p:spPr>
          <a:xfrm>
            <a:off x="4444366" y="702478"/>
            <a:ext cx="6909434" cy="7063985"/>
          </a:xfrm>
          <a:prstGeom prst="rect">
            <a:avLst/>
          </a:prstGeom>
          <a:noFill/>
        </p:spPr>
        <p:txBody>
          <a:bodyPr wrap="square" rtlCol="0">
            <a:spAutoFit/>
          </a:bodyPr>
          <a:lstStyle/>
          <a:p>
            <a:pPr>
              <a:lnSpc>
                <a:spcPct val="150000"/>
              </a:lnSpc>
            </a:pPr>
            <a:r>
              <a:rPr lang="nl-NL" sz="1600" b="1" dirty="0">
                <a:latin typeface="Arial" panose="020B0604020202020204" pitchFamily="34" charset="0"/>
                <a:cs typeface="Arial" panose="020B0604020202020204" pitchFamily="34" charset="0"/>
              </a:rPr>
              <a:t>Barometer</a:t>
            </a:r>
            <a:r>
              <a:rPr lang="nl-NL" sz="1600" dirty="0">
                <a:latin typeface="Arial" panose="020B0604020202020204" pitchFamily="34" charset="0"/>
                <a:cs typeface="Arial" panose="020B0604020202020204" pitchFamily="34" charset="0"/>
              </a:rPr>
              <a:t> </a:t>
            </a:r>
          </a:p>
          <a:p>
            <a:pPr marL="285750"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is bedoeld om inzicht te geven in het antibiotica-voorschrijf-</a:t>
            </a:r>
            <a:r>
              <a:rPr lang="nl-NL" sz="1600" b="1" dirty="0">
                <a:latin typeface="Arial" panose="020B0604020202020204" pitchFamily="34" charset="0"/>
                <a:cs typeface="Arial" panose="020B0604020202020204" pitchFamily="34" charset="0"/>
              </a:rPr>
              <a:t>gedrag</a:t>
            </a:r>
            <a:r>
              <a:rPr lang="nl-NL" sz="1600" dirty="0">
                <a:latin typeface="Arial" panose="020B0604020202020204" pitchFamily="34" charset="0"/>
                <a:cs typeface="Arial" panose="020B0604020202020204" pitchFamily="34" charset="0"/>
              </a:rPr>
              <a:t> met oog op kwaliteitsverbetering en is niet bedoeld als </a:t>
            </a:r>
            <a:r>
              <a:rPr lang="nl-NL" sz="1600" dirty="0" err="1">
                <a:latin typeface="Arial" panose="020B0604020202020204" pitchFamily="34" charset="0"/>
                <a:cs typeface="Arial" panose="020B0604020202020204" pitchFamily="34" charset="0"/>
              </a:rPr>
              <a:t>controle-middel</a:t>
            </a:r>
            <a:endParaRPr lang="nl-NL" sz="1600" dirty="0">
              <a:latin typeface="Arial" panose="020B0604020202020204" pitchFamily="34" charset="0"/>
              <a:cs typeface="Arial" panose="020B0604020202020204" pitchFamily="34" charset="0"/>
            </a:endParaRPr>
          </a:p>
          <a:p>
            <a:pPr>
              <a:lnSpc>
                <a:spcPct val="150000"/>
              </a:lnSpc>
            </a:pPr>
            <a:endParaRPr lang="nl-NL"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r>
              <a:rPr lang="nl-NL" sz="1600" dirty="0">
                <a:latin typeface="Arial" panose="020B0604020202020204" pitchFamily="34" charset="0"/>
                <a:cs typeface="Arial" panose="020B0604020202020204" pitchFamily="34" charset="0"/>
              </a:rPr>
              <a:t>kan gebruikt worden als startpunt voor intervisies, maar de focus ligt op het identificeren van blind-spots en determinanten die kwaliteitsvol voorschrijfgedrag in de weg staan, niet op de barometer-resultaten als dusdanig. Indien de barometer-resultaten beschikbaar zijn, kan het </a:t>
            </a:r>
            <a:r>
              <a:rPr lang="nl-NL" sz="1600" dirty="0">
                <a:solidFill>
                  <a:srgbClr val="012169"/>
                </a:solidFill>
                <a:latin typeface="Arial" panose="020B0604020202020204" pitchFamily="34" charset="0"/>
                <a:cs typeface="Arial" panose="020B0604020202020204" pitchFamily="34" charset="0"/>
              </a:rPr>
              <a:t>s</a:t>
            </a:r>
            <a:r>
              <a:rPr lang="nl-NL" sz="1600" b="0" i="0" dirty="0">
                <a:solidFill>
                  <a:srgbClr val="012169"/>
                </a:solidFill>
                <a:effectLst/>
                <a:highlight>
                  <a:srgbClr val="FFFFFF"/>
                </a:highlight>
                <a:latin typeface="Arial" panose="020B0604020202020204" pitchFamily="34" charset="0"/>
                <a:cs typeface="Arial" panose="020B0604020202020204" pitchFamily="34" charset="0"/>
              </a:rPr>
              <a:t>jabloon voor het opstellen van een overzicht van barometerresultaten </a:t>
            </a:r>
            <a:r>
              <a:rPr lang="nl-NL" sz="1600" dirty="0">
                <a:solidFill>
                  <a:srgbClr val="012169"/>
                </a:solidFill>
                <a:highlight>
                  <a:srgbClr val="FFFFFF"/>
                </a:highlight>
                <a:latin typeface="Arial" panose="020B0604020202020204" pitchFamily="34" charset="0"/>
                <a:cs typeface="Arial" panose="020B0604020202020204" pitchFamily="34" charset="0"/>
              </a:rPr>
              <a:t>hierbij helpen. </a:t>
            </a:r>
          </a:p>
          <a:p>
            <a:pPr marL="285750" indent="-285750">
              <a:lnSpc>
                <a:spcPct val="150000"/>
              </a:lnSpc>
              <a:buFont typeface="Wingdings" panose="05000000000000000000" pitchFamily="2" charset="2"/>
              <a:buChar char="§"/>
            </a:pPr>
            <a:endParaRPr lang="nl-NL" sz="1600" dirty="0">
              <a:solidFill>
                <a:srgbClr val="012169"/>
              </a:solidFill>
              <a:highlight>
                <a:srgbClr val="FFFFFF"/>
              </a:highlight>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r>
              <a:rPr lang="nl-NL" sz="1600" dirty="0">
                <a:solidFill>
                  <a:srgbClr val="012169"/>
                </a:solidFill>
                <a:highlight>
                  <a:srgbClr val="FFFFFF"/>
                </a:highlight>
                <a:latin typeface="Arial" panose="020B0604020202020204" pitchFamily="34" charset="0"/>
                <a:cs typeface="Arial" panose="020B0604020202020204" pitchFamily="34" charset="0"/>
              </a:rPr>
              <a:t>veranderingen in het antibiotica-voorschrijf-gedrag na toepassen van interventies zullen pas op langere termijn zichtbaar worden in de barometer-resultaten. De barometer-resultaten zijn niet bedoeld om het effect van één bepaalde interventie op korte termijn te beoordelen. </a:t>
            </a:r>
          </a:p>
          <a:p>
            <a:pPr marL="285750" indent="-285750">
              <a:lnSpc>
                <a:spcPct val="150000"/>
              </a:lnSpc>
              <a:buFont typeface="Wingdings" panose="05000000000000000000" pitchFamily="2" charset="2"/>
              <a:buChar char="§"/>
            </a:pPr>
            <a:endParaRPr lang="nl-NL" sz="1600" dirty="0">
              <a:solidFill>
                <a:srgbClr val="012169"/>
              </a:solidFill>
              <a:highlight>
                <a:srgbClr val="FFFFFF"/>
              </a:highlight>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solidFill>
                <a:srgbClr val="303030"/>
              </a:solidFill>
              <a:highlight>
                <a:srgbClr val="FFFFFF"/>
              </a:highlight>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nl-NL"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938294"/>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bc33b66ea7b4b8f78c80208aea05a2ed">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e2260aaf1c0212ae51b8cab0eb952a79"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5271a8a-dc7d-43ae-a5d5-da8347727f89" xsi:nil="true"/>
    <MediaLengthInSeconds xmlns="c409d909-52ea-4e2a-92a9-a0d586a36708" xsi:nil="true"/>
    <lcf76f155ced4ddcb4097134ff3c332f xmlns="c409d909-52ea-4e2a-92a9-a0d586a36708">
      <Terms xmlns="http://schemas.microsoft.com/office/infopath/2007/PartnerControls"/>
    </lcf76f155ced4ddcb4097134ff3c332f>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Props1.xml><?xml version="1.0" encoding="utf-8"?>
<ds:datastoreItem xmlns:ds="http://schemas.openxmlformats.org/officeDocument/2006/customXml" ds:itemID="{D7E8F2A0-E17D-46F5-BCDD-E1E7D92948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3.xml><?xml version="1.0" encoding="utf-8"?>
<ds:datastoreItem xmlns:ds="http://schemas.openxmlformats.org/officeDocument/2006/customXml" ds:itemID="{82D36158-B4A8-4D15-8546-4D280EEAD00C}">
  <ds:schemaRefs>
    <ds:schemaRef ds:uri="c409d909-52ea-4e2a-92a9-a0d586a36708"/>
    <ds:schemaRef ds:uri="http://schemas.microsoft.com/office/2006/metadata/properties"/>
    <ds:schemaRef ds:uri="http://purl.org/dc/terms/"/>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85271a8a-dc7d-43ae-a5d5-da8347727f89"/>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4069</Words>
  <Application>Microsoft Office PowerPoint</Application>
  <PresentationFormat>Breedbeeld</PresentationFormat>
  <Paragraphs>736</Paragraphs>
  <Slides>45</Slides>
  <Notes>7</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45</vt:i4>
      </vt:variant>
    </vt:vector>
  </HeadingPairs>
  <TitlesOfParts>
    <vt:vector size="51" baseType="lpstr">
      <vt:lpstr>Aptos</vt:lpstr>
      <vt:lpstr>Arial</vt:lpstr>
      <vt:lpstr>Calibri</vt:lpstr>
      <vt:lpstr>Times New Roman</vt:lpstr>
      <vt:lpstr>Wingdings</vt:lpstr>
      <vt:lpstr>Kantoorthema</vt:lpstr>
      <vt:lpstr>ANTIBIOTIC STEWARDSHIP – INTERVISIE 4 </vt:lpstr>
      <vt:lpstr>Inleiding </vt:lpstr>
      <vt:lpstr>INTERVISIE 4 - PROGRAMMA </vt:lpstr>
      <vt:lpstr>INTERVISIE (tips &amp; trics)  </vt:lpstr>
      <vt:lpstr>Ter herhaling</vt:lpstr>
      <vt:lpstr>Ter herhaling</vt:lpstr>
      <vt:lpstr>Ter herhaling</vt:lpstr>
      <vt:lpstr>Ter herhaling</vt:lpstr>
      <vt:lpstr>Ter herhaling</vt:lpstr>
      <vt:lpstr>VERSCHIL barometer versus NRKP-indicatoren</vt:lpstr>
      <vt:lpstr>Ter herhaling </vt:lpstr>
      <vt:lpstr>VOORBEELD </vt:lpstr>
      <vt:lpstr>Ter herhaling</vt:lpstr>
      <vt:lpstr>Ter herhaling Wat is de bedoeling van deze intervisie’s? </vt:lpstr>
      <vt:lpstr>Fases van intervisie</vt:lpstr>
      <vt:lpstr>TIPS &amp; TRICS VOOR INTERVISIE 4 </vt:lpstr>
      <vt:lpstr>Stap 1: voorschrijfgedrag  startpunt intervisie</vt:lpstr>
      <vt:lpstr>INTERVISIE 4 - PROGRAMMA </vt:lpstr>
      <vt:lpstr>Startpunt voor intervisie</vt:lpstr>
      <vt:lpstr>AANDACHTSPUNTEN BAROMETERRESULTATEN </vt:lpstr>
      <vt:lpstr>FAQ Antibioticabarometer</vt:lpstr>
      <vt:lpstr>STAP 2: gedragsverandering  identificeren determinanten, ontlokken motivatie en oplossingen </vt:lpstr>
      <vt:lpstr>INTERVISIE 4 - PROGRAMMA </vt:lpstr>
      <vt:lpstr>Gedragsdeterminanten</vt:lpstr>
      <vt:lpstr>PowerPoint-presentatie</vt:lpstr>
      <vt:lpstr>PowerPoint-presentatie</vt:lpstr>
      <vt:lpstr>PowerPoint-presentatie</vt:lpstr>
      <vt:lpstr>Gedragsdoelen opgesteld in actieplan</vt:lpstr>
      <vt:lpstr>STAP 3a: middel + doelen  Bespreken toolkit en selectie interventies</vt:lpstr>
      <vt:lpstr>INTERVISIE 4 - PROGRAMMA </vt:lpstr>
      <vt:lpstr>Focus bepalen en mogelijke oplossingen </vt:lpstr>
      <vt:lpstr>TOOLKIT</vt:lpstr>
      <vt:lpstr>Aandachtspunten </vt:lpstr>
      <vt:lpstr>STAP 3b: Middel + doelen  opstellen actieplan (barometer- en gedragsdoel)</vt:lpstr>
      <vt:lpstr>INTERVISIE 4 - PROGRAMMA </vt:lpstr>
      <vt:lpstr>Actieplan als handleiding om van intentie tot gedrag te komen </vt:lpstr>
      <vt:lpstr>ACTIEPLAN</vt:lpstr>
      <vt:lpstr>ACTIEPLAN </vt:lpstr>
      <vt:lpstr>ACTIEPLA? </vt:lpstr>
      <vt:lpstr>AFSLUITING  (aanvulling, vraag, opmerking) </vt:lpstr>
      <vt:lpstr>INTERVISIE 4 - PROGRAMMA </vt:lpstr>
      <vt:lpstr>TOEKOMST </vt:lpstr>
      <vt:lpstr>LINK VOOR ACCREDITERING  </vt:lpstr>
      <vt:lpstr>Accreditering via QR code</vt:lpstr>
      <vt:lpstr>Implementatieproject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lastModifiedBy>Anneleen Janssen</cp:lastModifiedBy>
  <cp:revision>21</cp:revision>
  <cp:lastPrinted>2024-01-09T10:46:41Z</cp:lastPrinted>
  <dcterms:created xsi:type="dcterms:W3CDTF">2022-09-25T15:56:08Z</dcterms:created>
  <dcterms:modified xsi:type="dcterms:W3CDTF">2024-07-09T06:59:47Z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