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1"/>
  </p:notesMasterIdLst>
  <p:sldIdLst>
    <p:sldId id="256" r:id="rId5"/>
    <p:sldId id="376" r:id="rId6"/>
    <p:sldId id="1036" r:id="rId7"/>
    <p:sldId id="1050" r:id="rId8"/>
    <p:sldId id="1045" r:id="rId9"/>
    <p:sldId id="1053" r:id="rId10"/>
    <p:sldId id="1051" r:id="rId11"/>
    <p:sldId id="1049" r:id="rId12"/>
    <p:sldId id="1054" r:id="rId13"/>
    <p:sldId id="1043" r:id="rId14"/>
    <p:sldId id="1027" r:id="rId15"/>
    <p:sldId id="2147197017" r:id="rId16"/>
    <p:sldId id="958" r:id="rId17"/>
    <p:sldId id="2147197019" r:id="rId18"/>
    <p:sldId id="1057" r:id="rId19"/>
    <p:sldId id="1044" r:id="rId20"/>
    <p:sldId id="1042" r:id="rId21"/>
    <p:sldId id="961" r:id="rId22"/>
    <p:sldId id="2147197020" r:id="rId23"/>
    <p:sldId id="964" r:id="rId24"/>
    <p:sldId id="965" r:id="rId25"/>
    <p:sldId id="962" r:id="rId26"/>
    <p:sldId id="2147197021" r:id="rId27"/>
    <p:sldId id="1041" r:id="rId28"/>
    <p:sldId id="906" r:id="rId29"/>
    <p:sldId id="1047" r:id="rId30"/>
    <p:sldId id="963" r:id="rId31"/>
    <p:sldId id="2147197022" r:id="rId32"/>
    <p:sldId id="968" r:id="rId33"/>
    <p:sldId id="1055" r:id="rId34"/>
    <p:sldId id="1039" r:id="rId35"/>
    <p:sldId id="2147197023" r:id="rId36"/>
    <p:sldId id="2147197024" r:id="rId37"/>
    <p:sldId id="1038" r:id="rId38"/>
    <p:sldId id="1037" r:id="rId39"/>
    <p:sldId id="895" r:id="rId40"/>
  </p:sldIdLst>
  <p:sldSz cx="12192000" cy="6858000"/>
  <p:notesSz cx="9925050" cy="67929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EF8017-37F4-4E4F-9D15-41B6332061CF}" v="34" dt="2024-04-08T20:02:54.6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Stijl, donker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0704" autoAdjust="0"/>
  </p:normalViewPr>
  <p:slideViewPr>
    <p:cSldViewPr snapToGrid="0">
      <p:cViewPr varScale="1">
        <p:scale>
          <a:sx n="147" d="100"/>
          <a:sy n="147" d="100"/>
        </p:scale>
        <p:origin x="73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leen Janssen" userId="34277971-d75d-4b0a-8685-0fd54352d3ac" providerId="ADAL" clId="{CDEF8017-37F4-4E4F-9D15-41B6332061CF}"/>
    <pc:docChg chg="undo custSel addSld delSld modSld sldOrd">
      <pc:chgData name="Anneleen Janssen" userId="34277971-d75d-4b0a-8685-0fd54352d3ac" providerId="ADAL" clId="{CDEF8017-37F4-4E4F-9D15-41B6332061CF}" dt="2024-04-08T20:03:39.516" v="13441" actId="1076"/>
      <pc:docMkLst>
        <pc:docMk/>
      </pc:docMkLst>
      <pc:sldChg chg="modSp mod">
        <pc:chgData name="Anneleen Janssen" userId="34277971-d75d-4b0a-8685-0fd54352d3ac" providerId="ADAL" clId="{CDEF8017-37F4-4E4F-9D15-41B6332061CF}" dt="2024-04-07T16:36:18.424" v="1" actId="20577"/>
        <pc:sldMkLst>
          <pc:docMk/>
          <pc:sldMk cId="2637076522" sldId="256"/>
        </pc:sldMkLst>
        <pc:spChg chg="mod">
          <ac:chgData name="Anneleen Janssen" userId="34277971-d75d-4b0a-8685-0fd54352d3ac" providerId="ADAL" clId="{CDEF8017-37F4-4E4F-9D15-41B6332061CF}" dt="2024-04-07T16:36:18.424" v="1" actId="20577"/>
          <ac:spMkLst>
            <pc:docMk/>
            <pc:sldMk cId="2637076522" sldId="256"/>
            <ac:spMk id="2" creationId="{2B50FDED-A493-4645-92EB-B62278EBDEE1}"/>
          </ac:spMkLst>
        </pc:spChg>
      </pc:sldChg>
      <pc:sldChg chg="modSp mod">
        <pc:chgData name="Anneleen Janssen" userId="34277971-d75d-4b0a-8685-0fd54352d3ac" providerId="ADAL" clId="{CDEF8017-37F4-4E4F-9D15-41B6332061CF}" dt="2024-04-07T16:37:03.377" v="47" actId="20577"/>
        <pc:sldMkLst>
          <pc:docMk/>
          <pc:sldMk cId="290316379" sldId="376"/>
        </pc:sldMkLst>
        <pc:spChg chg="mod">
          <ac:chgData name="Anneleen Janssen" userId="34277971-d75d-4b0a-8685-0fd54352d3ac" providerId="ADAL" clId="{CDEF8017-37F4-4E4F-9D15-41B6332061CF}" dt="2024-04-07T16:37:03.377" v="47" actId="20577"/>
          <ac:spMkLst>
            <pc:docMk/>
            <pc:sldMk cId="290316379" sldId="376"/>
            <ac:spMk id="5" creationId="{371A8C6E-B406-05D9-70BE-49D586E7ED7A}"/>
          </ac:spMkLst>
        </pc:spChg>
      </pc:sldChg>
      <pc:sldChg chg="del">
        <pc:chgData name="Anneleen Janssen" userId="34277971-d75d-4b0a-8685-0fd54352d3ac" providerId="ADAL" clId="{CDEF8017-37F4-4E4F-9D15-41B6332061CF}" dt="2024-04-08T19:59:29.701" v="13366" actId="47"/>
        <pc:sldMkLst>
          <pc:docMk/>
          <pc:sldMk cId="3079904165" sldId="902"/>
        </pc:sldMkLst>
      </pc:sldChg>
      <pc:sldChg chg="del">
        <pc:chgData name="Anneleen Janssen" userId="34277971-d75d-4b0a-8685-0fd54352d3ac" providerId="ADAL" clId="{CDEF8017-37F4-4E4F-9D15-41B6332061CF}" dt="2024-04-08T19:55:58.916" v="13338" actId="47"/>
        <pc:sldMkLst>
          <pc:docMk/>
          <pc:sldMk cId="3099825283" sldId="910"/>
        </pc:sldMkLst>
      </pc:sldChg>
      <pc:sldChg chg="modSp mod">
        <pc:chgData name="Anneleen Janssen" userId="34277971-d75d-4b0a-8685-0fd54352d3ac" providerId="ADAL" clId="{CDEF8017-37F4-4E4F-9D15-41B6332061CF}" dt="2024-04-08T18:59:17.372" v="7669" actId="20577"/>
        <pc:sldMkLst>
          <pc:docMk/>
          <pc:sldMk cId="1988628267" sldId="958"/>
        </pc:sldMkLst>
        <pc:spChg chg="mod">
          <ac:chgData name="Anneleen Janssen" userId="34277971-d75d-4b0a-8685-0fd54352d3ac" providerId="ADAL" clId="{CDEF8017-37F4-4E4F-9D15-41B6332061CF}" dt="2024-04-08T18:59:17.372" v="7669" actId="20577"/>
          <ac:spMkLst>
            <pc:docMk/>
            <pc:sldMk cId="1988628267" sldId="958"/>
            <ac:spMk id="4" creationId="{8E555214-A50E-4100-8521-899E16C6E641}"/>
          </ac:spMkLst>
        </pc:spChg>
      </pc:sldChg>
      <pc:sldChg chg="del">
        <pc:chgData name="Anneleen Janssen" userId="34277971-d75d-4b0a-8685-0fd54352d3ac" providerId="ADAL" clId="{CDEF8017-37F4-4E4F-9D15-41B6332061CF}" dt="2024-04-08T20:01:22.546" v="13390" actId="47"/>
        <pc:sldMkLst>
          <pc:docMk/>
          <pc:sldMk cId="3647100371" sldId="969"/>
        </pc:sldMkLst>
      </pc:sldChg>
      <pc:sldChg chg="del">
        <pc:chgData name="Anneleen Janssen" userId="34277971-d75d-4b0a-8685-0fd54352d3ac" providerId="ADAL" clId="{CDEF8017-37F4-4E4F-9D15-41B6332061CF}" dt="2024-04-08T20:01:27.019" v="13391" actId="47"/>
        <pc:sldMkLst>
          <pc:docMk/>
          <pc:sldMk cId="1063911092" sldId="970"/>
        </pc:sldMkLst>
      </pc:sldChg>
      <pc:sldChg chg="modSp mod ord">
        <pc:chgData name="Anneleen Janssen" userId="34277971-d75d-4b0a-8685-0fd54352d3ac" providerId="ADAL" clId="{CDEF8017-37F4-4E4F-9D15-41B6332061CF}" dt="2024-04-08T19:04:01.057" v="7838" actId="20577"/>
        <pc:sldMkLst>
          <pc:docMk/>
          <pc:sldMk cId="3314534724" sldId="1036"/>
        </pc:sldMkLst>
        <pc:spChg chg="mod">
          <ac:chgData name="Anneleen Janssen" userId="34277971-d75d-4b0a-8685-0fd54352d3ac" providerId="ADAL" clId="{CDEF8017-37F4-4E4F-9D15-41B6332061CF}" dt="2024-04-08T18:57:42.573" v="7577" actId="207"/>
          <ac:spMkLst>
            <pc:docMk/>
            <pc:sldMk cId="3314534724" sldId="1036"/>
            <ac:spMk id="2" creationId="{52F9CD14-CD70-464B-A59C-AFE10CF274C6}"/>
          </ac:spMkLst>
        </pc:spChg>
        <pc:spChg chg="mod">
          <ac:chgData name="Anneleen Janssen" userId="34277971-d75d-4b0a-8685-0fd54352d3ac" providerId="ADAL" clId="{CDEF8017-37F4-4E4F-9D15-41B6332061CF}" dt="2024-04-07T18:30:21.291" v="2822" actId="20577"/>
          <ac:spMkLst>
            <pc:docMk/>
            <pc:sldMk cId="3314534724" sldId="1036"/>
            <ac:spMk id="5" creationId="{E0C70981-F6F1-4DA0-952C-2A0883AEC23D}"/>
          </ac:spMkLst>
        </pc:spChg>
        <pc:graphicFrameChg chg="modGraphic">
          <ac:chgData name="Anneleen Janssen" userId="34277971-d75d-4b0a-8685-0fd54352d3ac" providerId="ADAL" clId="{CDEF8017-37F4-4E4F-9D15-41B6332061CF}" dt="2024-04-08T19:04:01.057" v="7838" actId="20577"/>
          <ac:graphicFrameMkLst>
            <pc:docMk/>
            <pc:sldMk cId="3314534724" sldId="1036"/>
            <ac:graphicFrameMk id="6" creationId="{ACA7E0CE-A0DF-4C3F-B75B-165A97EA9E6C}"/>
          </ac:graphicFrameMkLst>
        </pc:graphicFrameChg>
      </pc:sldChg>
      <pc:sldChg chg="delSp modSp mod">
        <pc:chgData name="Anneleen Janssen" userId="34277971-d75d-4b0a-8685-0fd54352d3ac" providerId="ADAL" clId="{CDEF8017-37F4-4E4F-9D15-41B6332061CF}" dt="2024-04-08T20:02:36.707" v="13430" actId="478"/>
        <pc:sldMkLst>
          <pc:docMk/>
          <pc:sldMk cId="2995305548" sldId="1043"/>
        </pc:sldMkLst>
        <pc:spChg chg="mod">
          <ac:chgData name="Anneleen Janssen" userId="34277971-d75d-4b0a-8685-0fd54352d3ac" providerId="ADAL" clId="{CDEF8017-37F4-4E4F-9D15-41B6332061CF}" dt="2024-04-08T19:58:35.365" v="13361" actId="948"/>
          <ac:spMkLst>
            <pc:docMk/>
            <pc:sldMk cId="2995305548" sldId="1043"/>
            <ac:spMk id="2" creationId="{AC6A4C79-FE2F-40C3-9B12-11C79820B00F}"/>
          </ac:spMkLst>
        </pc:spChg>
        <pc:spChg chg="mod">
          <ac:chgData name="Anneleen Janssen" userId="34277971-d75d-4b0a-8685-0fd54352d3ac" providerId="ADAL" clId="{CDEF8017-37F4-4E4F-9D15-41B6332061CF}" dt="2024-04-08T20:02:07.317" v="13428" actId="1076"/>
          <ac:spMkLst>
            <pc:docMk/>
            <pc:sldMk cId="2995305548" sldId="1043"/>
            <ac:spMk id="9" creationId="{7C662677-D2FE-4448-958B-628C9CB4F103}"/>
          </ac:spMkLst>
        </pc:spChg>
        <pc:grpChg chg="del mod">
          <ac:chgData name="Anneleen Janssen" userId="34277971-d75d-4b0a-8685-0fd54352d3ac" providerId="ADAL" clId="{CDEF8017-37F4-4E4F-9D15-41B6332061CF}" dt="2024-04-08T20:02:36.707" v="13430" actId="478"/>
          <ac:grpSpMkLst>
            <pc:docMk/>
            <pc:sldMk cId="2995305548" sldId="1043"/>
            <ac:grpSpMk id="8" creationId="{DD2C02AF-F709-4E30-B3EB-E00AD62EF8A4}"/>
          </ac:grpSpMkLst>
        </pc:grpChg>
      </pc:sldChg>
      <pc:sldChg chg="delSp modSp mod">
        <pc:chgData name="Anneleen Janssen" userId="34277971-d75d-4b0a-8685-0fd54352d3ac" providerId="ADAL" clId="{CDEF8017-37F4-4E4F-9D15-41B6332061CF}" dt="2024-04-08T19:56:25.146" v="13339" actId="948"/>
        <pc:sldMkLst>
          <pc:docMk/>
          <pc:sldMk cId="3714903004" sldId="1045"/>
        </pc:sldMkLst>
        <pc:spChg chg="mod">
          <ac:chgData name="Anneleen Janssen" userId="34277971-d75d-4b0a-8685-0fd54352d3ac" providerId="ADAL" clId="{CDEF8017-37F4-4E4F-9D15-41B6332061CF}" dt="2024-04-08T19:56:25.146" v="13339" actId="948"/>
          <ac:spMkLst>
            <pc:docMk/>
            <pc:sldMk cId="3714903004" sldId="1045"/>
            <ac:spMk id="2" creationId="{396E39FB-94B7-46BC-8420-BFB8A02B8936}"/>
          </ac:spMkLst>
        </pc:spChg>
        <pc:spChg chg="mod">
          <ac:chgData name="Anneleen Janssen" userId="34277971-d75d-4b0a-8685-0fd54352d3ac" providerId="ADAL" clId="{CDEF8017-37F4-4E4F-9D15-41B6332061CF}" dt="2024-04-07T16:52:52" v="891" actId="1076"/>
          <ac:spMkLst>
            <pc:docMk/>
            <pc:sldMk cId="3714903004" sldId="1045"/>
            <ac:spMk id="5" creationId="{9737457A-A6B6-487D-91E6-2ECB24CF9FAE}"/>
          </ac:spMkLst>
        </pc:spChg>
        <pc:picChg chg="del">
          <ac:chgData name="Anneleen Janssen" userId="34277971-d75d-4b0a-8685-0fd54352d3ac" providerId="ADAL" clId="{CDEF8017-37F4-4E4F-9D15-41B6332061CF}" dt="2024-04-07T17:06:56.200" v="1687" actId="478"/>
          <ac:picMkLst>
            <pc:docMk/>
            <pc:sldMk cId="3714903004" sldId="1045"/>
            <ac:picMk id="6" creationId="{DE07C4B7-8CA1-42AE-890C-1AD2A3003398}"/>
          </ac:picMkLst>
        </pc:picChg>
      </pc:sldChg>
      <pc:sldChg chg="del">
        <pc:chgData name="Anneleen Janssen" userId="34277971-d75d-4b0a-8685-0fd54352d3ac" providerId="ADAL" clId="{CDEF8017-37F4-4E4F-9D15-41B6332061CF}" dt="2024-04-08T20:01:19.103" v="13389" actId="47"/>
        <pc:sldMkLst>
          <pc:docMk/>
          <pc:sldMk cId="2658757354" sldId="1046"/>
        </pc:sldMkLst>
      </pc:sldChg>
      <pc:sldChg chg="modSp mod">
        <pc:chgData name="Anneleen Janssen" userId="34277971-d75d-4b0a-8685-0fd54352d3ac" providerId="ADAL" clId="{CDEF8017-37F4-4E4F-9D15-41B6332061CF}" dt="2024-04-08T19:59:50.571" v="13368" actId="20577"/>
        <pc:sldMkLst>
          <pc:docMk/>
          <pc:sldMk cId="4176103825" sldId="1047"/>
        </pc:sldMkLst>
        <pc:spChg chg="mod">
          <ac:chgData name="Anneleen Janssen" userId="34277971-d75d-4b0a-8685-0fd54352d3ac" providerId="ADAL" clId="{CDEF8017-37F4-4E4F-9D15-41B6332061CF}" dt="2024-04-08T19:59:50.571" v="13368" actId="20577"/>
          <ac:spMkLst>
            <pc:docMk/>
            <pc:sldMk cId="4176103825" sldId="1047"/>
            <ac:spMk id="8" creationId="{D1413AE2-2CB1-F316-E752-107F987FEA8E}"/>
          </ac:spMkLst>
        </pc:spChg>
      </pc:sldChg>
      <pc:sldChg chg="add del">
        <pc:chgData name="Anneleen Janssen" userId="34277971-d75d-4b0a-8685-0fd54352d3ac" providerId="ADAL" clId="{CDEF8017-37F4-4E4F-9D15-41B6332061CF}" dt="2024-04-07T18:29:10.257" v="2760" actId="47"/>
        <pc:sldMkLst>
          <pc:docMk/>
          <pc:sldMk cId="918682412" sldId="1048"/>
        </pc:sldMkLst>
      </pc:sldChg>
      <pc:sldChg chg="addSp delSp modSp add mod">
        <pc:chgData name="Anneleen Janssen" userId="34277971-d75d-4b0a-8685-0fd54352d3ac" providerId="ADAL" clId="{CDEF8017-37F4-4E4F-9D15-41B6332061CF}" dt="2024-04-08T19:57:44.038" v="13353" actId="2711"/>
        <pc:sldMkLst>
          <pc:docMk/>
          <pc:sldMk cId="713938294" sldId="1049"/>
        </pc:sldMkLst>
        <pc:spChg chg="del">
          <ac:chgData name="Anneleen Janssen" userId="34277971-d75d-4b0a-8685-0fd54352d3ac" providerId="ADAL" clId="{CDEF8017-37F4-4E4F-9D15-41B6332061CF}" dt="2024-04-07T17:01:22.463" v="1506" actId="478"/>
          <ac:spMkLst>
            <pc:docMk/>
            <pc:sldMk cId="713938294" sldId="1049"/>
            <ac:spMk id="2" creationId="{396E39FB-94B7-46BC-8420-BFB8A02B8936}"/>
          </ac:spMkLst>
        </pc:spChg>
        <pc:spChg chg="add mod">
          <ac:chgData name="Anneleen Janssen" userId="34277971-d75d-4b0a-8685-0fd54352d3ac" providerId="ADAL" clId="{CDEF8017-37F4-4E4F-9D15-41B6332061CF}" dt="2024-04-08T19:57:44.038" v="13353" actId="2711"/>
          <ac:spMkLst>
            <pc:docMk/>
            <pc:sldMk cId="713938294" sldId="1049"/>
            <ac:spMk id="2" creationId="{957594C4-5A87-7536-F98C-112A56717751}"/>
          </ac:spMkLst>
        </pc:spChg>
        <pc:spChg chg="add del mod">
          <ac:chgData name="Anneleen Janssen" userId="34277971-d75d-4b0a-8685-0fd54352d3ac" providerId="ADAL" clId="{CDEF8017-37F4-4E4F-9D15-41B6332061CF}" dt="2024-04-08T19:25:45.311" v="9481" actId="478"/>
          <ac:spMkLst>
            <pc:docMk/>
            <pc:sldMk cId="713938294" sldId="1049"/>
            <ac:spMk id="7" creationId="{448D48D0-CB00-5CF4-0FAE-02DD54457CA4}"/>
          </ac:spMkLst>
        </pc:spChg>
        <pc:spChg chg="add del mod">
          <ac:chgData name="Anneleen Janssen" userId="34277971-d75d-4b0a-8685-0fd54352d3ac" providerId="ADAL" clId="{CDEF8017-37F4-4E4F-9D15-41B6332061CF}" dt="2024-04-07T19:16:44.643" v="5763" actId="478"/>
          <ac:spMkLst>
            <pc:docMk/>
            <pc:sldMk cId="713938294" sldId="1049"/>
            <ac:spMk id="7" creationId="{845CE7D9-BC4B-BF21-7A47-75F4902D1C4A}"/>
          </ac:spMkLst>
        </pc:spChg>
        <pc:spChg chg="add del mod">
          <ac:chgData name="Anneleen Janssen" userId="34277971-d75d-4b0a-8685-0fd54352d3ac" providerId="ADAL" clId="{CDEF8017-37F4-4E4F-9D15-41B6332061CF}" dt="2024-04-07T17:06:44.884" v="1685" actId="478"/>
          <ac:spMkLst>
            <pc:docMk/>
            <pc:sldMk cId="713938294" sldId="1049"/>
            <ac:spMk id="8" creationId="{5C9ACEDB-CE96-EC53-6E60-7AE7844A68A9}"/>
          </ac:spMkLst>
        </pc:spChg>
        <pc:spChg chg="add del mod">
          <ac:chgData name="Anneleen Janssen" userId="34277971-d75d-4b0a-8685-0fd54352d3ac" providerId="ADAL" clId="{CDEF8017-37F4-4E4F-9D15-41B6332061CF}" dt="2024-04-07T19:16:44.643" v="5763" actId="478"/>
          <ac:spMkLst>
            <pc:docMk/>
            <pc:sldMk cId="713938294" sldId="1049"/>
            <ac:spMk id="8" creationId="{F0BCA52C-A00C-1798-E8E9-C4970EBF1685}"/>
          </ac:spMkLst>
        </pc:spChg>
        <pc:spChg chg="add del mod">
          <ac:chgData name="Anneleen Janssen" userId="34277971-d75d-4b0a-8685-0fd54352d3ac" providerId="ADAL" clId="{CDEF8017-37F4-4E4F-9D15-41B6332061CF}" dt="2024-04-07T19:16:44.643" v="5763" actId="478"/>
          <ac:spMkLst>
            <pc:docMk/>
            <pc:sldMk cId="713938294" sldId="1049"/>
            <ac:spMk id="9" creationId="{02B3EC91-4E6B-F922-38FA-7F76E655FE80}"/>
          </ac:spMkLst>
        </pc:spChg>
        <pc:spChg chg="add del mod">
          <ac:chgData name="Anneleen Janssen" userId="34277971-d75d-4b0a-8685-0fd54352d3ac" providerId="ADAL" clId="{CDEF8017-37F4-4E4F-9D15-41B6332061CF}" dt="2024-04-07T19:16:44.643" v="5763" actId="478"/>
          <ac:spMkLst>
            <pc:docMk/>
            <pc:sldMk cId="713938294" sldId="1049"/>
            <ac:spMk id="10" creationId="{BD7A3992-D92A-5585-7EE0-F972DF649101}"/>
          </ac:spMkLst>
        </pc:spChg>
        <pc:spChg chg="add del mod">
          <ac:chgData name="Anneleen Janssen" userId="34277971-d75d-4b0a-8685-0fd54352d3ac" providerId="ADAL" clId="{CDEF8017-37F4-4E4F-9D15-41B6332061CF}" dt="2024-04-08T19:12:47.856" v="8407" actId="478"/>
          <ac:spMkLst>
            <pc:docMk/>
            <pc:sldMk cId="713938294" sldId="1049"/>
            <ac:spMk id="11" creationId="{BD7A3992-D92A-5585-7EE0-F972DF649101}"/>
          </ac:spMkLst>
        </pc:spChg>
        <pc:picChg chg="mod">
          <ac:chgData name="Anneleen Janssen" userId="34277971-d75d-4b0a-8685-0fd54352d3ac" providerId="ADAL" clId="{CDEF8017-37F4-4E4F-9D15-41B6332061CF}" dt="2024-04-07T18:56:32.392" v="5222" actId="1076"/>
          <ac:picMkLst>
            <pc:docMk/>
            <pc:sldMk cId="713938294" sldId="1049"/>
            <ac:picMk id="6" creationId="{DE07C4B7-8CA1-42AE-890C-1AD2A3003398}"/>
          </ac:picMkLst>
        </pc:picChg>
        <pc:cxnChg chg="add del">
          <ac:chgData name="Anneleen Janssen" userId="34277971-d75d-4b0a-8685-0fd54352d3ac" providerId="ADAL" clId="{CDEF8017-37F4-4E4F-9D15-41B6332061CF}" dt="2024-04-08T19:26:24.813" v="9490" actId="478"/>
          <ac:cxnSpMkLst>
            <pc:docMk/>
            <pc:sldMk cId="713938294" sldId="1049"/>
            <ac:cxnSpMk id="9" creationId="{64547754-AED3-324F-4168-B5733352E4E3}"/>
          </ac:cxnSpMkLst>
        </pc:cxnChg>
      </pc:sldChg>
      <pc:sldChg chg="addSp delSp modSp add mod ord">
        <pc:chgData name="Anneleen Janssen" userId="34277971-d75d-4b0a-8685-0fd54352d3ac" providerId="ADAL" clId="{CDEF8017-37F4-4E4F-9D15-41B6332061CF}" dt="2024-04-07T18:52:53.274" v="5002"/>
        <pc:sldMkLst>
          <pc:docMk/>
          <pc:sldMk cId="1694568242" sldId="1050"/>
        </pc:sldMkLst>
        <pc:spChg chg="del">
          <ac:chgData name="Anneleen Janssen" userId="34277971-d75d-4b0a-8685-0fd54352d3ac" providerId="ADAL" clId="{CDEF8017-37F4-4E4F-9D15-41B6332061CF}" dt="2024-04-07T17:02:03.554" v="1510" actId="478"/>
          <ac:spMkLst>
            <pc:docMk/>
            <pc:sldMk cId="1694568242" sldId="1050"/>
            <ac:spMk id="2" creationId="{396E39FB-94B7-46BC-8420-BFB8A02B8936}"/>
          </ac:spMkLst>
        </pc:spChg>
        <pc:spChg chg="add mod">
          <ac:chgData name="Anneleen Janssen" userId="34277971-d75d-4b0a-8685-0fd54352d3ac" providerId="ADAL" clId="{CDEF8017-37F4-4E4F-9D15-41B6332061CF}" dt="2024-04-07T18:05:54.628" v="2509" actId="255"/>
          <ac:spMkLst>
            <pc:docMk/>
            <pc:sldMk cId="1694568242" sldId="1050"/>
            <ac:spMk id="8" creationId="{C84DB8F1-3D28-A9B2-FC44-F48AF43DAA50}"/>
          </ac:spMkLst>
        </pc:spChg>
        <pc:picChg chg="del">
          <ac:chgData name="Anneleen Janssen" userId="34277971-d75d-4b0a-8685-0fd54352d3ac" providerId="ADAL" clId="{CDEF8017-37F4-4E4F-9D15-41B6332061CF}" dt="2024-04-07T17:06:05.419" v="1681" actId="478"/>
          <ac:picMkLst>
            <pc:docMk/>
            <pc:sldMk cId="1694568242" sldId="1050"/>
            <ac:picMk id="6" creationId="{DE07C4B7-8CA1-42AE-890C-1AD2A3003398}"/>
          </ac:picMkLst>
        </pc:picChg>
        <pc:picChg chg="add mod modCrop">
          <ac:chgData name="Anneleen Janssen" userId="34277971-d75d-4b0a-8685-0fd54352d3ac" providerId="ADAL" clId="{CDEF8017-37F4-4E4F-9D15-41B6332061CF}" dt="2024-04-07T17:06:11.995" v="1683" actId="14100"/>
          <ac:picMkLst>
            <pc:docMk/>
            <pc:sldMk cId="1694568242" sldId="1050"/>
            <ac:picMk id="10" creationId="{9744BAA3-A56F-23C6-EB7C-2E181A44A05B}"/>
          </ac:picMkLst>
        </pc:picChg>
      </pc:sldChg>
      <pc:sldChg chg="addSp modSp add mod">
        <pc:chgData name="Anneleen Janssen" userId="34277971-d75d-4b0a-8685-0fd54352d3ac" providerId="ADAL" clId="{CDEF8017-37F4-4E4F-9D15-41B6332061CF}" dt="2024-04-08T19:56:57.050" v="13349" actId="20577"/>
        <pc:sldMkLst>
          <pc:docMk/>
          <pc:sldMk cId="4235699692" sldId="1051"/>
        </pc:sldMkLst>
        <pc:spChg chg="mod">
          <ac:chgData name="Anneleen Janssen" userId="34277971-d75d-4b0a-8685-0fd54352d3ac" providerId="ADAL" clId="{CDEF8017-37F4-4E4F-9D15-41B6332061CF}" dt="2024-04-08T19:56:57.050" v="13349" actId="20577"/>
          <ac:spMkLst>
            <pc:docMk/>
            <pc:sldMk cId="4235699692" sldId="1051"/>
            <ac:spMk id="2" creationId="{396E39FB-94B7-46BC-8420-BFB8A02B8936}"/>
          </ac:spMkLst>
        </pc:spChg>
        <pc:spChg chg="add mod">
          <ac:chgData name="Anneleen Janssen" userId="34277971-d75d-4b0a-8685-0fd54352d3ac" providerId="ADAL" clId="{CDEF8017-37F4-4E4F-9D15-41B6332061CF}" dt="2024-04-07T18:07:26.004" v="2607" actId="1036"/>
          <ac:spMkLst>
            <pc:docMk/>
            <pc:sldMk cId="4235699692" sldId="1051"/>
            <ac:spMk id="7" creationId="{2AA6CEDE-D84E-69B7-0A27-D2C3C44B5CE4}"/>
          </ac:spMkLst>
        </pc:spChg>
        <pc:spChg chg="add mod">
          <ac:chgData name="Anneleen Janssen" userId="34277971-d75d-4b0a-8685-0fd54352d3ac" providerId="ADAL" clId="{CDEF8017-37F4-4E4F-9D15-41B6332061CF}" dt="2024-04-07T18:07:26.004" v="2607" actId="1036"/>
          <ac:spMkLst>
            <pc:docMk/>
            <pc:sldMk cId="4235699692" sldId="1051"/>
            <ac:spMk id="8" creationId="{F2B8B61E-208A-61E0-C8E6-52D2A6C8E4FD}"/>
          </ac:spMkLst>
        </pc:spChg>
        <pc:spChg chg="add mod">
          <ac:chgData name="Anneleen Janssen" userId="34277971-d75d-4b0a-8685-0fd54352d3ac" providerId="ADAL" clId="{CDEF8017-37F4-4E4F-9D15-41B6332061CF}" dt="2024-04-07T18:07:26.004" v="2607" actId="1036"/>
          <ac:spMkLst>
            <pc:docMk/>
            <pc:sldMk cId="4235699692" sldId="1051"/>
            <ac:spMk id="9" creationId="{098B4EF1-5848-8722-EAD3-DD4453E09A58}"/>
          </ac:spMkLst>
        </pc:spChg>
        <pc:spChg chg="add mod">
          <ac:chgData name="Anneleen Janssen" userId="34277971-d75d-4b0a-8685-0fd54352d3ac" providerId="ADAL" clId="{CDEF8017-37F4-4E4F-9D15-41B6332061CF}" dt="2024-04-07T18:07:26.004" v="2607" actId="1036"/>
          <ac:spMkLst>
            <pc:docMk/>
            <pc:sldMk cId="4235699692" sldId="1051"/>
            <ac:spMk id="10" creationId="{62B1E25E-12C3-3D88-1CCD-FF8894670EEC}"/>
          </ac:spMkLst>
        </pc:spChg>
        <pc:spChg chg="add mod">
          <ac:chgData name="Anneleen Janssen" userId="34277971-d75d-4b0a-8685-0fd54352d3ac" providerId="ADAL" clId="{CDEF8017-37F4-4E4F-9D15-41B6332061CF}" dt="2024-04-07T18:07:34.923" v="2610" actId="1076"/>
          <ac:spMkLst>
            <pc:docMk/>
            <pc:sldMk cId="4235699692" sldId="1051"/>
            <ac:spMk id="11" creationId="{B8A4C9E2-7CE9-F4C7-DF03-75465FCD154D}"/>
          </ac:spMkLst>
        </pc:spChg>
        <pc:spChg chg="add mod">
          <ac:chgData name="Anneleen Janssen" userId="34277971-d75d-4b0a-8685-0fd54352d3ac" providerId="ADAL" clId="{CDEF8017-37F4-4E4F-9D15-41B6332061CF}" dt="2024-04-07T18:07:26.004" v="2607" actId="1036"/>
          <ac:spMkLst>
            <pc:docMk/>
            <pc:sldMk cId="4235699692" sldId="1051"/>
            <ac:spMk id="12" creationId="{FE74EBAB-DD2C-4F97-022B-1B55D944F149}"/>
          </ac:spMkLst>
        </pc:spChg>
        <pc:picChg chg="add mod">
          <ac:chgData name="Anneleen Janssen" userId="34277971-d75d-4b0a-8685-0fd54352d3ac" providerId="ADAL" clId="{CDEF8017-37F4-4E4F-9D15-41B6332061CF}" dt="2024-04-08T19:24:48.587" v="9474" actId="1076"/>
          <ac:picMkLst>
            <pc:docMk/>
            <pc:sldMk cId="4235699692" sldId="1051"/>
            <ac:picMk id="6" creationId="{39476C0D-239F-189E-B409-FC9D265E9094}"/>
          </ac:picMkLst>
        </pc:picChg>
      </pc:sldChg>
      <pc:sldChg chg="addSp delSp modSp new del mod modClrScheme chgLayout">
        <pc:chgData name="Anneleen Janssen" userId="34277971-d75d-4b0a-8685-0fd54352d3ac" providerId="ADAL" clId="{CDEF8017-37F4-4E4F-9D15-41B6332061CF}" dt="2024-04-08T19:37:30.964" v="10897" actId="47"/>
        <pc:sldMkLst>
          <pc:docMk/>
          <pc:sldMk cId="2844730851" sldId="1052"/>
        </pc:sldMkLst>
        <pc:spChg chg="mod ord">
          <ac:chgData name="Anneleen Janssen" userId="34277971-d75d-4b0a-8685-0fd54352d3ac" providerId="ADAL" clId="{CDEF8017-37F4-4E4F-9D15-41B6332061CF}" dt="2024-04-07T18:23:17.785" v="2673" actId="700"/>
          <ac:spMkLst>
            <pc:docMk/>
            <pc:sldMk cId="2844730851" sldId="1052"/>
            <ac:spMk id="2" creationId="{953AFDB7-B003-2A90-8B11-A03FD47D7D0B}"/>
          </ac:spMkLst>
        </pc:spChg>
        <pc:spChg chg="mod ord">
          <ac:chgData name="Anneleen Janssen" userId="34277971-d75d-4b0a-8685-0fd54352d3ac" providerId="ADAL" clId="{CDEF8017-37F4-4E4F-9D15-41B6332061CF}" dt="2024-04-07T18:23:17.785" v="2673" actId="700"/>
          <ac:spMkLst>
            <pc:docMk/>
            <pc:sldMk cId="2844730851" sldId="1052"/>
            <ac:spMk id="3" creationId="{32034C94-8AD0-CCC6-5EC9-84320CFFE75B}"/>
          </ac:spMkLst>
        </pc:spChg>
        <pc:spChg chg="del mod ord">
          <ac:chgData name="Anneleen Janssen" userId="34277971-d75d-4b0a-8685-0fd54352d3ac" providerId="ADAL" clId="{CDEF8017-37F4-4E4F-9D15-41B6332061CF}" dt="2024-04-07T18:23:17.785" v="2673" actId="700"/>
          <ac:spMkLst>
            <pc:docMk/>
            <pc:sldMk cId="2844730851" sldId="1052"/>
            <ac:spMk id="4" creationId="{5E097FE0-491A-B218-06D0-55681F8B6756}"/>
          </ac:spMkLst>
        </pc:spChg>
        <pc:spChg chg="del mod ord">
          <ac:chgData name="Anneleen Janssen" userId="34277971-d75d-4b0a-8685-0fd54352d3ac" providerId="ADAL" clId="{CDEF8017-37F4-4E4F-9D15-41B6332061CF}" dt="2024-04-07T18:23:17.785" v="2673" actId="700"/>
          <ac:spMkLst>
            <pc:docMk/>
            <pc:sldMk cId="2844730851" sldId="1052"/>
            <ac:spMk id="5" creationId="{C639C028-5315-487F-873C-35521797FEA2}"/>
          </ac:spMkLst>
        </pc:spChg>
        <pc:spChg chg="del">
          <ac:chgData name="Anneleen Janssen" userId="34277971-d75d-4b0a-8685-0fd54352d3ac" providerId="ADAL" clId="{CDEF8017-37F4-4E4F-9D15-41B6332061CF}" dt="2024-04-07T18:23:17.785" v="2673" actId="700"/>
          <ac:spMkLst>
            <pc:docMk/>
            <pc:sldMk cId="2844730851" sldId="1052"/>
            <ac:spMk id="6" creationId="{17A5868D-003F-F79A-6A0B-32769626ABF7}"/>
          </ac:spMkLst>
        </pc:spChg>
        <pc:spChg chg="add mod ord">
          <ac:chgData name="Anneleen Janssen" userId="34277971-d75d-4b0a-8685-0fd54352d3ac" providerId="ADAL" clId="{CDEF8017-37F4-4E4F-9D15-41B6332061CF}" dt="2024-04-07T18:28:44.719" v="2759" actId="20577"/>
          <ac:spMkLst>
            <pc:docMk/>
            <pc:sldMk cId="2844730851" sldId="1052"/>
            <ac:spMk id="7" creationId="{84700DF6-99B5-2814-C082-6CDFAE55E1A3}"/>
          </ac:spMkLst>
        </pc:spChg>
        <pc:spChg chg="add del mod ord">
          <ac:chgData name="Anneleen Janssen" userId="34277971-d75d-4b0a-8685-0fd54352d3ac" providerId="ADAL" clId="{CDEF8017-37F4-4E4F-9D15-41B6332061CF}" dt="2024-04-07T18:23:20.935" v="2674" actId="478"/>
          <ac:spMkLst>
            <pc:docMk/>
            <pc:sldMk cId="2844730851" sldId="1052"/>
            <ac:spMk id="8" creationId="{7CBC0F2B-9FE7-F847-FE8B-4F34F94EEB03}"/>
          </ac:spMkLst>
        </pc:spChg>
        <pc:spChg chg="add mod">
          <ac:chgData name="Anneleen Janssen" userId="34277971-d75d-4b0a-8685-0fd54352d3ac" providerId="ADAL" clId="{CDEF8017-37F4-4E4F-9D15-41B6332061CF}" dt="2024-04-07T18:24:24.147" v="2735" actId="20577"/>
          <ac:spMkLst>
            <pc:docMk/>
            <pc:sldMk cId="2844730851" sldId="1052"/>
            <ac:spMk id="9" creationId="{57B1741B-E9B2-7335-6730-46409EE3FD7F}"/>
          </ac:spMkLst>
        </pc:spChg>
        <pc:picChg chg="add mod">
          <ac:chgData name="Anneleen Janssen" userId="34277971-d75d-4b0a-8685-0fd54352d3ac" providerId="ADAL" clId="{CDEF8017-37F4-4E4F-9D15-41B6332061CF}" dt="2024-04-07T18:23:30.109" v="2676" actId="1076"/>
          <ac:picMkLst>
            <pc:docMk/>
            <pc:sldMk cId="2844730851" sldId="1052"/>
            <ac:picMk id="10" creationId="{AB28EA56-7549-45F6-3C3D-6CDDEBC55298}"/>
          </ac:picMkLst>
        </pc:picChg>
      </pc:sldChg>
      <pc:sldChg chg="addSp modSp add mod">
        <pc:chgData name="Anneleen Janssen" userId="34277971-d75d-4b0a-8685-0fd54352d3ac" providerId="ADAL" clId="{CDEF8017-37F4-4E4F-9D15-41B6332061CF}" dt="2024-04-08T19:56:40.429" v="13341" actId="948"/>
        <pc:sldMkLst>
          <pc:docMk/>
          <pc:sldMk cId="317118607" sldId="1053"/>
        </pc:sldMkLst>
        <pc:spChg chg="mod">
          <ac:chgData name="Anneleen Janssen" userId="34277971-d75d-4b0a-8685-0fd54352d3ac" providerId="ADAL" clId="{CDEF8017-37F4-4E4F-9D15-41B6332061CF}" dt="2024-04-08T19:56:34.415" v="13340" actId="948"/>
          <ac:spMkLst>
            <pc:docMk/>
            <pc:sldMk cId="317118607" sldId="1053"/>
            <ac:spMk id="2" creationId="{396E39FB-94B7-46BC-8420-BFB8A02B8936}"/>
          </ac:spMkLst>
        </pc:spChg>
        <pc:spChg chg="add mod">
          <ac:chgData name="Anneleen Janssen" userId="34277971-d75d-4b0a-8685-0fd54352d3ac" providerId="ADAL" clId="{CDEF8017-37F4-4E4F-9D15-41B6332061CF}" dt="2024-04-08T19:56:40.429" v="13341" actId="948"/>
          <ac:spMkLst>
            <pc:docMk/>
            <pc:sldMk cId="317118607" sldId="1053"/>
            <ac:spMk id="7" creationId="{845CE7D9-BC4B-BF21-7A47-75F4902D1C4A}"/>
          </ac:spMkLst>
        </pc:spChg>
        <pc:picChg chg="add mod">
          <ac:chgData name="Anneleen Janssen" userId="34277971-d75d-4b0a-8685-0fd54352d3ac" providerId="ADAL" clId="{CDEF8017-37F4-4E4F-9D15-41B6332061CF}" dt="2024-04-08T19:24:35.829" v="9471" actId="1076"/>
          <ac:picMkLst>
            <pc:docMk/>
            <pc:sldMk cId="317118607" sldId="1053"/>
            <ac:picMk id="6" creationId="{628434E0-4E28-9ABE-9122-63E7CA76F25C}"/>
          </ac:picMkLst>
        </pc:picChg>
      </pc:sldChg>
      <pc:sldChg chg="delSp modSp add mod">
        <pc:chgData name="Anneleen Janssen" userId="34277971-d75d-4b0a-8685-0fd54352d3ac" providerId="ADAL" clId="{CDEF8017-37F4-4E4F-9D15-41B6332061CF}" dt="2024-04-08T19:57:55.280" v="13354" actId="948"/>
        <pc:sldMkLst>
          <pc:docMk/>
          <pc:sldMk cId="817905750" sldId="1054"/>
        </pc:sldMkLst>
        <pc:spChg chg="mod">
          <ac:chgData name="Anneleen Janssen" userId="34277971-d75d-4b0a-8685-0fd54352d3ac" providerId="ADAL" clId="{CDEF8017-37F4-4E4F-9D15-41B6332061CF}" dt="2024-04-08T19:57:55.280" v="13354" actId="948"/>
          <ac:spMkLst>
            <pc:docMk/>
            <pc:sldMk cId="817905750" sldId="1054"/>
            <ac:spMk id="2" creationId="{957594C4-5A87-7536-F98C-112A56717751}"/>
          </ac:spMkLst>
        </pc:spChg>
        <pc:spChg chg="del">
          <ac:chgData name="Anneleen Janssen" userId="34277971-d75d-4b0a-8685-0fd54352d3ac" providerId="ADAL" clId="{CDEF8017-37F4-4E4F-9D15-41B6332061CF}" dt="2024-04-07T19:16:07.251" v="5757" actId="478"/>
          <ac:spMkLst>
            <pc:docMk/>
            <pc:sldMk cId="817905750" sldId="1054"/>
            <ac:spMk id="7" creationId="{845CE7D9-BC4B-BF21-7A47-75F4902D1C4A}"/>
          </ac:spMkLst>
        </pc:spChg>
        <pc:spChg chg="del">
          <ac:chgData name="Anneleen Janssen" userId="34277971-d75d-4b0a-8685-0fd54352d3ac" providerId="ADAL" clId="{CDEF8017-37F4-4E4F-9D15-41B6332061CF}" dt="2024-04-07T19:16:07.251" v="5757" actId="478"/>
          <ac:spMkLst>
            <pc:docMk/>
            <pc:sldMk cId="817905750" sldId="1054"/>
            <ac:spMk id="8" creationId="{F0BCA52C-A00C-1798-E8E9-C4970EBF1685}"/>
          </ac:spMkLst>
        </pc:spChg>
        <pc:spChg chg="del">
          <ac:chgData name="Anneleen Janssen" userId="34277971-d75d-4b0a-8685-0fd54352d3ac" providerId="ADAL" clId="{CDEF8017-37F4-4E4F-9D15-41B6332061CF}" dt="2024-04-07T19:16:07.251" v="5757" actId="478"/>
          <ac:spMkLst>
            <pc:docMk/>
            <pc:sldMk cId="817905750" sldId="1054"/>
            <ac:spMk id="9" creationId="{02B3EC91-4E6B-F922-38FA-7F76E655FE80}"/>
          </ac:spMkLst>
        </pc:spChg>
        <pc:spChg chg="del">
          <ac:chgData name="Anneleen Janssen" userId="34277971-d75d-4b0a-8685-0fd54352d3ac" providerId="ADAL" clId="{CDEF8017-37F4-4E4F-9D15-41B6332061CF}" dt="2024-04-07T19:16:07.251" v="5757" actId="478"/>
          <ac:spMkLst>
            <pc:docMk/>
            <pc:sldMk cId="817905750" sldId="1054"/>
            <ac:spMk id="10" creationId="{BD7A3992-D92A-5585-7EE0-F972DF649101}"/>
          </ac:spMkLst>
        </pc:spChg>
      </pc:sldChg>
      <pc:sldChg chg="delSp modSp add del mod">
        <pc:chgData name="Anneleen Janssen" userId="34277971-d75d-4b0a-8685-0fd54352d3ac" providerId="ADAL" clId="{CDEF8017-37F4-4E4F-9D15-41B6332061CF}" dt="2024-04-08T20:00:26.465" v="13369" actId="2696"/>
        <pc:sldMkLst>
          <pc:docMk/>
          <pc:sldMk cId="602297306" sldId="1055"/>
        </pc:sldMkLst>
        <pc:spChg chg="del">
          <ac:chgData name="Anneleen Janssen" userId="34277971-d75d-4b0a-8685-0fd54352d3ac" providerId="ADAL" clId="{CDEF8017-37F4-4E4F-9D15-41B6332061CF}" dt="2024-04-07T19:16:29.883" v="5760" actId="478"/>
          <ac:spMkLst>
            <pc:docMk/>
            <pc:sldMk cId="602297306" sldId="1055"/>
            <ac:spMk id="2" creationId="{957594C4-5A87-7536-F98C-112A56717751}"/>
          </ac:spMkLst>
        </pc:spChg>
        <pc:spChg chg="del">
          <ac:chgData name="Anneleen Janssen" userId="34277971-d75d-4b0a-8685-0fd54352d3ac" providerId="ADAL" clId="{CDEF8017-37F4-4E4F-9D15-41B6332061CF}" dt="2024-04-07T19:16:29.883" v="5760" actId="478"/>
          <ac:spMkLst>
            <pc:docMk/>
            <pc:sldMk cId="602297306" sldId="1055"/>
            <ac:spMk id="7" creationId="{845CE7D9-BC4B-BF21-7A47-75F4902D1C4A}"/>
          </ac:spMkLst>
        </pc:spChg>
        <pc:spChg chg="mod">
          <ac:chgData name="Anneleen Janssen" userId="34277971-d75d-4b0a-8685-0fd54352d3ac" providerId="ADAL" clId="{CDEF8017-37F4-4E4F-9D15-41B6332061CF}" dt="2024-04-08T19:58:22.083" v="13360" actId="1076"/>
          <ac:spMkLst>
            <pc:docMk/>
            <pc:sldMk cId="602297306" sldId="1055"/>
            <ac:spMk id="8" creationId="{F0BCA52C-A00C-1798-E8E9-C4970EBF1685}"/>
          </ac:spMkLst>
        </pc:spChg>
        <pc:spChg chg="del">
          <ac:chgData name="Anneleen Janssen" userId="34277971-d75d-4b0a-8685-0fd54352d3ac" providerId="ADAL" clId="{CDEF8017-37F4-4E4F-9D15-41B6332061CF}" dt="2024-04-07T19:16:29.883" v="5760" actId="478"/>
          <ac:spMkLst>
            <pc:docMk/>
            <pc:sldMk cId="602297306" sldId="1055"/>
            <ac:spMk id="9" creationId="{02B3EC91-4E6B-F922-38FA-7F76E655FE80}"/>
          </ac:spMkLst>
        </pc:spChg>
        <pc:spChg chg="del">
          <ac:chgData name="Anneleen Janssen" userId="34277971-d75d-4b0a-8685-0fd54352d3ac" providerId="ADAL" clId="{CDEF8017-37F4-4E4F-9D15-41B6332061CF}" dt="2024-04-07T19:16:38.012" v="5762" actId="21"/>
          <ac:spMkLst>
            <pc:docMk/>
            <pc:sldMk cId="602297306" sldId="1055"/>
            <ac:spMk id="10" creationId="{BD7A3992-D92A-5585-7EE0-F972DF649101}"/>
          </ac:spMkLst>
        </pc:spChg>
      </pc:sldChg>
      <pc:sldChg chg="addSp delSp modSp add mod">
        <pc:chgData name="Anneleen Janssen" userId="34277971-d75d-4b0a-8685-0fd54352d3ac" providerId="ADAL" clId="{CDEF8017-37F4-4E4F-9D15-41B6332061CF}" dt="2024-04-08T20:03:39.516" v="13441" actId="1076"/>
        <pc:sldMkLst>
          <pc:docMk/>
          <pc:sldMk cId="1205866517" sldId="1055"/>
        </pc:sldMkLst>
        <pc:spChg chg="del">
          <ac:chgData name="Anneleen Janssen" userId="34277971-d75d-4b0a-8685-0fd54352d3ac" providerId="ADAL" clId="{CDEF8017-37F4-4E4F-9D15-41B6332061CF}" dt="2024-04-08T20:00:40.345" v="13371" actId="478"/>
          <ac:spMkLst>
            <pc:docMk/>
            <pc:sldMk cId="1205866517" sldId="1055"/>
            <ac:spMk id="5" creationId="{9737457A-A6B6-487D-91E6-2ECB24CF9FAE}"/>
          </ac:spMkLst>
        </pc:spChg>
        <pc:spChg chg="add mod">
          <ac:chgData name="Anneleen Janssen" userId="34277971-d75d-4b0a-8685-0fd54352d3ac" providerId="ADAL" clId="{CDEF8017-37F4-4E4F-9D15-41B6332061CF}" dt="2024-04-08T20:00:47.921" v="13384" actId="20577"/>
          <ac:spMkLst>
            <pc:docMk/>
            <pc:sldMk cId="1205866517" sldId="1055"/>
            <ac:spMk id="7" creationId="{03F910A2-5C59-2FAE-0888-D50BC8850199}"/>
          </ac:spMkLst>
        </pc:spChg>
        <pc:spChg chg="mod">
          <ac:chgData name="Anneleen Janssen" userId="34277971-d75d-4b0a-8685-0fd54352d3ac" providerId="ADAL" clId="{CDEF8017-37F4-4E4F-9D15-41B6332061CF}" dt="2024-04-08T20:03:39.516" v="13441" actId="1076"/>
          <ac:spMkLst>
            <pc:docMk/>
            <pc:sldMk cId="1205866517" sldId="1055"/>
            <ac:spMk id="8" creationId="{F0BCA52C-A00C-1798-E8E9-C4970EBF1685}"/>
          </ac:spMkLst>
        </pc:spChg>
        <pc:spChg chg="add mod">
          <ac:chgData name="Anneleen Janssen" userId="34277971-d75d-4b0a-8685-0fd54352d3ac" providerId="ADAL" clId="{CDEF8017-37F4-4E4F-9D15-41B6332061CF}" dt="2024-04-08T20:03:00.453" v="13432" actId="1076"/>
          <ac:spMkLst>
            <pc:docMk/>
            <pc:sldMk cId="1205866517" sldId="1055"/>
            <ac:spMk id="9" creationId="{895CE852-6F61-FC1B-2435-6EB6642D0314}"/>
          </ac:spMkLst>
        </pc:spChg>
        <pc:spChg chg="add mod">
          <ac:chgData name="Anneleen Janssen" userId="34277971-d75d-4b0a-8685-0fd54352d3ac" providerId="ADAL" clId="{CDEF8017-37F4-4E4F-9D15-41B6332061CF}" dt="2024-04-08T20:03:00.453" v="13432" actId="1076"/>
          <ac:spMkLst>
            <pc:docMk/>
            <pc:sldMk cId="1205866517" sldId="1055"/>
            <ac:spMk id="10" creationId="{9C932FC7-0D32-51A0-5A7D-CA7FD90A714E}"/>
          </ac:spMkLst>
        </pc:spChg>
        <pc:spChg chg="add mod">
          <ac:chgData name="Anneleen Janssen" userId="34277971-d75d-4b0a-8685-0fd54352d3ac" providerId="ADAL" clId="{CDEF8017-37F4-4E4F-9D15-41B6332061CF}" dt="2024-04-08T20:03:00.453" v="13432" actId="1076"/>
          <ac:spMkLst>
            <pc:docMk/>
            <pc:sldMk cId="1205866517" sldId="1055"/>
            <ac:spMk id="11" creationId="{A904F71C-ED3C-3FCF-D76E-7DE4A5DB3425}"/>
          </ac:spMkLst>
        </pc:spChg>
        <pc:spChg chg="add mod">
          <ac:chgData name="Anneleen Janssen" userId="34277971-d75d-4b0a-8685-0fd54352d3ac" providerId="ADAL" clId="{CDEF8017-37F4-4E4F-9D15-41B6332061CF}" dt="2024-04-08T20:03:00.453" v="13432" actId="1076"/>
          <ac:spMkLst>
            <pc:docMk/>
            <pc:sldMk cId="1205866517" sldId="1055"/>
            <ac:spMk id="12" creationId="{BE44437D-EEA9-BCE1-ADFA-ED78378CCD3A}"/>
          </ac:spMkLst>
        </pc:spChg>
        <pc:spChg chg="add mod">
          <ac:chgData name="Anneleen Janssen" userId="34277971-d75d-4b0a-8685-0fd54352d3ac" providerId="ADAL" clId="{CDEF8017-37F4-4E4F-9D15-41B6332061CF}" dt="2024-04-08T20:03:00.453" v="13432" actId="1076"/>
          <ac:spMkLst>
            <pc:docMk/>
            <pc:sldMk cId="1205866517" sldId="1055"/>
            <ac:spMk id="13" creationId="{FF6056F8-0D73-6D8E-246D-BB3DDE4E5E28}"/>
          </ac:spMkLst>
        </pc:spChg>
        <pc:spChg chg="add mod">
          <ac:chgData name="Anneleen Janssen" userId="34277971-d75d-4b0a-8685-0fd54352d3ac" providerId="ADAL" clId="{CDEF8017-37F4-4E4F-9D15-41B6332061CF}" dt="2024-04-08T20:03:00.453" v="13432" actId="1076"/>
          <ac:spMkLst>
            <pc:docMk/>
            <pc:sldMk cId="1205866517" sldId="1055"/>
            <ac:spMk id="14" creationId="{6CA9D35C-FB74-8856-EA36-2DB77015E6AD}"/>
          </ac:spMkLst>
        </pc:spChg>
        <pc:picChg chg="del">
          <ac:chgData name="Anneleen Janssen" userId="34277971-d75d-4b0a-8685-0fd54352d3ac" providerId="ADAL" clId="{CDEF8017-37F4-4E4F-9D15-41B6332061CF}" dt="2024-04-08T20:00:40.345" v="13371" actId="478"/>
          <ac:picMkLst>
            <pc:docMk/>
            <pc:sldMk cId="1205866517" sldId="1055"/>
            <ac:picMk id="6" creationId="{DE07C4B7-8CA1-42AE-890C-1AD2A3003398}"/>
          </ac:picMkLst>
        </pc:picChg>
      </pc:sldChg>
      <pc:sldChg chg="addSp delSp modSp add del mod">
        <pc:chgData name="Anneleen Janssen" userId="34277971-d75d-4b0a-8685-0fd54352d3ac" providerId="ADAL" clId="{CDEF8017-37F4-4E4F-9D15-41B6332061CF}" dt="2024-04-08T19:25:00.731" v="9475" actId="47"/>
        <pc:sldMkLst>
          <pc:docMk/>
          <pc:sldMk cId="4134882371" sldId="1056"/>
        </pc:sldMkLst>
        <pc:spChg chg="add mod">
          <ac:chgData name="Anneleen Janssen" userId="34277971-d75d-4b0a-8685-0fd54352d3ac" providerId="ADAL" clId="{CDEF8017-37F4-4E4F-9D15-41B6332061CF}" dt="2024-04-08T19:22:20.091" v="9367" actId="20577"/>
          <ac:spMkLst>
            <pc:docMk/>
            <pc:sldMk cId="4134882371" sldId="1056"/>
            <ac:spMk id="2" creationId="{2D6D715D-7178-632E-FD4A-3E00AB18F988}"/>
          </ac:spMkLst>
        </pc:spChg>
        <pc:spChg chg="del">
          <ac:chgData name="Anneleen Janssen" userId="34277971-d75d-4b0a-8685-0fd54352d3ac" providerId="ADAL" clId="{CDEF8017-37F4-4E4F-9D15-41B6332061CF}" dt="2024-04-07T19:16:18.571" v="5758" actId="478"/>
          <ac:spMkLst>
            <pc:docMk/>
            <pc:sldMk cId="4134882371" sldId="1056"/>
            <ac:spMk id="2" creationId="{957594C4-5A87-7536-F98C-112A56717751}"/>
          </ac:spMkLst>
        </pc:spChg>
        <pc:spChg chg="del mod">
          <ac:chgData name="Anneleen Janssen" userId="34277971-d75d-4b0a-8685-0fd54352d3ac" providerId="ADAL" clId="{CDEF8017-37F4-4E4F-9D15-41B6332061CF}" dt="2024-04-08T19:22:56.530" v="9370" actId="21"/>
          <ac:spMkLst>
            <pc:docMk/>
            <pc:sldMk cId="4134882371" sldId="1056"/>
            <ac:spMk id="7" creationId="{845CE7D9-BC4B-BF21-7A47-75F4902D1C4A}"/>
          </ac:spMkLst>
        </pc:spChg>
        <pc:spChg chg="del">
          <ac:chgData name="Anneleen Janssen" userId="34277971-d75d-4b0a-8685-0fd54352d3ac" providerId="ADAL" clId="{CDEF8017-37F4-4E4F-9D15-41B6332061CF}" dt="2024-04-07T19:16:18.571" v="5758" actId="478"/>
          <ac:spMkLst>
            <pc:docMk/>
            <pc:sldMk cId="4134882371" sldId="1056"/>
            <ac:spMk id="8" creationId="{F0BCA52C-A00C-1798-E8E9-C4970EBF1685}"/>
          </ac:spMkLst>
        </pc:spChg>
        <pc:spChg chg="del">
          <ac:chgData name="Anneleen Janssen" userId="34277971-d75d-4b0a-8685-0fd54352d3ac" providerId="ADAL" clId="{CDEF8017-37F4-4E4F-9D15-41B6332061CF}" dt="2024-04-07T19:16:18.571" v="5758" actId="478"/>
          <ac:spMkLst>
            <pc:docMk/>
            <pc:sldMk cId="4134882371" sldId="1056"/>
            <ac:spMk id="9" creationId="{02B3EC91-4E6B-F922-38FA-7F76E655FE80}"/>
          </ac:spMkLst>
        </pc:spChg>
        <pc:spChg chg="del">
          <ac:chgData name="Anneleen Janssen" userId="34277971-d75d-4b0a-8685-0fd54352d3ac" providerId="ADAL" clId="{CDEF8017-37F4-4E4F-9D15-41B6332061CF}" dt="2024-04-07T19:16:18.571" v="5758" actId="478"/>
          <ac:spMkLst>
            <pc:docMk/>
            <pc:sldMk cId="4134882371" sldId="1056"/>
            <ac:spMk id="10" creationId="{BD7A3992-D92A-5585-7EE0-F972DF649101}"/>
          </ac:spMkLst>
        </pc:spChg>
        <pc:picChg chg="mod">
          <ac:chgData name="Anneleen Janssen" userId="34277971-d75d-4b0a-8685-0fd54352d3ac" providerId="ADAL" clId="{CDEF8017-37F4-4E4F-9D15-41B6332061CF}" dt="2024-04-08T19:20:38.319" v="9231" actId="1076"/>
          <ac:picMkLst>
            <pc:docMk/>
            <pc:sldMk cId="4134882371" sldId="1056"/>
            <ac:picMk id="6" creationId="{DE07C4B7-8CA1-42AE-890C-1AD2A3003398}"/>
          </ac:picMkLst>
        </pc:picChg>
      </pc:sldChg>
      <pc:sldChg chg="addSp delSp modSp new mod modClrScheme chgLayout">
        <pc:chgData name="Anneleen Janssen" userId="34277971-d75d-4b0a-8685-0fd54352d3ac" providerId="ADAL" clId="{CDEF8017-37F4-4E4F-9D15-41B6332061CF}" dt="2024-04-08T19:59:11.661" v="13365" actId="948"/>
        <pc:sldMkLst>
          <pc:docMk/>
          <pc:sldMk cId="598663501" sldId="1057"/>
        </pc:sldMkLst>
        <pc:spChg chg="mod ord">
          <ac:chgData name="Anneleen Janssen" userId="34277971-d75d-4b0a-8685-0fd54352d3ac" providerId="ADAL" clId="{CDEF8017-37F4-4E4F-9D15-41B6332061CF}" dt="2024-04-07T19:28:59.691" v="6871" actId="700"/>
          <ac:spMkLst>
            <pc:docMk/>
            <pc:sldMk cId="598663501" sldId="1057"/>
            <ac:spMk id="2" creationId="{5DF51D4B-F1F6-8AA2-B69B-0846A67C987F}"/>
          </ac:spMkLst>
        </pc:spChg>
        <pc:spChg chg="mod ord">
          <ac:chgData name="Anneleen Janssen" userId="34277971-d75d-4b0a-8685-0fd54352d3ac" providerId="ADAL" clId="{CDEF8017-37F4-4E4F-9D15-41B6332061CF}" dt="2024-04-07T19:28:59.691" v="6871" actId="700"/>
          <ac:spMkLst>
            <pc:docMk/>
            <pc:sldMk cId="598663501" sldId="1057"/>
            <ac:spMk id="3" creationId="{A021B043-235A-C702-93A6-FB6BF770C271}"/>
          </ac:spMkLst>
        </pc:spChg>
        <pc:spChg chg="del mod ord">
          <ac:chgData name="Anneleen Janssen" userId="34277971-d75d-4b0a-8685-0fd54352d3ac" providerId="ADAL" clId="{CDEF8017-37F4-4E4F-9D15-41B6332061CF}" dt="2024-04-07T19:28:59.691" v="6871" actId="700"/>
          <ac:spMkLst>
            <pc:docMk/>
            <pc:sldMk cId="598663501" sldId="1057"/>
            <ac:spMk id="4" creationId="{5833947D-840C-7C7A-FF06-96A205EEC04D}"/>
          </ac:spMkLst>
        </pc:spChg>
        <pc:spChg chg="del mod ord">
          <ac:chgData name="Anneleen Janssen" userId="34277971-d75d-4b0a-8685-0fd54352d3ac" providerId="ADAL" clId="{CDEF8017-37F4-4E4F-9D15-41B6332061CF}" dt="2024-04-07T19:28:59.691" v="6871" actId="700"/>
          <ac:spMkLst>
            <pc:docMk/>
            <pc:sldMk cId="598663501" sldId="1057"/>
            <ac:spMk id="5" creationId="{122C217A-E6C1-D24E-A649-913A7E41DB66}"/>
          </ac:spMkLst>
        </pc:spChg>
        <pc:spChg chg="del">
          <ac:chgData name="Anneleen Janssen" userId="34277971-d75d-4b0a-8685-0fd54352d3ac" providerId="ADAL" clId="{CDEF8017-37F4-4E4F-9D15-41B6332061CF}" dt="2024-04-07T19:28:59.691" v="6871" actId="700"/>
          <ac:spMkLst>
            <pc:docMk/>
            <pc:sldMk cId="598663501" sldId="1057"/>
            <ac:spMk id="6" creationId="{B63B3CE6-3087-7037-9C83-0133FE6E6EA1}"/>
          </ac:spMkLst>
        </pc:spChg>
        <pc:spChg chg="add mod ord">
          <ac:chgData name="Anneleen Janssen" userId="34277971-d75d-4b0a-8685-0fd54352d3ac" providerId="ADAL" clId="{CDEF8017-37F4-4E4F-9D15-41B6332061CF}" dt="2024-04-07T19:31:06.450" v="7156" actId="20577"/>
          <ac:spMkLst>
            <pc:docMk/>
            <pc:sldMk cId="598663501" sldId="1057"/>
            <ac:spMk id="7" creationId="{9B0B759B-D6ED-4337-107E-DB925055875B}"/>
          </ac:spMkLst>
        </pc:spChg>
        <pc:spChg chg="add mod ord">
          <ac:chgData name="Anneleen Janssen" userId="34277971-d75d-4b0a-8685-0fd54352d3ac" providerId="ADAL" clId="{CDEF8017-37F4-4E4F-9D15-41B6332061CF}" dt="2024-04-08T19:59:11.661" v="13365" actId="948"/>
          <ac:spMkLst>
            <pc:docMk/>
            <pc:sldMk cId="598663501" sldId="1057"/>
            <ac:spMk id="8" creationId="{E7973950-13A0-9E05-32EA-DD9670A2CD77}"/>
          </ac:spMkLst>
        </pc:spChg>
        <pc:spChg chg="add del mod">
          <ac:chgData name="Anneleen Janssen" userId="34277971-d75d-4b0a-8685-0fd54352d3ac" providerId="ADAL" clId="{CDEF8017-37F4-4E4F-9D15-41B6332061CF}" dt="2024-04-08T19:55:39.943" v="13337"/>
          <ac:spMkLst>
            <pc:docMk/>
            <pc:sldMk cId="598663501" sldId="1057"/>
            <ac:spMk id="9" creationId="{8F3AD071-2F3A-B6CB-13C2-26C86B6657DF}"/>
          </ac:spMkLst>
        </pc:spChg>
      </pc:sldChg>
      <pc:sldChg chg="addSp delSp modSp new del mod modClrScheme chgLayout">
        <pc:chgData name="Anneleen Janssen" userId="34277971-d75d-4b0a-8685-0fd54352d3ac" providerId="ADAL" clId="{CDEF8017-37F4-4E4F-9D15-41B6332061CF}" dt="2024-04-07T19:34:25.235" v="7568" actId="47"/>
        <pc:sldMkLst>
          <pc:docMk/>
          <pc:sldMk cId="4201951600" sldId="1058"/>
        </pc:sldMkLst>
        <pc:spChg chg="mod ord">
          <ac:chgData name="Anneleen Janssen" userId="34277971-d75d-4b0a-8685-0fd54352d3ac" providerId="ADAL" clId="{CDEF8017-37F4-4E4F-9D15-41B6332061CF}" dt="2024-04-07T19:33:53.710" v="7566" actId="700"/>
          <ac:spMkLst>
            <pc:docMk/>
            <pc:sldMk cId="4201951600" sldId="1058"/>
            <ac:spMk id="2" creationId="{D306B9AD-2738-89F9-7B27-F5DBF9546A40}"/>
          </ac:spMkLst>
        </pc:spChg>
        <pc:spChg chg="mod ord">
          <ac:chgData name="Anneleen Janssen" userId="34277971-d75d-4b0a-8685-0fd54352d3ac" providerId="ADAL" clId="{CDEF8017-37F4-4E4F-9D15-41B6332061CF}" dt="2024-04-07T19:33:53.710" v="7566" actId="700"/>
          <ac:spMkLst>
            <pc:docMk/>
            <pc:sldMk cId="4201951600" sldId="1058"/>
            <ac:spMk id="3" creationId="{216CD763-159C-8E35-26EB-145D350E879B}"/>
          </ac:spMkLst>
        </pc:spChg>
        <pc:spChg chg="del mod ord">
          <ac:chgData name="Anneleen Janssen" userId="34277971-d75d-4b0a-8685-0fd54352d3ac" providerId="ADAL" clId="{CDEF8017-37F4-4E4F-9D15-41B6332061CF}" dt="2024-04-07T19:33:53.710" v="7566" actId="700"/>
          <ac:spMkLst>
            <pc:docMk/>
            <pc:sldMk cId="4201951600" sldId="1058"/>
            <ac:spMk id="4" creationId="{47003433-5AF8-D489-315F-EE8E2F68A484}"/>
          </ac:spMkLst>
        </pc:spChg>
        <pc:spChg chg="del mod ord">
          <ac:chgData name="Anneleen Janssen" userId="34277971-d75d-4b0a-8685-0fd54352d3ac" providerId="ADAL" clId="{CDEF8017-37F4-4E4F-9D15-41B6332061CF}" dt="2024-04-07T19:33:53.710" v="7566" actId="700"/>
          <ac:spMkLst>
            <pc:docMk/>
            <pc:sldMk cId="4201951600" sldId="1058"/>
            <ac:spMk id="5" creationId="{B3CB3B15-CD17-D16A-A80A-A15EB85FC458}"/>
          </ac:spMkLst>
        </pc:spChg>
        <pc:spChg chg="del">
          <ac:chgData name="Anneleen Janssen" userId="34277971-d75d-4b0a-8685-0fd54352d3ac" providerId="ADAL" clId="{CDEF8017-37F4-4E4F-9D15-41B6332061CF}" dt="2024-04-07T19:33:53.710" v="7566" actId="700"/>
          <ac:spMkLst>
            <pc:docMk/>
            <pc:sldMk cId="4201951600" sldId="1058"/>
            <ac:spMk id="6" creationId="{45D7EAD8-78EE-CE87-B353-3E736DE6E2E1}"/>
          </ac:spMkLst>
        </pc:spChg>
        <pc:spChg chg="add mod ord">
          <ac:chgData name="Anneleen Janssen" userId="34277971-d75d-4b0a-8685-0fd54352d3ac" providerId="ADAL" clId="{CDEF8017-37F4-4E4F-9D15-41B6332061CF}" dt="2024-04-07T19:33:53.710" v="7566" actId="700"/>
          <ac:spMkLst>
            <pc:docMk/>
            <pc:sldMk cId="4201951600" sldId="1058"/>
            <ac:spMk id="7" creationId="{8CAC51C9-8FB9-B77A-ADFE-DC55A07544EE}"/>
          </ac:spMkLst>
        </pc:spChg>
        <pc:spChg chg="add mod ord">
          <ac:chgData name="Anneleen Janssen" userId="34277971-d75d-4b0a-8685-0fd54352d3ac" providerId="ADAL" clId="{CDEF8017-37F4-4E4F-9D15-41B6332061CF}" dt="2024-04-07T19:33:53.710" v="7566" actId="700"/>
          <ac:spMkLst>
            <pc:docMk/>
            <pc:sldMk cId="4201951600" sldId="1058"/>
            <ac:spMk id="8" creationId="{658FAE42-4C81-EE34-75F2-94A7E6F786B7}"/>
          </ac:spMkLst>
        </pc:spChg>
      </pc:sldChg>
      <pc:sldChg chg="modSp add del mod">
        <pc:chgData name="Anneleen Janssen" userId="34277971-d75d-4b0a-8685-0fd54352d3ac" providerId="ADAL" clId="{CDEF8017-37F4-4E4F-9D15-41B6332061CF}" dt="2024-04-07T19:38:31.929" v="7571" actId="47"/>
        <pc:sldMkLst>
          <pc:docMk/>
          <pc:sldMk cId="466788295" sldId="1156"/>
        </pc:sldMkLst>
        <pc:spChg chg="mod">
          <ac:chgData name="Anneleen Janssen" userId="34277971-d75d-4b0a-8685-0fd54352d3ac" providerId="ADAL" clId="{CDEF8017-37F4-4E4F-9D15-41B6332061CF}" dt="2024-04-07T19:34:37.358" v="7570" actId="21"/>
          <ac:spMkLst>
            <pc:docMk/>
            <pc:sldMk cId="466788295" sldId="1156"/>
            <ac:spMk id="8" creationId="{FF2E7932-D8AF-0994-4188-0274E69F573B}"/>
          </ac:spMkLst>
        </pc:spChg>
      </pc:sldChg>
      <pc:sldChg chg="addSp delSp modSp add mod">
        <pc:chgData name="Anneleen Janssen" userId="34277971-d75d-4b0a-8685-0fd54352d3ac" providerId="ADAL" clId="{CDEF8017-37F4-4E4F-9D15-41B6332061CF}" dt="2024-04-08T19:58:50.099" v="13362" actId="948"/>
        <pc:sldMkLst>
          <pc:docMk/>
          <pc:sldMk cId="3720667123" sldId="2147197017"/>
        </pc:sldMkLst>
        <pc:spChg chg="add del mod">
          <ac:chgData name="Anneleen Janssen" userId="34277971-d75d-4b0a-8685-0fd54352d3ac" providerId="ADAL" clId="{CDEF8017-37F4-4E4F-9D15-41B6332061CF}" dt="2024-04-08T19:48:22.515" v="12447" actId="21"/>
          <ac:spMkLst>
            <pc:docMk/>
            <pc:sldMk cId="3720667123" sldId="2147197017"/>
            <ac:spMk id="5" creationId="{C3E4B49B-9D7F-2995-498F-D76F542704C5}"/>
          </ac:spMkLst>
        </pc:spChg>
        <pc:spChg chg="mod">
          <ac:chgData name="Anneleen Janssen" userId="34277971-d75d-4b0a-8685-0fd54352d3ac" providerId="ADAL" clId="{CDEF8017-37F4-4E4F-9D15-41B6332061CF}" dt="2024-04-08T19:38:43.246" v="10930" actId="6549"/>
          <ac:spMkLst>
            <pc:docMk/>
            <pc:sldMk cId="3720667123" sldId="2147197017"/>
            <ac:spMk id="7" creationId="{5C5285B0-C6E6-B19D-C318-CB06F377C490}"/>
          </ac:spMkLst>
        </pc:spChg>
        <pc:spChg chg="mod">
          <ac:chgData name="Anneleen Janssen" userId="34277971-d75d-4b0a-8685-0fd54352d3ac" providerId="ADAL" clId="{CDEF8017-37F4-4E4F-9D15-41B6332061CF}" dt="2024-04-08T19:58:50.099" v="13362" actId="948"/>
          <ac:spMkLst>
            <pc:docMk/>
            <pc:sldMk cId="3720667123" sldId="2147197017"/>
            <ac:spMk id="8" creationId="{88CCC06C-4712-ED42-B0DE-4F99D4FBC8F8}"/>
          </ac:spMkLst>
        </pc:spChg>
      </pc:sldChg>
      <pc:sldChg chg="delSp add del mod">
        <pc:chgData name="Anneleen Janssen" userId="34277971-d75d-4b0a-8685-0fd54352d3ac" providerId="ADAL" clId="{CDEF8017-37F4-4E4F-9D15-41B6332061CF}" dt="2024-04-08T19:48:25.385" v="12448" actId="47"/>
        <pc:sldMkLst>
          <pc:docMk/>
          <pc:sldMk cId="961231072" sldId="2147197018"/>
        </pc:sldMkLst>
        <pc:spChg chg="del">
          <ac:chgData name="Anneleen Janssen" userId="34277971-d75d-4b0a-8685-0fd54352d3ac" providerId="ADAL" clId="{CDEF8017-37F4-4E4F-9D15-41B6332061CF}" dt="2024-04-08T19:42:05.982" v="11514" actId="21"/>
          <ac:spMkLst>
            <pc:docMk/>
            <pc:sldMk cId="961231072" sldId="2147197018"/>
            <ac:spMk id="5" creationId="{C3E4B49B-9D7F-2995-498F-D76F542704C5}"/>
          </ac:spMkLst>
        </pc:spChg>
      </pc:sldChg>
      <pc:sldChg chg="modSp add mod">
        <pc:chgData name="Anneleen Janssen" userId="34277971-d75d-4b0a-8685-0fd54352d3ac" providerId="ADAL" clId="{CDEF8017-37F4-4E4F-9D15-41B6332061CF}" dt="2024-04-08T19:03:51.156" v="7825" actId="20577"/>
        <pc:sldMkLst>
          <pc:docMk/>
          <pc:sldMk cId="2232440065" sldId="2147197019"/>
        </pc:sldMkLst>
        <pc:spChg chg="mod">
          <ac:chgData name="Anneleen Janssen" userId="34277971-d75d-4b0a-8685-0fd54352d3ac" providerId="ADAL" clId="{CDEF8017-37F4-4E4F-9D15-41B6332061CF}" dt="2024-04-08T18:58:31.703" v="7595" actId="6549"/>
          <ac:spMkLst>
            <pc:docMk/>
            <pc:sldMk cId="2232440065" sldId="2147197019"/>
            <ac:spMk id="2" creationId="{52F9CD14-CD70-464B-A59C-AFE10CF274C6}"/>
          </ac:spMkLst>
        </pc:spChg>
        <pc:graphicFrameChg chg="modGraphic">
          <ac:chgData name="Anneleen Janssen" userId="34277971-d75d-4b0a-8685-0fd54352d3ac" providerId="ADAL" clId="{CDEF8017-37F4-4E4F-9D15-41B6332061CF}" dt="2024-04-08T19:03:51.156" v="7825" actId="20577"/>
          <ac:graphicFrameMkLst>
            <pc:docMk/>
            <pc:sldMk cId="2232440065" sldId="2147197019"/>
            <ac:graphicFrameMk id="6" creationId="{ACA7E0CE-A0DF-4C3F-B75B-165A97EA9E6C}"/>
          </ac:graphicFrameMkLst>
        </pc:graphicFrameChg>
      </pc:sldChg>
      <pc:sldChg chg="modSp add mod">
        <pc:chgData name="Anneleen Janssen" userId="34277971-d75d-4b0a-8685-0fd54352d3ac" providerId="ADAL" clId="{CDEF8017-37F4-4E4F-9D15-41B6332061CF}" dt="2024-04-08T19:03:42.482" v="7812" actId="20577"/>
        <pc:sldMkLst>
          <pc:docMk/>
          <pc:sldMk cId="496776177" sldId="2147197020"/>
        </pc:sldMkLst>
        <pc:spChg chg="mod">
          <ac:chgData name="Anneleen Janssen" userId="34277971-d75d-4b0a-8685-0fd54352d3ac" providerId="ADAL" clId="{CDEF8017-37F4-4E4F-9D15-41B6332061CF}" dt="2024-04-08T18:59:59.230" v="7680" actId="14100"/>
          <ac:spMkLst>
            <pc:docMk/>
            <pc:sldMk cId="496776177" sldId="2147197020"/>
            <ac:spMk id="2" creationId="{52F9CD14-CD70-464B-A59C-AFE10CF274C6}"/>
          </ac:spMkLst>
        </pc:spChg>
        <pc:graphicFrameChg chg="modGraphic">
          <ac:chgData name="Anneleen Janssen" userId="34277971-d75d-4b0a-8685-0fd54352d3ac" providerId="ADAL" clId="{CDEF8017-37F4-4E4F-9D15-41B6332061CF}" dt="2024-04-08T19:03:42.482" v="7812" actId="20577"/>
          <ac:graphicFrameMkLst>
            <pc:docMk/>
            <pc:sldMk cId="496776177" sldId="2147197020"/>
            <ac:graphicFrameMk id="6" creationId="{ACA7E0CE-A0DF-4C3F-B75B-165A97EA9E6C}"/>
          </ac:graphicFrameMkLst>
        </pc:graphicFrameChg>
      </pc:sldChg>
      <pc:sldChg chg="modSp add mod">
        <pc:chgData name="Anneleen Janssen" userId="34277971-d75d-4b0a-8685-0fd54352d3ac" providerId="ADAL" clId="{CDEF8017-37F4-4E4F-9D15-41B6332061CF}" dt="2024-04-08T19:03:35.209" v="7799" actId="20577"/>
        <pc:sldMkLst>
          <pc:docMk/>
          <pc:sldMk cId="141051563" sldId="2147197021"/>
        </pc:sldMkLst>
        <pc:spChg chg="mod">
          <ac:chgData name="Anneleen Janssen" userId="34277971-d75d-4b0a-8685-0fd54352d3ac" providerId="ADAL" clId="{CDEF8017-37F4-4E4F-9D15-41B6332061CF}" dt="2024-04-08T19:00:28.545" v="7685" actId="113"/>
          <ac:spMkLst>
            <pc:docMk/>
            <pc:sldMk cId="141051563" sldId="2147197021"/>
            <ac:spMk id="2" creationId="{52F9CD14-CD70-464B-A59C-AFE10CF274C6}"/>
          </ac:spMkLst>
        </pc:spChg>
        <pc:graphicFrameChg chg="modGraphic">
          <ac:chgData name="Anneleen Janssen" userId="34277971-d75d-4b0a-8685-0fd54352d3ac" providerId="ADAL" clId="{CDEF8017-37F4-4E4F-9D15-41B6332061CF}" dt="2024-04-08T19:03:35.209" v="7799" actId="20577"/>
          <ac:graphicFrameMkLst>
            <pc:docMk/>
            <pc:sldMk cId="141051563" sldId="2147197021"/>
            <ac:graphicFrameMk id="6" creationId="{ACA7E0CE-A0DF-4C3F-B75B-165A97EA9E6C}"/>
          </ac:graphicFrameMkLst>
        </pc:graphicFrameChg>
      </pc:sldChg>
      <pc:sldChg chg="modSp add mod">
        <pc:chgData name="Anneleen Janssen" userId="34277971-d75d-4b0a-8685-0fd54352d3ac" providerId="ADAL" clId="{CDEF8017-37F4-4E4F-9D15-41B6332061CF}" dt="2024-04-08T19:03:24.133" v="7786" actId="20577"/>
        <pc:sldMkLst>
          <pc:docMk/>
          <pc:sldMk cId="4242271104" sldId="2147197022"/>
        </pc:sldMkLst>
        <pc:spChg chg="mod">
          <ac:chgData name="Anneleen Janssen" userId="34277971-d75d-4b0a-8685-0fd54352d3ac" providerId="ADAL" clId="{CDEF8017-37F4-4E4F-9D15-41B6332061CF}" dt="2024-04-08T19:00:58.141" v="7694" actId="113"/>
          <ac:spMkLst>
            <pc:docMk/>
            <pc:sldMk cId="4242271104" sldId="2147197022"/>
            <ac:spMk id="2" creationId="{52F9CD14-CD70-464B-A59C-AFE10CF274C6}"/>
          </ac:spMkLst>
        </pc:spChg>
        <pc:graphicFrameChg chg="modGraphic">
          <ac:chgData name="Anneleen Janssen" userId="34277971-d75d-4b0a-8685-0fd54352d3ac" providerId="ADAL" clId="{CDEF8017-37F4-4E4F-9D15-41B6332061CF}" dt="2024-04-08T19:03:24.133" v="7786" actId="20577"/>
          <ac:graphicFrameMkLst>
            <pc:docMk/>
            <pc:sldMk cId="4242271104" sldId="2147197022"/>
            <ac:graphicFrameMk id="6" creationId="{ACA7E0CE-A0DF-4C3F-B75B-165A97EA9E6C}"/>
          </ac:graphicFrameMkLst>
        </pc:graphicFrameChg>
      </pc:sldChg>
      <pc:sldChg chg="modSp add mod">
        <pc:chgData name="Anneleen Janssen" userId="34277971-d75d-4b0a-8685-0fd54352d3ac" providerId="ADAL" clId="{CDEF8017-37F4-4E4F-9D15-41B6332061CF}" dt="2024-04-08T19:03:05.124" v="7773" actId="20577"/>
        <pc:sldMkLst>
          <pc:docMk/>
          <pc:sldMk cId="3823918579" sldId="2147197023"/>
        </pc:sldMkLst>
        <pc:spChg chg="mod">
          <ac:chgData name="Anneleen Janssen" userId="34277971-d75d-4b0a-8685-0fd54352d3ac" providerId="ADAL" clId="{CDEF8017-37F4-4E4F-9D15-41B6332061CF}" dt="2024-04-08T19:02:49.457" v="7756" actId="113"/>
          <ac:spMkLst>
            <pc:docMk/>
            <pc:sldMk cId="3823918579" sldId="2147197023"/>
            <ac:spMk id="2" creationId="{52F9CD14-CD70-464B-A59C-AFE10CF274C6}"/>
          </ac:spMkLst>
        </pc:spChg>
        <pc:graphicFrameChg chg="modGraphic">
          <ac:chgData name="Anneleen Janssen" userId="34277971-d75d-4b0a-8685-0fd54352d3ac" providerId="ADAL" clId="{CDEF8017-37F4-4E4F-9D15-41B6332061CF}" dt="2024-04-08T19:03:05.124" v="7773" actId="20577"/>
          <ac:graphicFrameMkLst>
            <pc:docMk/>
            <pc:sldMk cId="3823918579" sldId="2147197023"/>
            <ac:graphicFrameMk id="6" creationId="{ACA7E0CE-A0DF-4C3F-B75B-165A97EA9E6C}"/>
          </ac:graphicFrameMkLst>
        </pc:graphicFrameChg>
      </pc:sldChg>
      <pc:sldChg chg="addSp delSp modSp new mod modClrScheme chgLayout">
        <pc:chgData name="Anneleen Janssen" userId="34277971-d75d-4b0a-8685-0fd54352d3ac" providerId="ADAL" clId="{CDEF8017-37F4-4E4F-9D15-41B6332061CF}" dt="2024-04-08T20:01:43.564" v="13426" actId="20577"/>
        <pc:sldMkLst>
          <pc:docMk/>
          <pc:sldMk cId="4239282903" sldId="2147197024"/>
        </pc:sldMkLst>
        <pc:spChg chg="mod ord">
          <ac:chgData name="Anneleen Janssen" userId="34277971-d75d-4b0a-8685-0fd54352d3ac" providerId="ADAL" clId="{CDEF8017-37F4-4E4F-9D15-41B6332061CF}" dt="2024-04-08T19:48:56.982" v="12456" actId="700"/>
          <ac:spMkLst>
            <pc:docMk/>
            <pc:sldMk cId="4239282903" sldId="2147197024"/>
            <ac:spMk id="2" creationId="{3642D77B-1AF5-2DD7-2F7A-7E4EF5482CBA}"/>
          </ac:spMkLst>
        </pc:spChg>
        <pc:spChg chg="mod ord">
          <ac:chgData name="Anneleen Janssen" userId="34277971-d75d-4b0a-8685-0fd54352d3ac" providerId="ADAL" clId="{CDEF8017-37F4-4E4F-9D15-41B6332061CF}" dt="2024-04-08T19:48:56.982" v="12456" actId="700"/>
          <ac:spMkLst>
            <pc:docMk/>
            <pc:sldMk cId="4239282903" sldId="2147197024"/>
            <ac:spMk id="3" creationId="{2F69B07A-23A9-108D-C4CA-39A80FFCE502}"/>
          </ac:spMkLst>
        </pc:spChg>
        <pc:spChg chg="del mod ord">
          <ac:chgData name="Anneleen Janssen" userId="34277971-d75d-4b0a-8685-0fd54352d3ac" providerId="ADAL" clId="{CDEF8017-37F4-4E4F-9D15-41B6332061CF}" dt="2024-04-08T19:48:56.982" v="12456" actId="700"/>
          <ac:spMkLst>
            <pc:docMk/>
            <pc:sldMk cId="4239282903" sldId="2147197024"/>
            <ac:spMk id="4" creationId="{9ADDAACA-4633-DEF1-509A-6E438AAAC5E6}"/>
          </ac:spMkLst>
        </pc:spChg>
        <pc:spChg chg="del mod ord">
          <ac:chgData name="Anneleen Janssen" userId="34277971-d75d-4b0a-8685-0fd54352d3ac" providerId="ADAL" clId="{CDEF8017-37F4-4E4F-9D15-41B6332061CF}" dt="2024-04-08T19:48:56.982" v="12456" actId="700"/>
          <ac:spMkLst>
            <pc:docMk/>
            <pc:sldMk cId="4239282903" sldId="2147197024"/>
            <ac:spMk id="5" creationId="{83974B21-1A0F-A5EF-56F1-4044F64E4047}"/>
          </ac:spMkLst>
        </pc:spChg>
        <pc:spChg chg="del">
          <ac:chgData name="Anneleen Janssen" userId="34277971-d75d-4b0a-8685-0fd54352d3ac" providerId="ADAL" clId="{CDEF8017-37F4-4E4F-9D15-41B6332061CF}" dt="2024-04-08T19:48:56.982" v="12456" actId="700"/>
          <ac:spMkLst>
            <pc:docMk/>
            <pc:sldMk cId="4239282903" sldId="2147197024"/>
            <ac:spMk id="6" creationId="{73242E70-D3F3-943E-29B3-CA47620B0690}"/>
          </ac:spMkLst>
        </pc:spChg>
        <pc:spChg chg="add mod ord">
          <ac:chgData name="Anneleen Janssen" userId="34277971-d75d-4b0a-8685-0fd54352d3ac" providerId="ADAL" clId="{CDEF8017-37F4-4E4F-9D15-41B6332061CF}" dt="2024-04-08T20:01:43.564" v="13426" actId="20577"/>
          <ac:spMkLst>
            <pc:docMk/>
            <pc:sldMk cId="4239282903" sldId="2147197024"/>
            <ac:spMk id="7" creationId="{3E08C0BF-EAAF-95E1-E41F-5FC6753125AA}"/>
          </ac:spMkLst>
        </pc:spChg>
        <pc:spChg chg="add del mod ord">
          <ac:chgData name="Anneleen Janssen" userId="34277971-d75d-4b0a-8685-0fd54352d3ac" providerId="ADAL" clId="{CDEF8017-37F4-4E4F-9D15-41B6332061CF}" dt="2024-04-08T19:49:00.554" v="12457" actId="478"/>
          <ac:spMkLst>
            <pc:docMk/>
            <pc:sldMk cId="4239282903" sldId="2147197024"/>
            <ac:spMk id="8" creationId="{8296EB58-4454-63DF-BFDE-4C6A9285FC92}"/>
          </ac:spMkLst>
        </pc:spChg>
        <pc:spChg chg="add mod">
          <ac:chgData name="Anneleen Janssen" userId="34277971-d75d-4b0a-8685-0fd54352d3ac" providerId="ADAL" clId="{CDEF8017-37F4-4E4F-9D15-41B6332061CF}" dt="2024-04-08T19:53:42.803" v="13287" actId="1076"/>
          <ac:spMkLst>
            <pc:docMk/>
            <pc:sldMk cId="4239282903" sldId="2147197024"/>
            <ac:spMk id="9" creationId="{C3E4B49B-9D7F-2995-498F-D76F542704C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621897" y="0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4011C-3F36-465B-AFDF-B0EE4315CF15}" type="datetimeFigureOut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6700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92506" y="3269090"/>
            <a:ext cx="7940039" cy="26747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621897" y="6452089"/>
            <a:ext cx="4300856" cy="340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3B7817-DF16-4DD2-ACE7-0692A5B4852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97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7147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57790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/>
              <a:t>Sjabloon raadpleegbaar via de toolkit</a:t>
            </a:r>
          </a:p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9203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17163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18133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3B7817-DF16-4DD2-ACE7-0692A5B4852A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52863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7AA417FF-B4C9-4147-9BC7-EE479100CD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9013" y="1166813"/>
            <a:ext cx="10488612" cy="5313362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B1C0D419-B09F-427C-9884-8EA0F7C2A1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42541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B1150CDB-88E1-405F-A265-FC9787CEA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29070"/>
            <a:ext cx="6172200" cy="49441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BB9BE6B8-7A30-4F9A-99C9-9F2A2185AF8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6611" y="1329069"/>
            <a:ext cx="4202749" cy="49441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06406A66-7346-4ED5-93B9-1AB6DC194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E3F948FF-CD37-4616-A2FA-A771ECE8EA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16E564D9-DE74-442D-BCEC-D1028C4FE6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03217FA-96E3-4809-87EB-523119518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2690034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neutra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748643E1-ADA8-498C-BEB2-6E9B8349A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/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28E89232-68D5-4343-8BB7-86BA7015D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4AAE0E8F-376B-4D93-8479-1556595C0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85037D07-2003-4271-95B2-E6943374B9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4000" y="1885950"/>
            <a:ext cx="8528050" cy="58102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TITEL</a:t>
            </a:r>
            <a:endParaRPr lang="nl-BE"/>
          </a:p>
        </p:txBody>
      </p:sp>
      <p:sp>
        <p:nvSpPr>
          <p:cNvPr id="19" name="Tijdelijke aanduiding voor tekst 12">
            <a:extLst>
              <a:ext uri="{FF2B5EF4-FFF2-40B4-BE49-F238E27FC236}">
                <a16:creationId xmlns:a16="http://schemas.microsoft.com/office/drawing/2014/main" id="{1A118D70-0A4C-4995-8514-10135DDF0C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000" y="2690814"/>
            <a:ext cx="8528050" cy="471486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2000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ONDERTITEL</a:t>
            </a:r>
          </a:p>
        </p:txBody>
      </p:sp>
      <p:sp>
        <p:nvSpPr>
          <p:cNvPr id="20" name="Tijdelijke aanduiding voor tekst 12">
            <a:extLst>
              <a:ext uri="{FF2B5EF4-FFF2-40B4-BE49-F238E27FC236}">
                <a16:creationId xmlns:a16="http://schemas.microsoft.com/office/drawing/2014/main" id="{A3730093-80D3-4D68-BE7D-E2817527C1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3999" y="3695701"/>
            <a:ext cx="8528049" cy="210423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None/>
              <a:defRPr sz="1600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Auteur</a:t>
            </a:r>
          </a:p>
          <a:p>
            <a:pPr lvl="0"/>
            <a:r>
              <a:rPr lang="nl-NL"/>
              <a:t>Locatie</a:t>
            </a:r>
          </a:p>
          <a:p>
            <a:pPr lvl="0"/>
            <a:r>
              <a:rPr lang="nl-NL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362558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1E466-FFFF-4BB2-B3EF-798115667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4988560"/>
            <a:ext cx="12192000" cy="84871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32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DOMUS MEDICA TEMPLATE</a:t>
            </a:r>
            <a:endParaRPr lang="nl-BE"/>
          </a:p>
        </p:txBody>
      </p:sp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26CA996B-8F6A-4F28-8C0F-BFB53F43B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57C60A99-CF35-4CF5-88A1-1557B76B8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61FD1FCC-38CE-43C7-B40B-B79D8FA05F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7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D01209-0EDB-4D5B-9E58-892BD8603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7F07A8A5-8F62-4CDD-837B-E94C53E5A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66C55071-B87A-4B15-BB6E-E03BA05C6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5B8221D6-7991-493B-A08A-1B2794080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5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2">
            <a:extLst>
              <a:ext uri="{FF2B5EF4-FFF2-40B4-BE49-F238E27FC236}">
                <a16:creationId xmlns:a16="http://schemas.microsoft.com/office/drawing/2014/main" id="{E6244457-4D72-497C-B61A-E920661DF109}"/>
              </a:ext>
            </a:extLst>
          </p:cNvPr>
          <p:cNvSpPr/>
          <p:nvPr userDrawn="1"/>
        </p:nvSpPr>
        <p:spPr>
          <a:xfrm>
            <a:off x="8178915" y="260935"/>
            <a:ext cx="453889" cy="419784"/>
          </a:xfrm>
          <a:custGeom>
            <a:avLst/>
            <a:gdLst>
              <a:gd name="connsiteX0" fmla="*/ 278634 w 304444"/>
              <a:gd name="connsiteY0" fmla="*/ 0 h 281568"/>
              <a:gd name="connsiteX1" fmla="*/ 304444 w 304444"/>
              <a:gd name="connsiteY1" fmla="*/ 41062 h 281568"/>
              <a:gd name="connsiteX2" fmla="*/ 256930 w 304444"/>
              <a:gd name="connsiteY2" fmla="*/ 81244 h 281568"/>
              <a:gd name="connsiteX3" fmla="*/ 239918 w 304444"/>
              <a:gd name="connsiteY3" fmla="*/ 158969 h 281568"/>
              <a:gd name="connsiteX4" fmla="*/ 295059 w 304444"/>
              <a:gd name="connsiteY4" fmla="*/ 158969 h 281568"/>
              <a:gd name="connsiteX5" fmla="*/ 295059 w 304444"/>
              <a:gd name="connsiteY5" fmla="*/ 281568 h 281568"/>
              <a:gd name="connsiteX6" fmla="*/ 181845 w 304444"/>
              <a:gd name="connsiteY6" fmla="*/ 281568 h 281568"/>
              <a:gd name="connsiteX7" fmla="*/ 181845 w 304444"/>
              <a:gd name="connsiteY7" fmla="*/ 184778 h 281568"/>
              <a:gd name="connsiteX8" fmla="*/ 200616 w 304444"/>
              <a:gd name="connsiteY8" fmla="*/ 70979 h 281568"/>
              <a:gd name="connsiteX9" fmla="*/ 278634 w 304444"/>
              <a:gd name="connsiteY9" fmla="*/ 0 h 281568"/>
              <a:gd name="connsiteX10" fmla="*/ 96789 w 304444"/>
              <a:gd name="connsiteY10" fmla="*/ 0 h 281568"/>
              <a:gd name="connsiteX11" fmla="*/ 122599 w 304444"/>
              <a:gd name="connsiteY11" fmla="*/ 41062 h 281568"/>
              <a:gd name="connsiteX12" fmla="*/ 75084 w 304444"/>
              <a:gd name="connsiteY12" fmla="*/ 81244 h 281568"/>
              <a:gd name="connsiteX13" fmla="*/ 58073 w 304444"/>
              <a:gd name="connsiteY13" fmla="*/ 158969 h 281568"/>
              <a:gd name="connsiteX14" fmla="*/ 113213 w 304444"/>
              <a:gd name="connsiteY14" fmla="*/ 158969 h 281568"/>
              <a:gd name="connsiteX15" fmla="*/ 113213 w 304444"/>
              <a:gd name="connsiteY15" fmla="*/ 281568 h 281568"/>
              <a:gd name="connsiteX16" fmla="*/ 0 w 304444"/>
              <a:gd name="connsiteY16" fmla="*/ 281568 h 281568"/>
              <a:gd name="connsiteX17" fmla="*/ 0 w 304444"/>
              <a:gd name="connsiteY17" fmla="*/ 184778 h 281568"/>
              <a:gd name="connsiteX18" fmla="*/ 18772 w 304444"/>
              <a:gd name="connsiteY18" fmla="*/ 70979 h 281568"/>
              <a:gd name="connsiteX19" fmla="*/ 96789 w 304444"/>
              <a:gd name="connsiteY19" fmla="*/ 0 h 281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04444" h="281568">
                <a:moveTo>
                  <a:pt x="278634" y="0"/>
                </a:moveTo>
                <a:lnTo>
                  <a:pt x="304444" y="41062"/>
                </a:lnTo>
                <a:cubicBezTo>
                  <a:pt x="282936" y="50057"/>
                  <a:pt x="267098" y="63450"/>
                  <a:pt x="256930" y="81244"/>
                </a:cubicBezTo>
                <a:cubicBezTo>
                  <a:pt x="246762" y="99037"/>
                  <a:pt x="241092" y="124946"/>
                  <a:pt x="239918" y="158969"/>
                </a:cubicBezTo>
                <a:lnTo>
                  <a:pt x="295059" y="158969"/>
                </a:lnTo>
                <a:lnTo>
                  <a:pt x="295059" y="281568"/>
                </a:lnTo>
                <a:lnTo>
                  <a:pt x="181845" y="281568"/>
                </a:lnTo>
                <a:lnTo>
                  <a:pt x="181845" y="184778"/>
                </a:lnTo>
                <a:cubicBezTo>
                  <a:pt x="181845" y="132376"/>
                  <a:pt x="188102" y="94443"/>
                  <a:pt x="200616" y="70979"/>
                </a:cubicBezTo>
                <a:cubicBezTo>
                  <a:pt x="217041" y="39693"/>
                  <a:pt x="243047" y="16034"/>
                  <a:pt x="278634" y="0"/>
                </a:cubicBezTo>
                <a:close/>
                <a:moveTo>
                  <a:pt x="96789" y="0"/>
                </a:moveTo>
                <a:lnTo>
                  <a:pt x="122599" y="41062"/>
                </a:lnTo>
                <a:cubicBezTo>
                  <a:pt x="101090" y="50057"/>
                  <a:pt x="85252" y="63450"/>
                  <a:pt x="75084" y="81244"/>
                </a:cubicBezTo>
                <a:cubicBezTo>
                  <a:pt x="64916" y="99037"/>
                  <a:pt x="59246" y="124946"/>
                  <a:pt x="58073" y="158969"/>
                </a:cubicBezTo>
                <a:lnTo>
                  <a:pt x="113213" y="158969"/>
                </a:lnTo>
                <a:lnTo>
                  <a:pt x="113213" y="281568"/>
                </a:lnTo>
                <a:lnTo>
                  <a:pt x="0" y="281568"/>
                </a:lnTo>
                <a:lnTo>
                  <a:pt x="0" y="184778"/>
                </a:lnTo>
                <a:cubicBezTo>
                  <a:pt x="0" y="132376"/>
                  <a:pt x="6257" y="94443"/>
                  <a:pt x="18772" y="70979"/>
                </a:cubicBezTo>
                <a:cubicBezTo>
                  <a:pt x="35196" y="39693"/>
                  <a:pt x="61202" y="16034"/>
                  <a:pt x="96789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자유형: 도형 14">
            <a:extLst>
              <a:ext uri="{FF2B5EF4-FFF2-40B4-BE49-F238E27FC236}">
                <a16:creationId xmlns:a16="http://schemas.microsoft.com/office/drawing/2014/main" id="{DD6ADDBF-E869-45A1-9DD8-B20362040D67}"/>
              </a:ext>
            </a:extLst>
          </p:cNvPr>
          <p:cNvSpPr/>
          <p:nvPr userDrawn="1"/>
        </p:nvSpPr>
        <p:spPr>
          <a:xfrm rot="10800000">
            <a:off x="11447495" y="3795004"/>
            <a:ext cx="453889" cy="419784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rgbClr val="01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8B936926-BB76-4ED2-89C7-A7687046DF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809355" y="164391"/>
            <a:ext cx="3173413" cy="3427413"/>
          </a:xfrm>
          <a:prstGeom prst="rect">
            <a:avLst/>
          </a:prstGeom>
        </p:spPr>
        <p:txBody>
          <a:bodyPr/>
          <a:lstStyle>
            <a:lvl1pPr>
              <a:buNone/>
              <a:defRPr sz="2000"/>
            </a:lvl1pPr>
          </a:lstStyle>
          <a:p>
            <a:pPr lvl="0"/>
            <a:r>
              <a:rPr lang="nl-NL"/>
              <a:t>Citaat</a:t>
            </a:r>
            <a:endParaRPr lang="nl-B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FC6AD09-7C1F-4D61-91BB-DDFF3810D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5232400"/>
            <a:ext cx="12192000" cy="817525"/>
          </a:xfrm>
          <a:prstGeom prst="rect">
            <a:avLst/>
          </a:prstGeom>
        </p:spPr>
        <p:txBody>
          <a:bodyPr anchor="b"/>
          <a:lstStyle>
            <a:lvl1pPr algn="r">
              <a:defRPr sz="2400" b="1" spc="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TUSSENTITEL</a:t>
            </a:r>
            <a:endParaRPr lang="nl-BE"/>
          </a:p>
        </p:txBody>
      </p:sp>
      <p:sp>
        <p:nvSpPr>
          <p:cNvPr id="18" name="Tijdelijke aanduiding voor datum 3">
            <a:extLst>
              <a:ext uri="{FF2B5EF4-FFF2-40B4-BE49-F238E27FC236}">
                <a16:creationId xmlns:a16="http://schemas.microsoft.com/office/drawing/2014/main" id="{0BE7ED6E-767E-4AD2-9032-497D5F76FD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19" name="Tijdelijke aanduiding voor voettekst 4">
            <a:extLst>
              <a:ext uri="{FF2B5EF4-FFF2-40B4-BE49-F238E27FC236}">
                <a16:creationId xmlns:a16="http://schemas.microsoft.com/office/drawing/2014/main" id="{9DA5D044-E528-420A-9A35-13F29FB159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20" name="Tijdelijke aanduiding voor dianummer 5">
            <a:extLst>
              <a:ext uri="{FF2B5EF4-FFF2-40B4-BE49-F238E27FC236}">
                <a16:creationId xmlns:a16="http://schemas.microsoft.com/office/drawing/2014/main" id="{8F0F1BF1-235B-4659-9F5F-CDC73E64E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43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FDDE86-045B-42D2-8161-7261F82F94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0" y="202565"/>
            <a:ext cx="5572760" cy="6267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NL"/>
              <a:t>INHOUD / TITEL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47AAC6-03E4-4DE1-8FA8-0600BC078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2240" y="999461"/>
            <a:ext cx="5572760" cy="548071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3" name="Tijdelijke aanduiding voor datum 3">
            <a:extLst>
              <a:ext uri="{FF2B5EF4-FFF2-40B4-BE49-F238E27FC236}">
                <a16:creationId xmlns:a16="http://schemas.microsoft.com/office/drawing/2014/main" id="{450C6CE7-365C-4190-874D-06BA0614A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/>
          </a:p>
        </p:txBody>
      </p:sp>
      <p:sp>
        <p:nvSpPr>
          <p:cNvPr id="14" name="Tijdelijke aanduiding voor voettekst 4">
            <a:extLst>
              <a:ext uri="{FF2B5EF4-FFF2-40B4-BE49-F238E27FC236}">
                <a16:creationId xmlns:a16="http://schemas.microsoft.com/office/drawing/2014/main" id="{9990B557-9EB5-4976-980C-7D7D9284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5" name="Tijdelijke aanduiding voor dianummer 5">
            <a:extLst>
              <a:ext uri="{FF2B5EF4-FFF2-40B4-BE49-F238E27FC236}">
                <a16:creationId xmlns:a16="http://schemas.microsoft.com/office/drawing/2014/main" id="{B837DE24-0CC4-44F7-9E22-12096EFAEB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46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23F91E-EED0-4B5E-B41E-A8194DB9EC7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04800" y="1072337"/>
            <a:ext cx="5715000" cy="5407838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B0C0FA8-12F3-489A-8357-4B627854930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2202" y="1072336"/>
            <a:ext cx="5715000" cy="5407839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38465F0-95E9-4508-BBDF-1434D473471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50" y="262890"/>
            <a:ext cx="10890252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24946970-833B-4143-A7E8-AC687D6AF0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/>
          </a:p>
        </p:txBody>
      </p:sp>
      <p:sp>
        <p:nvSpPr>
          <p:cNvPr id="12" name="Tijdelijke aanduiding voor voettekst 4">
            <a:extLst>
              <a:ext uri="{FF2B5EF4-FFF2-40B4-BE49-F238E27FC236}">
                <a16:creationId xmlns:a16="http://schemas.microsoft.com/office/drawing/2014/main" id="{C1C5F5B4-421D-47F4-9058-AC40F06F7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3" name="Tijdelijke aanduiding voor dianummer 5">
            <a:extLst>
              <a:ext uri="{FF2B5EF4-FFF2-40B4-BE49-F238E27FC236}">
                <a16:creationId xmlns:a16="http://schemas.microsoft.com/office/drawing/2014/main" id="{F2209A2F-4E9A-432B-A4B2-49EDE432A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3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4" y="1038395"/>
            <a:ext cx="8086726" cy="5441780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EEFB5C-F0B4-4D68-A86F-04F997E72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CC1CEC8-B668-4E7C-8D51-85430B331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75A5AF8-0FE0-4890-BB11-34459084AD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12169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4C3EFE27-D0B2-4D4D-BAC8-2CC0F8825F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0474" y="262890"/>
            <a:ext cx="8086727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138865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372683-0910-4182-96CB-C8FAD5E44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94" y="1037801"/>
            <a:ext cx="8018779" cy="5442374"/>
          </a:xfrm>
          <a:prstGeom prst="rect">
            <a:avLst/>
          </a:prstGeom>
        </p:spPr>
        <p:txBody>
          <a:bodyPr/>
          <a:lstStyle>
            <a:lvl1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Wingdings" panose="05000000000000000000" pitchFamily="2" charset="2"/>
              <a:buChar char="§"/>
              <a:defRPr sz="18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Wingdings" panose="05000000000000000000" pitchFamily="2" charset="2"/>
              <a:buChar char="§"/>
              <a:defRPr sz="160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FAB7B660-9626-46D5-BA00-C2423CFEE4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12169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>
              <a:solidFill>
                <a:srgbClr val="012169"/>
              </a:solidFill>
            </a:endParaRP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02EEFFF-9BD1-4D8E-B762-F87553646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12169"/>
                </a:solidFill>
              </a:defRPr>
            </a:lvl1pPr>
          </a:lstStyle>
          <a:p>
            <a:endParaRPr lang="nl-BE">
              <a:solidFill>
                <a:srgbClr val="012169"/>
              </a:solidFill>
            </a:endParaRP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04B74280-50EB-4967-941E-5F9971D7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22340C7-5787-49DF-90D8-58896BBA31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6949" y="262890"/>
            <a:ext cx="7261225" cy="589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0" spc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l-BE"/>
              <a:t>Titel</a:t>
            </a:r>
          </a:p>
        </p:txBody>
      </p:sp>
    </p:spTree>
    <p:extLst>
      <p:ext uri="{BB962C8B-B14F-4D97-AF65-F5344CB8AC3E}">
        <p14:creationId xmlns:p14="http://schemas.microsoft.com/office/powerpoint/2010/main" val="311579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5B1430A4-20C9-40DA-97ED-D0BC0008D1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1EC74AA-3A84-4D01-A39A-DD0A17925773}" type="datetimeFigureOut">
              <a:rPr lang="nl-BE" smtClean="0"/>
              <a:pPr/>
              <a:t>8/04/2024</a:t>
            </a:fld>
            <a:endParaRPr lang="nl-BE"/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E5F93407-1661-4931-9A05-CBE3AFAE1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0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D3B9A0E2-CEA8-49B4-8B58-D808A9C0C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01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7A5C56-B9E8-4E46-B944-E20B96CB342D}" type="slidenum">
              <a:rPr lang="nl-BE" smtClean="0"/>
              <a:pPr/>
              <a:t>‹nr.›</a:t>
            </a:fld>
            <a:endParaRPr lang="nl-BE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76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4" r:id="rId2"/>
    <p:sldLayoutId id="2147483649" r:id="rId3"/>
    <p:sldLayoutId id="2147483651" r:id="rId4"/>
    <p:sldLayoutId id="2147483660" r:id="rId5"/>
    <p:sldLayoutId id="2147483650" r:id="rId6"/>
    <p:sldLayoutId id="2147483652" r:id="rId7"/>
    <p:sldLayoutId id="2147483656" r:id="rId8"/>
    <p:sldLayoutId id="2147483661" r:id="rId9"/>
    <p:sldLayoutId id="2147483657" r:id="rId1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musmedica.be/richtlijnen/themadossiers/lokaal-antibioticastewardship-luchtweginfecties-toolki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schfarmaceutischoverleg.be/events/train-the-trainer-mfo-antibiotica-veilig-minder-antibiotica" TargetMode="External"/><Relationship Id="rId2" Type="http://schemas.openxmlformats.org/officeDocument/2006/relationships/hyperlink" Target="https://praatoverantibiotica.be/voor-zorgprofessionals/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questionpro.com/t/AYlAaZ0cgM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50FDED-A493-4645-92EB-B62278EBD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ANTIBIOTIC STEWARDSHIP – INTERVISIE 3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3707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6A4C79-FE2F-40C3-9B12-11C79820B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nl-NL" dirty="0"/>
              <a:t>Intervisie = een gestructureerde vorm van leren onder gelijken. In kleine groepen van mensen worden praktijkvraagstukken behandeld.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nl-NL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nl-NL" u="sng" dirty="0"/>
              <a:t>DE SPELREGELS</a:t>
            </a:r>
          </a:p>
          <a:p>
            <a:pPr marL="457200" lvl="1" indent="-457200">
              <a:lnSpc>
                <a:spcPct val="150000"/>
              </a:lnSpc>
              <a:spcBef>
                <a:spcPts val="600"/>
              </a:spcBef>
              <a:defRPr/>
            </a:pPr>
            <a:r>
              <a:rPr lang="nl-BE" altLang="nl-BE" sz="1800" dirty="0"/>
              <a:t>Uitnodiging om vrijuit te spreken – graag iedereen aan bod</a:t>
            </a:r>
          </a:p>
          <a:p>
            <a:pPr marL="457200" lvl="1" indent="-457200">
              <a:lnSpc>
                <a:spcPct val="150000"/>
              </a:lnSpc>
              <a:spcBef>
                <a:spcPts val="600"/>
              </a:spcBef>
              <a:defRPr/>
            </a:pPr>
            <a:r>
              <a:rPr lang="nl-BE" altLang="nl-BE" sz="1800" dirty="0"/>
              <a:t>Geef het aan wanneer je je niet veilig voelt om te spreken en wat je nodig hebt</a:t>
            </a:r>
          </a:p>
          <a:p>
            <a:pPr marL="457200" lvl="1" indent="-457200">
              <a:lnSpc>
                <a:spcPct val="150000"/>
              </a:lnSpc>
              <a:spcBef>
                <a:spcPts val="600"/>
              </a:spcBef>
              <a:defRPr/>
            </a:pPr>
            <a:r>
              <a:rPr lang="nl-BE" altLang="nl-BE" sz="1800" dirty="0"/>
              <a:t>Vanuit een constructieve positieve houding</a:t>
            </a:r>
          </a:p>
          <a:p>
            <a:pPr marL="457200" lvl="1" indent="-457200">
              <a:lnSpc>
                <a:spcPct val="150000"/>
              </a:lnSpc>
              <a:spcBef>
                <a:spcPts val="600"/>
              </a:spcBef>
              <a:defRPr/>
            </a:pPr>
            <a:r>
              <a:rPr lang="nl-BE" altLang="nl-BE" sz="1800" dirty="0"/>
              <a:t>Weet dat alles wat gezegd wordt in de groep blijft (discretie/confidentialiteit)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nl-NL" dirty="0"/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1FB82-E8CB-4DC5-9DF4-37C4CEB402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834FA9D-117C-49D0-BADD-EEB9EF71F827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51C4C-A1C8-42CE-9217-BF283EF7BB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71C141A-B3B1-44A4-A2C6-DBF543F8F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013" y="454976"/>
            <a:ext cx="10890252" cy="589280"/>
          </a:xfrm>
        </p:spPr>
        <p:txBody>
          <a:bodyPr>
            <a:normAutofit fontScale="90000"/>
          </a:bodyPr>
          <a:lstStyle/>
          <a:p>
            <a:r>
              <a:rPr lang="nl-NL" dirty="0"/>
              <a:t>Ter herhaling</a:t>
            </a:r>
            <a:br>
              <a:rPr lang="nl-NL" dirty="0"/>
            </a:br>
            <a:r>
              <a:rPr lang="nl-NL" dirty="0"/>
              <a:t>Wat is de bedoeling van deze </a:t>
            </a:r>
            <a:r>
              <a:rPr lang="nl-NL" dirty="0" err="1"/>
              <a:t>intervisie’s</a:t>
            </a:r>
            <a:r>
              <a:rPr lang="nl-NL" dirty="0"/>
              <a:t>? 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F1A532-D88E-4A0C-B8A1-6B8D8E6CCE45}"/>
              </a:ext>
            </a:extLst>
          </p:cNvPr>
          <p:cNvSpPr txBox="1"/>
          <p:nvPr/>
        </p:nvSpPr>
        <p:spPr>
          <a:xfrm>
            <a:off x="3048000" y="32458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305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1: Casus voorstellen</a:t>
            </a:r>
            <a:endParaRPr lang="nl-BE" sz="2000">
              <a:solidFill>
                <a:srgbClr val="40A2A0"/>
              </a:solidFill>
            </a:endParaRPr>
          </a:p>
          <a:p>
            <a:pPr lvl="1">
              <a:defRPr/>
            </a:pPr>
            <a:r>
              <a:rPr lang="nl-BE"/>
              <a:t>Elke huisarts beschrijft als ‘inbrenger’ kort en bondig zijn praktijk en het profiel van de praktijk, en hoe hij/zij moeilijk vindt aan dit profiel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2: Vragenronde (probleemverkenning) ~ gebruik de groep</a:t>
            </a:r>
            <a:endParaRPr lang="nl-BE" sz="2000">
              <a:solidFill>
                <a:srgbClr val="40A2A0"/>
              </a:solidFill>
            </a:endParaRPr>
          </a:p>
          <a:p>
            <a:pPr lvl="1">
              <a:defRPr/>
            </a:pPr>
            <a:r>
              <a:rPr lang="nl-BE"/>
              <a:t>De andere huisartsen peilen beurtelings met korte verhelderende vragen naar determinanten (verklaringen voor het profiel)</a:t>
            </a:r>
          </a:p>
          <a:p>
            <a:pPr lvl="1">
              <a:defRPr/>
            </a:pPr>
            <a:r>
              <a:rPr lang="nl-BE"/>
              <a:t>De ‘inbrenger’ geeft informatie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3: Analyse</a:t>
            </a:r>
          </a:p>
          <a:p>
            <a:pPr lvl="1">
              <a:defRPr/>
            </a:pPr>
            <a:r>
              <a:rPr lang="nl-BE" err="1"/>
              <a:t>Local</a:t>
            </a:r>
            <a:r>
              <a:rPr lang="nl-BE"/>
              <a:t> </a:t>
            </a:r>
            <a:r>
              <a:rPr lang="nl-BE" err="1"/>
              <a:t>champion</a:t>
            </a:r>
            <a:r>
              <a:rPr lang="nl-BE"/>
              <a:t> formuleert wat volgens hem/haar een determinant in geval van de ‘inbrenger‘</a:t>
            </a:r>
          </a:p>
          <a:p>
            <a:pPr lvl="1">
              <a:defRPr/>
            </a:pPr>
            <a:r>
              <a:rPr lang="nl-BE"/>
              <a:t>De ‘inbrenger’ luistert en herformuleert eventueel de determinant. Dit kunnen ook verschillende determinanten zijn.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4: Adviesronde</a:t>
            </a:r>
          </a:p>
          <a:p>
            <a:pPr lvl="1">
              <a:defRPr/>
            </a:pPr>
            <a:r>
              <a:rPr lang="nl-BE" sz="1700"/>
              <a:t>Alle huisartsen geven beurtelings nieuwe perspectieven, adviezen, tips</a:t>
            </a:r>
          </a:p>
          <a:p>
            <a:pPr>
              <a:defRPr/>
            </a:pPr>
            <a:r>
              <a:rPr lang="nl-BE" sz="2000" b="1">
                <a:solidFill>
                  <a:srgbClr val="40A2A0"/>
                </a:solidFill>
              </a:rPr>
              <a:t>Fase 5: Afsluiting en evaluatieronde</a:t>
            </a:r>
          </a:p>
          <a:p>
            <a:pPr lvl="1">
              <a:defRPr/>
            </a:pPr>
            <a:r>
              <a:rPr lang="nl-BE"/>
              <a:t>De casusinbrenger geeft aan welke voor hem/haar nuttige of bruikbare adviezen/perspectieven zijn</a:t>
            </a:r>
          </a:p>
          <a:p>
            <a:pPr lvl="1">
              <a:defRPr/>
            </a:pPr>
            <a:r>
              <a:rPr lang="nl-BE"/>
              <a:t>De casusinbrenger formuleert zijn/haar concrete acties</a:t>
            </a:r>
          </a:p>
          <a:p>
            <a:pPr lvl="1">
              <a:defRPr/>
            </a:pPr>
            <a:r>
              <a:rPr lang="nl-BE"/>
              <a:t>De casusinbrenger formuleert zijn/haar persoonlijke leeropbrengst</a:t>
            </a:r>
          </a:p>
          <a:p>
            <a:pPr marL="0" indent="0">
              <a:buNone/>
            </a:pPr>
            <a:endParaRPr lang="nl-BE" sz="280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D0CDDAD-83BF-4C09-9860-F55FAAC90EC4}" type="slidenum">
              <a:rPr lang="en-US" altLang="en-US" smtClean="0">
                <a:solidFill>
                  <a:srgbClr val="FFFFFF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b="1"/>
              <a:t>Fases van intervisie</a:t>
            </a:r>
          </a:p>
        </p:txBody>
      </p:sp>
    </p:spTree>
    <p:extLst>
      <p:ext uri="{BB962C8B-B14F-4D97-AF65-F5344CB8AC3E}">
        <p14:creationId xmlns:p14="http://schemas.microsoft.com/office/powerpoint/2010/main" val="224923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88CCC06C-4712-ED42-B0DE-4F99D4FBC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704" y="1214609"/>
            <a:ext cx="11035126" cy="2486369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sz="1600" dirty="0"/>
              <a:t>Maak gebruik van de expertise, ervaring en verantwoordelijkheid van alle deelnemers van de intervisie-groep en niet enkel van de </a:t>
            </a:r>
            <a:r>
              <a:rPr lang="nl-NL" sz="1600" dirty="0" err="1"/>
              <a:t>local</a:t>
            </a:r>
            <a:r>
              <a:rPr lang="nl-NL" sz="1600" dirty="0"/>
              <a:t> </a:t>
            </a:r>
            <a:r>
              <a:rPr lang="nl-NL" sz="1600" dirty="0" err="1"/>
              <a:t>champion</a:t>
            </a:r>
            <a:r>
              <a:rPr lang="nl-NL" sz="1600" dirty="0"/>
              <a:t> (kracht van de groep).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sz="1600" dirty="0"/>
              <a:t>Stimuleer een constructieve en </a:t>
            </a:r>
            <a:r>
              <a:rPr lang="nl-NL" sz="1600" dirty="0" err="1"/>
              <a:t>supportieve</a:t>
            </a:r>
            <a:r>
              <a:rPr lang="nl-NL" sz="1600" dirty="0"/>
              <a:t> deelname aan de intervisie en vermijd of onderbreek welles-nietes discussies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sz="1600" dirty="0"/>
              <a:t>Focus op het opsporen van determinanten en interventies om kwaliteitsvol antibiotica-voorschrijf-gedrag te bevorderen.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sz="1600" dirty="0"/>
              <a:t>Stimuleer </a:t>
            </a:r>
            <a:r>
              <a:rPr lang="nl-NL" sz="1600" dirty="0" err="1"/>
              <a:t>zelf-reflectie</a:t>
            </a:r>
            <a:r>
              <a:rPr lang="nl-NL" sz="1600" dirty="0"/>
              <a:t> door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Stellen van vragen en zoeken naar de motivatie om een determinant aan te pakken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Organiseren van rollenspel of duo-speed-dates (in groepjes van 2 te bespreken wat goed gaat en wat moeilijk gaat bij het instellen van een behandelbeleid voor patiënten met luchtweginfecties) 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Refereren naar richtlijn of naar collega-deelnemers in de groep voor uitwisseling van expertise en ervaring (kracht van de groep)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nl-NL" dirty="0"/>
          </a:p>
          <a:p>
            <a:pPr lvl="1">
              <a:lnSpc>
                <a:spcPct val="150000"/>
              </a:lnSpc>
              <a:spcBef>
                <a:spcPts val="0"/>
              </a:spcBef>
            </a:pPr>
            <a:endParaRPr lang="nl-NL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NL" sz="16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BE" sz="1600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75216DD-D558-343B-B129-7F10E203C9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6F11034-DE3D-4707-8AD4-FE55CED81337}" type="datetime1">
              <a:rPr lang="nl-BE" smtClean="0"/>
              <a:t>8/04/2024</a:t>
            </a:fld>
            <a:endParaRPr lang="nl-BE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D9664B1-9EE4-67EF-4398-D3CD38DB6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C5285B0-C6E6-B19D-C318-CB06F377C4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TIPS &amp; TRICS VOOR INTERVISIE 3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720667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E8EF92-D2BF-40B8-BBB5-EDC16A776F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7CBCB46-EDDA-4931-BA57-840B2ED1545A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70E93F-986D-457F-AD71-EDEA41A937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E555214-A50E-4100-8521-899E16C6E6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434431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Stap 1: voorschrijfgedrag</a:t>
            </a:r>
            <a:br>
              <a:rPr lang="nl-NL" dirty="0"/>
            </a:br>
            <a:br>
              <a:rPr lang="nl-NL" b="0" dirty="0"/>
            </a:br>
            <a:r>
              <a:rPr lang="nl-NL" b="0" dirty="0"/>
              <a:t>startpunt intervisie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1988628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7844" y="1954027"/>
            <a:ext cx="6304156" cy="2217923"/>
          </a:xfrm>
        </p:spPr>
        <p:txBody>
          <a:bodyPr/>
          <a:lstStyle/>
          <a:p>
            <a:pPr algn="l" rtl="0" fontAlgn="base"/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INLEIDING (ter herhaling) </a:t>
            </a:r>
          </a:p>
          <a:p>
            <a:pPr algn="l" rtl="0" fontAlgn="base"/>
            <a:r>
              <a:rPr lang="nl-BE" b="1" dirty="0">
                <a:solidFill>
                  <a:srgbClr val="012169"/>
                </a:solidFill>
              </a:rPr>
              <a:t>STAP 1 = startpunt (keuze uit verschillende opties)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2 = gedragsverandering (identificeer determinant) </a:t>
            </a:r>
          </a:p>
          <a:p>
            <a:pPr algn="l" rtl="0" fontAlgn="base"/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STAP 3A = gedragsdoel (interventie </a:t>
            </a:r>
            <a:r>
              <a:rPr lang="nl-BE" sz="1800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mbv</a:t>
            </a:r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BE" sz="1800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toolkit</a:t>
            </a:r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 rtl="0" fontAlgn="base"/>
            <a:r>
              <a:rPr lang="nl-BE" u="none" strike="noStrike" dirty="0">
                <a:solidFill>
                  <a:schemeClr val="bg1">
                    <a:lumMod val="50000"/>
                  </a:schemeClr>
                </a:solidFill>
              </a:rPr>
              <a:t>STAP 3B = gedragsdoel (actieplan opstellen of bijsturen)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SLOT = samenvatting + voorbereiding intervisie 4 </a:t>
            </a:r>
            <a:endParaRPr lang="nl-B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INTERVISIE 3 - PROGRAMMA 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675843"/>
              </p:ext>
            </p:extLst>
          </p:nvPr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30m​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startpunt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3a: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3b: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(antibioticum- en gedragsdoel)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440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E7973950-13A0-9E05-32EA-DD9670A2CD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956" y="1009491"/>
            <a:ext cx="11812587" cy="531336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nl-NL" sz="1600" dirty="0"/>
              <a:t>Kies 1 startpunt voor de intervisie. Het startpunt is bedoeld om zelfreflectie en interactie bij de deelnemers te stimuleren en op die manier determinanten voor optimaal antibiotica-voorschrijf-gedrag te identificeren. Voor elke intervisie kan een ander startpunt gebruikt worden </a:t>
            </a:r>
          </a:p>
          <a:p>
            <a:pPr marL="0" indent="0" fontAlgn="base">
              <a:buNone/>
            </a:pPr>
            <a:r>
              <a:rPr lang="nl-BE" sz="16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Mogelijke startpunten zijn: </a:t>
            </a:r>
          </a:p>
          <a:p>
            <a:pPr lvl="1" fontAlgn="base"/>
            <a:r>
              <a:rPr lang="nl-BE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Barometer-resultaten of overzicht van APQI </a:t>
            </a:r>
          </a:p>
          <a:p>
            <a:pPr lvl="1" fontAlgn="base"/>
            <a:r>
              <a:rPr lang="nl-BE" dirty="0">
                <a:solidFill>
                  <a:srgbClr val="012169"/>
                </a:solidFill>
              </a:rPr>
              <a:t>Casus afhandelen volgens richtlijn (ICE, symptoomcontrole, communicatie, afspraken, </a:t>
            </a:r>
            <a:r>
              <a:rPr lang="nl-BE" dirty="0" err="1">
                <a:solidFill>
                  <a:srgbClr val="012169"/>
                </a:solidFill>
              </a:rPr>
              <a:t>vangnetadvie</a:t>
            </a:r>
            <a:r>
              <a:rPr lang="nl-BE" dirty="0">
                <a:solidFill>
                  <a:srgbClr val="012169"/>
                </a:solidFill>
              </a:rPr>
              <a:t>, uitgesteld voorschrift, keuze van antibioticum, ... ) </a:t>
            </a:r>
          </a:p>
          <a:p>
            <a:pPr lvl="2" fontAlgn="base"/>
            <a:r>
              <a:rPr lang="nl-BE" sz="1600" dirty="0">
                <a:solidFill>
                  <a:srgbClr val="012169"/>
                </a:solidFill>
              </a:rPr>
              <a:t>Welke stappen gaan makkelijk/moeilijk in dagelijkse praktijk</a:t>
            </a:r>
          </a:p>
          <a:p>
            <a:pPr lvl="1" fontAlgn="base"/>
            <a:r>
              <a:rPr lang="nl-BE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Casus waarbij eerder gekozen interventie </a:t>
            </a:r>
          </a:p>
          <a:p>
            <a:pPr lvl="2" fontAlgn="base"/>
            <a:r>
              <a:rPr lang="nl-BE" sz="16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goed toegepast werd (+ reden, ervaring) </a:t>
            </a:r>
          </a:p>
          <a:p>
            <a:pPr lvl="2" fontAlgn="base"/>
            <a:r>
              <a:rPr lang="nl-BE" sz="16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moeilijk toepasbaar is (reden, ervaring?) </a:t>
            </a:r>
          </a:p>
          <a:p>
            <a:pPr lvl="1" fontAlgn="base"/>
            <a:r>
              <a:rPr lang="nl-BE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Stelling over ervaring met bepaalde interventie </a:t>
            </a:r>
          </a:p>
          <a:p>
            <a:pPr lvl="1" fontAlgn="base"/>
            <a:r>
              <a:rPr lang="nl-BE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Richtlijn bespreken (een deelnemer bereidt dit voor) </a:t>
            </a:r>
          </a:p>
          <a:p>
            <a:pPr lvl="1" fontAlgn="base"/>
            <a:r>
              <a:rPr lang="nl-BE" dirty="0">
                <a:solidFill>
                  <a:srgbClr val="012169"/>
                </a:solidFill>
              </a:rPr>
              <a:t>GRACE-INTRO </a:t>
            </a:r>
            <a:r>
              <a:rPr lang="nl-BE" dirty="0" err="1">
                <a:solidFill>
                  <a:srgbClr val="012169"/>
                </a:solidFill>
              </a:rPr>
              <a:t>patiëntenbrochure</a:t>
            </a:r>
            <a:r>
              <a:rPr lang="nl-BE" dirty="0">
                <a:solidFill>
                  <a:srgbClr val="012169"/>
                </a:solidFill>
              </a:rPr>
              <a:t> </a:t>
            </a:r>
            <a:endParaRPr lang="nl-BE" b="0" i="0" u="none" strike="noStrike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lvl="1" fontAlgn="base"/>
            <a:r>
              <a:rPr lang="nl-BE" dirty="0">
                <a:solidFill>
                  <a:srgbClr val="012169"/>
                </a:solidFill>
              </a:rPr>
              <a:t>Observatie over toepassen van een bepaalde interventie ((valuatie van opgesteld actieplan) </a:t>
            </a:r>
          </a:p>
          <a:p>
            <a:pPr lvl="1" fontAlgn="base"/>
            <a:r>
              <a:rPr lang="nl-BE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Specifieke of openstaande vraag van vorige intervisie </a:t>
            </a:r>
          </a:p>
          <a:p>
            <a:pPr lvl="1" fontAlgn="base"/>
            <a:r>
              <a:rPr lang="nl-BE" dirty="0">
                <a:solidFill>
                  <a:srgbClr val="012169"/>
                </a:solidFill>
              </a:rPr>
              <a:t>Checklijst met alarmsymptomen</a:t>
            </a:r>
          </a:p>
          <a:p>
            <a:pPr lvl="1" fontAlgn="base"/>
            <a:r>
              <a:rPr lang="nl-BE" dirty="0">
                <a:solidFill>
                  <a:srgbClr val="012169"/>
                </a:solidFill>
              </a:rPr>
              <a:t>... ... </a:t>
            </a:r>
            <a:endParaRPr lang="nl-BE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F51D4B-F1F6-8AA2-B69B-0846A67C987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EA56FEA-229D-4600-9797-B817E159A084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021B043-235A-C702-93A6-FB6BF770C2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9B0B759B-D6ED-4337-107E-DB92505587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Startpunt voor intervisie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598663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FC6253A-DA44-8921-1BE5-8EA044AE50B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D7DD51-9662-490B-9287-C002A927A4EB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D130627-71F0-2502-3FAB-3DDB04D52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16</a:t>
            </a:fld>
            <a:endParaRPr lang="nl-BE">
              <a:solidFill>
                <a:schemeClr val="bg1"/>
              </a:solidFill>
            </a:endParaRPr>
          </a:p>
        </p:txBody>
      </p:sp>
      <p:pic>
        <p:nvPicPr>
          <p:cNvPr id="5" name="Picture 2" descr="Evaluation banner web icon vector illustration for assessment system of business and organization standard with analysis, performance, plan, improvement, results, and feedback icon">
            <a:extLst>
              <a:ext uri="{FF2B5EF4-FFF2-40B4-BE49-F238E27FC236}">
                <a16:creationId xmlns:a16="http://schemas.microsoft.com/office/drawing/2014/main" id="{DDCF11BA-41C4-57F8-1582-373E0FD5B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55922" r="69542" b="21636"/>
          <a:stretch/>
        </p:blipFill>
        <p:spPr bwMode="auto">
          <a:xfrm>
            <a:off x="11497887" y="0"/>
            <a:ext cx="694113" cy="59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14">
            <a:extLst>
              <a:ext uri="{FF2B5EF4-FFF2-40B4-BE49-F238E27FC236}">
                <a16:creationId xmlns:a16="http://schemas.microsoft.com/office/drawing/2014/main" id="{F3D0BFEA-5A91-0E8E-05D5-5630A4C1E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AANDACHTSPUNTEN BAROMETERRESULTATEN </a:t>
            </a:r>
            <a:endParaRPr lang="nl-BE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B3C2232-E034-41C0-9E6D-BE6079409F20}"/>
              </a:ext>
            </a:extLst>
          </p:cNvPr>
          <p:cNvSpPr txBox="1"/>
          <p:nvPr/>
        </p:nvSpPr>
        <p:spPr>
          <a:xfrm>
            <a:off x="940295" y="1288789"/>
            <a:ext cx="103114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ormaal dat verandering in barometer-cijfers nog niet zichtbaar zijn.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Raak er niet door ontmoedigd.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nl-NL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Mogelijke redenen kunnen zijn: </a:t>
            </a:r>
            <a:endParaRPr lang="en-US" dirty="0">
              <a:effectLst/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Gedragsverandering </a:t>
            </a:r>
            <a:r>
              <a:rPr lang="nl-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 een proces en verloopt </a:t>
            </a: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traag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Verdunningseffect van positieve evolutie in het antibiotica-voorschrijfgedrag van individuele huisarts in een groepspraktijk 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Barometer-resultaten: geaggregeerd op praktijkniveau</a:t>
            </a: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Evolutie en evaluatie van de barometerresultaten op langere termijn omwille van kleine patiënten-aantallen voor welbepaalde indicaties voor een periode van 3 maanden  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"/>
              <a:tabLst>
                <a:tab pos="914400" algn="l"/>
              </a:tabLst>
            </a:pPr>
            <a:r>
              <a:rPr lang="nl-N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979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0EDFE7E9-C392-4918-8554-8B7DBD2EA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presentatie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beschikbaar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via de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rubriek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ondersteuningsmateriaal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voor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 champions – </a:t>
            </a:r>
            <a:r>
              <a:rPr lang="en-US" dirty="0" err="1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antibiotica</a:t>
            </a:r>
            <a:r>
              <a:rPr lang="en-US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barometer”)</a:t>
            </a:r>
          </a:p>
          <a:p>
            <a:pPr marL="0" indent="0" algn="ctr">
              <a:buNone/>
            </a:pPr>
            <a:r>
              <a:rPr lang="nl-NL" dirty="0"/>
              <a:t>↓</a:t>
            </a:r>
          </a:p>
          <a:p>
            <a:pPr marL="0" indent="0" algn="ctr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aan de hand van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stellingen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leer je de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resultaten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van de antibiotica-barometer beter </a:t>
            </a:r>
            <a:r>
              <a:rPr lang="nl-NL" b="1" dirty="0">
                <a:latin typeface="Arial" panose="020B0604020202020204" pitchFamily="34" charset="0"/>
                <a:cs typeface="Arial" panose="020B0604020202020204" pitchFamily="34" charset="0"/>
              </a:rPr>
              <a:t>interpreteren</a:t>
            </a:r>
          </a:p>
          <a:p>
            <a:pPr marL="0" indent="0" algn="ctr">
              <a:buNone/>
            </a:pPr>
            <a:r>
              <a:rPr lang="nl-NL" dirty="0"/>
              <a:t>↓</a:t>
            </a:r>
          </a:p>
          <a:p>
            <a:pPr marL="0" indent="0" algn="ctr">
              <a:buNone/>
            </a:pPr>
            <a:r>
              <a:rPr lang="en-US" dirty="0"/>
              <a:t>je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local champion of </a:t>
            </a:r>
            <a:r>
              <a:rPr lang="en-US" dirty="0" err="1"/>
              <a:t>samen</a:t>
            </a:r>
            <a:r>
              <a:rPr lang="en-US" dirty="0"/>
              <a:t> met de </a:t>
            </a:r>
            <a:r>
              <a:rPr lang="en-US" dirty="0" err="1"/>
              <a:t>intervisiegroep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selectie</a:t>
            </a:r>
            <a:r>
              <a:rPr lang="en-US" dirty="0"/>
              <a:t> </a:t>
            </a:r>
            <a:r>
              <a:rPr lang="en-US" dirty="0" err="1"/>
              <a:t>maken</a:t>
            </a:r>
            <a:r>
              <a:rPr lang="en-US" dirty="0"/>
              <a:t> van </a:t>
            </a:r>
            <a:r>
              <a:rPr lang="en-US" dirty="0" err="1"/>
              <a:t>stellingen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die je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b="1" dirty="0" err="1"/>
              <a:t>bespreken</a:t>
            </a:r>
            <a:r>
              <a:rPr lang="en-US" dirty="0"/>
              <a:t> </a:t>
            </a:r>
            <a:r>
              <a:rPr lang="en-US" b="1" dirty="0" err="1"/>
              <a:t>tijdens</a:t>
            </a:r>
            <a:r>
              <a:rPr lang="en-US" b="1" dirty="0"/>
              <a:t> de </a:t>
            </a:r>
            <a:r>
              <a:rPr lang="en-US" b="1" dirty="0" err="1"/>
              <a:t>intervisie</a:t>
            </a:r>
            <a:endParaRPr lang="en-US" b="1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4A21361-8372-4CD6-9594-DE0C4FC4949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6DC507-981F-4690-B7C8-4EEC2D9B60D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72D6D75-B16E-4773-9A6E-9A8D5EE40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F08BB05-71C2-4165-9CE6-093B7B98E7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FAQ Antibioticabarometer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097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3777517"/>
            <a:ext cx="8528050" cy="581026"/>
          </a:xfrm>
        </p:spPr>
        <p:txBody>
          <a:bodyPr>
            <a:normAutofit fontScale="90000"/>
          </a:bodyPr>
          <a:lstStyle/>
          <a:p>
            <a:r>
              <a:rPr lang="nl-NL" dirty="0"/>
              <a:t>STAP 2: gedragsverandering</a:t>
            </a:r>
            <a:br>
              <a:rPr lang="nl-NL" dirty="0"/>
            </a:br>
            <a:br>
              <a:rPr lang="nl-NL" dirty="0"/>
            </a:br>
            <a:r>
              <a:rPr lang="nl-NL" b="0" dirty="0"/>
              <a:t>identificeren determinanten, ontlokken motivatie en oplossingen</a:t>
            </a:r>
            <a:br>
              <a:rPr lang="nl-NL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717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7844" y="1954027"/>
            <a:ext cx="6456556" cy="2217923"/>
          </a:xfrm>
        </p:spPr>
        <p:txBody>
          <a:bodyPr/>
          <a:lstStyle/>
          <a:p>
            <a:pPr algn="l" rtl="0" fontAlgn="base"/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INLEIDING (ter herhaling)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1 = startpunt (keuze uit verschillende opties) </a:t>
            </a:r>
          </a:p>
          <a:p>
            <a:pPr algn="l" rtl="0" fontAlgn="base"/>
            <a:r>
              <a:rPr lang="nl-BE" b="1" dirty="0">
                <a:solidFill>
                  <a:srgbClr val="012169"/>
                </a:solidFill>
              </a:rPr>
              <a:t>STAP 2 = gedragsverandering (identificeer determinant) </a:t>
            </a:r>
          </a:p>
          <a:p>
            <a:pPr algn="l" rtl="0" fontAlgn="base"/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STAP 3A = gedragsdoel (interventie </a:t>
            </a:r>
            <a:r>
              <a:rPr lang="nl-BE" sz="1800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mbv</a:t>
            </a:r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BE" sz="1800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toolkit</a:t>
            </a:r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 rtl="0" fontAlgn="base"/>
            <a:r>
              <a:rPr lang="nl-BE" u="none" strike="noStrike" dirty="0">
                <a:solidFill>
                  <a:schemeClr val="bg1">
                    <a:lumMod val="50000"/>
                  </a:schemeClr>
                </a:solidFill>
              </a:rPr>
              <a:t>STAP 3B = gedragsdoel (actieplan opstellen of bijsturen)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SLOT = samenvatting + voorbereiding intervisie 4 </a:t>
            </a:r>
            <a:endParaRPr lang="nl-B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19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INTERVISIE 3 - PROGRAMMA 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441120"/>
              </p:ext>
            </p:extLst>
          </p:nvPr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startpunt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20m​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3a: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3b: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(antibioticum- en gedragsdoel)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776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Inleiding 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Antibioticastewardship</a:t>
            </a:r>
            <a:r>
              <a:rPr lang="nl-NL" dirty="0"/>
              <a:t> implementatieproject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638146" cy="2676004"/>
          </a:xfrm>
        </p:spPr>
        <p:txBody>
          <a:bodyPr/>
          <a:lstStyle/>
          <a:p>
            <a:endParaRPr lang="nl-BE" sz="1400" dirty="0"/>
          </a:p>
          <a:p>
            <a:endParaRPr lang="nl-BE" sz="14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3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12C36-0828-4FB8-91C0-10D4C24CF9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Factoren die een invloed hebben op het gedrag dat we stellen</a:t>
            </a:r>
          </a:p>
          <a:p>
            <a:r>
              <a:rPr lang="nl-NL" dirty="0"/>
              <a:t>Verklaren en voorspellen gedrag</a:t>
            </a:r>
          </a:p>
          <a:p>
            <a:r>
              <a:rPr lang="nl-NL" dirty="0"/>
              <a:t>Veranderbaar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u="sng" dirty="0"/>
              <a:t>Determinanten omtrent antibioticavoorschrijfgedrag</a:t>
            </a:r>
          </a:p>
          <a:p>
            <a:r>
              <a:rPr lang="nl-NL" dirty="0"/>
              <a:t>Kennis over richtlijnen en antibiotica resistentie</a:t>
            </a:r>
          </a:p>
          <a:p>
            <a:r>
              <a:rPr lang="nl-NL" dirty="0"/>
              <a:t>Communicatievaardigheden</a:t>
            </a:r>
          </a:p>
          <a:p>
            <a:r>
              <a:rPr lang="nl-NL" dirty="0"/>
              <a:t>Onzekerheid omtrent diagnose</a:t>
            </a:r>
          </a:p>
          <a:p>
            <a:r>
              <a:rPr lang="nl-NL" dirty="0"/>
              <a:t>Patiëntverwachtingen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0306CB-F4B9-486D-BEFC-025552B173F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2E7151C-A1FF-46E2-A6C8-5D633B8F3903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DD7CB-9009-4B56-9029-CB1E97037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A752CD-9DCB-4D32-9D2C-C5238819B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Gedragsdeterminanten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4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E47192-9010-409F-B140-5516BE396F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Heb je jouw vooropgesteld gedragsdoel bereikt of heb je stappen kunnen zetten om je doel te bereiken?</a:t>
            </a:r>
          </a:p>
          <a:p>
            <a:endParaRPr lang="nl-NL" dirty="0"/>
          </a:p>
          <a:p>
            <a:r>
              <a:rPr lang="nl-NL" dirty="0"/>
              <a:t>Welke interventies uit de toolkit heb je toegepast? 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Heb je deze met heel de praktijk toegepast? </a:t>
            </a:r>
          </a:p>
          <a:p>
            <a:endParaRPr lang="nl-NL" dirty="0"/>
          </a:p>
          <a:p>
            <a:r>
              <a:rPr lang="nl-NL" dirty="0"/>
              <a:t>Is er een bepaalde casus die je wil bespreken vanuit je praktijkervaring tijdens de voorbije drie maanden? </a:t>
            </a:r>
          </a:p>
          <a:p>
            <a:endParaRPr lang="nl-NL" sz="1600" dirty="0"/>
          </a:p>
          <a:p>
            <a:r>
              <a:rPr lang="nl-NL" dirty="0">
                <a:effectLst/>
                <a:ea typeface="Times New Roman" panose="02020603050405020304" pitchFamily="18" charset="0"/>
              </a:rPr>
              <a:t>Wat kan je doen om op praktijkniveau het gedragsdoel uit het actieplan (nog meer) te implementeren? 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endParaRPr lang="nl-NL" dirty="0"/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7F4773-8052-4D50-8995-9B0A713FAB3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3CCC74-3DDC-4BCF-A87C-E6C5B4E53365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1BB70-7C6A-44E4-865B-E6F69C381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73840C-ED9C-4F21-9458-FA39D74587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Gedragsdoelen opgesteld in actieplan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403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B5146D-0285-436C-B2FA-C27286FBDA9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9BD619D-B95D-44AD-BF39-75FC86714D40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120C92-A943-429E-9464-9EB5CC9952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0D98C27-F285-4786-AA8F-6A61F7E3E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9" y="2830475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STAP 3a: middel + doelen</a:t>
            </a:r>
            <a:br>
              <a:rPr lang="nl-NL" dirty="0"/>
            </a:br>
            <a:br>
              <a:rPr lang="nl-NL" dirty="0"/>
            </a:br>
            <a:r>
              <a:rPr lang="nl-NL" b="0" dirty="0">
                <a:latin typeface="Arial"/>
                <a:cs typeface="Arial"/>
              </a:rPr>
              <a:t>Bespreken </a:t>
            </a:r>
            <a:r>
              <a:rPr lang="nl-NL" b="0" dirty="0" err="1">
                <a:latin typeface="Arial"/>
                <a:cs typeface="Arial"/>
              </a:rPr>
              <a:t>toolkit</a:t>
            </a:r>
            <a:r>
              <a:rPr lang="nl-NL" b="0" dirty="0">
                <a:latin typeface="Arial"/>
                <a:cs typeface="Arial"/>
              </a:rPr>
              <a:t> en selectie interventies</a:t>
            </a:r>
            <a:endParaRPr lang="en-US" b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4A0AFA-30F1-4863-9028-A3584470BD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939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7844" y="1954027"/>
            <a:ext cx="6456556" cy="2217923"/>
          </a:xfrm>
        </p:spPr>
        <p:txBody>
          <a:bodyPr/>
          <a:lstStyle/>
          <a:p>
            <a:pPr algn="l" rtl="0" fontAlgn="base"/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INLEIDING (ter herhaling)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1 = startpunt (keuze uit verschillende opties)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2 = gedragsverandering (identificeer determinant) </a:t>
            </a:r>
          </a:p>
          <a:p>
            <a:pPr algn="l" rtl="0" fontAlgn="base"/>
            <a:r>
              <a:rPr lang="nl-BE" sz="18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STAP 3A = gedragsdoel (interventie </a:t>
            </a:r>
            <a:r>
              <a:rPr lang="nl-BE" sz="1800" b="1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mbv</a:t>
            </a:r>
            <a:r>
              <a:rPr lang="nl-BE" sz="18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BE" sz="1800" b="1" i="0" u="none" strike="noStrike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toolkit</a:t>
            </a:r>
            <a:r>
              <a:rPr lang="nl-BE" sz="18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 rtl="0" fontAlgn="base"/>
            <a:r>
              <a:rPr lang="nl-BE" u="none" strike="noStrike" dirty="0">
                <a:solidFill>
                  <a:schemeClr val="bg1">
                    <a:lumMod val="50000"/>
                  </a:schemeClr>
                </a:solidFill>
              </a:rPr>
              <a:t>STAP 3B = gedragsdoel (actieplan opstellen of bijsturen)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SLOT = samenvatting + voorbereiding intervisie 4 </a:t>
            </a:r>
            <a:endParaRPr lang="nl-B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INTERVISIE 3 - PROGRAMMA 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749976"/>
              </p:ext>
            </p:extLst>
          </p:nvPr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startpunt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3a: 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3b: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(antibioticum- en gedragsdoel)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51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A8D7361-08F7-4004-BA5D-18B11D2832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Welke mogelijke oplossingen zijn er om op de determinant(en) in te werken?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Welke heb je de voorbije drie maanden toegepast? Hoe heeft dit geholpen? </a:t>
            </a:r>
          </a:p>
          <a:p>
            <a:endParaRPr lang="nl-NL" dirty="0"/>
          </a:p>
          <a:p>
            <a:r>
              <a:rPr lang="nl-NL" dirty="0"/>
              <a:t>Ideeën uit de groep? </a:t>
            </a:r>
          </a:p>
          <a:p>
            <a:endParaRPr lang="nl-NL" dirty="0"/>
          </a:p>
          <a:p>
            <a:r>
              <a:rPr lang="nl-NL" dirty="0"/>
              <a:t>Interventies uit de toolkit die kunnen helpen?</a:t>
            </a:r>
          </a:p>
          <a:p>
            <a:endParaRPr lang="nl-NL" dirty="0"/>
          </a:p>
          <a:p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AC23BA7-080B-4BC8-BE3B-1E6C79F2537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2E6BAD0-ED79-42B3-8B13-4EEDC0DBFD1D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27BF019-E97B-40FE-B743-133E0764E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95B629B-BAA1-486A-A9AA-3199C1CA1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Focus bepalen en mogelijke oplossingen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30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C1030-B1B2-4BC8-9A8B-30586EDF37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F1175B-1852-4107-BB64-A009AEE68C98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47F17-F712-4575-B12D-C6BB117E5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1C3ABC2A-77F2-4E86-AC28-D915571CE6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1197660"/>
            <a:ext cx="208687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8C121D0E-49D3-140D-06E8-1F52E6001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950" y="262890"/>
            <a:ext cx="10890252" cy="589280"/>
          </a:xfrm>
        </p:spPr>
        <p:txBody>
          <a:bodyPr/>
          <a:lstStyle/>
          <a:p>
            <a:r>
              <a:rPr lang="nl-NL" dirty="0"/>
              <a:t>TOOLKIT</a:t>
            </a:r>
            <a:endParaRPr lang="nl-BE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B4551FE-FAE5-B294-6EB8-732E43F037EB}"/>
              </a:ext>
            </a:extLst>
          </p:cNvPr>
          <p:cNvSpPr txBox="1"/>
          <p:nvPr/>
        </p:nvSpPr>
        <p:spPr>
          <a:xfrm>
            <a:off x="242409" y="6157009"/>
            <a:ext cx="10834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3"/>
              </a:rPr>
              <a:t>https://www.domusmedica.be/richtlijnen/themadossiers/lokaal-antibioticastewardship-luchtweginfecties-toolkit</a:t>
            </a:r>
            <a:r>
              <a:rPr lang="en-US"/>
              <a:t> </a:t>
            </a:r>
          </a:p>
          <a:p>
            <a:endParaRPr lang="nl-BE"/>
          </a:p>
        </p:txBody>
      </p:sp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FE214D09-14D7-EA61-3B29-3D78130B189E}"/>
              </a:ext>
            </a:extLst>
          </p:cNvPr>
          <p:cNvGraphicFramePr>
            <a:graphicFrameLocks noGrp="1"/>
          </p:cNvGraphicFramePr>
          <p:nvPr/>
        </p:nvGraphicFramePr>
        <p:xfrm>
          <a:off x="190286" y="3168679"/>
          <a:ext cx="11811427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857">
                  <a:extLst>
                    <a:ext uri="{9D8B030D-6E8A-4147-A177-3AD203B41FA5}">
                      <a16:colId xmlns:a16="http://schemas.microsoft.com/office/drawing/2014/main" val="1137263618"/>
                    </a:ext>
                  </a:extLst>
                </a:gridCol>
                <a:gridCol w="2952857">
                  <a:extLst>
                    <a:ext uri="{9D8B030D-6E8A-4147-A177-3AD203B41FA5}">
                      <a16:colId xmlns:a16="http://schemas.microsoft.com/office/drawing/2014/main" val="4024997107"/>
                    </a:ext>
                  </a:extLst>
                </a:gridCol>
                <a:gridCol w="3138660">
                  <a:extLst>
                    <a:ext uri="{9D8B030D-6E8A-4147-A177-3AD203B41FA5}">
                      <a16:colId xmlns:a16="http://schemas.microsoft.com/office/drawing/2014/main" val="3501630781"/>
                    </a:ext>
                  </a:extLst>
                </a:gridCol>
                <a:gridCol w="2767053">
                  <a:extLst>
                    <a:ext uri="{9D8B030D-6E8A-4147-A177-3AD203B41FA5}">
                      <a16:colId xmlns:a16="http://schemas.microsoft.com/office/drawing/2014/main" val="3761890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Kennis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Communicatie</a:t>
                      </a:r>
                    </a:p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vaardigheden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Onzekerheid van arts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Patiënt-verwachtingen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716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BAPCOC Antibioticagids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GRACE-Intro samenvatting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Beslishulp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10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BCFI e-</a:t>
                      </a:r>
                      <a:r>
                        <a:rPr lang="nl-NL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learning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Vangnetadvies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Patiënt-brochure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4721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MFO antibiotica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10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Literatuur AMR</a:t>
                      </a:r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687543"/>
                  </a:ext>
                </a:extLst>
              </a:tr>
            </a:tbl>
          </a:graphicData>
        </a:graphic>
      </p:graphicFrame>
      <p:pic>
        <p:nvPicPr>
          <p:cNvPr id="9" name="Afbeelding 8" descr="Afbeelding met Lettertype, Graphics, cirkel, logo&#10;&#10;Automatisch gegenereerde beschrijving">
            <a:extLst>
              <a:ext uri="{FF2B5EF4-FFF2-40B4-BE49-F238E27FC236}">
                <a16:creationId xmlns:a16="http://schemas.microsoft.com/office/drawing/2014/main" id="{7428019B-F717-0864-ECF6-FE18FCE2F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10" y="2014266"/>
            <a:ext cx="1409201" cy="1035077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5EA950-724B-D516-82C8-9EF07AD3F45C}"/>
              </a:ext>
            </a:extLst>
          </p:cNvPr>
          <p:cNvSpPr txBox="1"/>
          <p:nvPr/>
        </p:nvSpPr>
        <p:spPr>
          <a:xfrm>
            <a:off x="190286" y="1926390"/>
            <a:ext cx="11811427" cy="120032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TRACE e-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dirty="0"/>
              <a:t>↓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GRACE-intro e-</a:t>
            </a:r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BE" dirty="0"/>
              <a:t>↓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DD3B103-DD5D-7D42-4086-82DAA621E02C}"/>
              </a:ext>
            </a:extLst>
          </p:cNvPr>
          <p:cNvSpPr txBox="1"/>
          <p:nvPr/>
        </p:nvSpPr>
        <p:spPr>
          <a:xfrm>
            <a:off x="4543531" y="723820"/>
            <a:ext cx="34932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Voor iedereen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aanbevolen om te doorlopen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omdat ze op verschillende </a:t>
            </a:r>
          </a:p>
          <a:p>
            <a:pPr algn="ctr"/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determinanten tegelijk  inwerken</a:t>
            </a:r>
            <a:endParaRPr lang="nl-B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4B1C139-FDAF-50B8-CC92-8EE64BC9E3A9}"/>
              </a:ext>
            </a:extLst>
          </p:cNvPr>
          <p:cNvSpPr/>
          <p:nvPr/>
        </p:nvSpPr>
        <p:spPr>
          <a:xfrm>
            <a:off x="3976914" y="682172"/>
            <a:ext cx="4717143" cy="2486508"/>
          </a:xfrm>
          <a:prstGeom prst="ellipse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2227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D1413AE2-2CB1-F316-E752-107F987FEA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Aanrader om TRACE en GRACE-intro e-</a:t>
            </a:r>
            <a:r>
              <a:rPr lang="nl-NL" dirty="0" err="1"/>
              <a:t>learning</a:t>
            </a:r>
            <a:r>
              <a:rPr lang="nl-NL" dirty="0"/>
              <a:t> te volgen voor wie dit nog niet deed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Via </a:t>
            </a:r>
            <a:r>
              <a:rPr lang="nl-NL" dirty="0">
                <a:hlinkClick r:id="rId2"/>
              </a:rPr>
              <a:t>https://praatoverantibiotica.be/voor-zorgprofessionals/</a:t>
            </a:r>
            <a:r>
              <a:rPr lang="nl-NL" dirty="0"/>
              <a:t> kan je gratis campagnemateriaal downloaden of bestellen waaronder een </a:t>
            </a:r>
            <a:r>
              <a:rPr lang="nl-NL" dirty="0" err="1"/>
              <a:t>patiëntenbrochure</a:t>
            </a:r>
            <a:r>
              <a:rPr lang="nl-NL" dirty="0"/>
              <a:t> en poster om in de wachtzaal op te hangen.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l-NL" dirty="0"/>
              <a:t>Online </a:t>
            </a:r>
            <a:r>
              <a:rPr lang="nl-NL" dirty="0" err="1"/>
              <a:t>webinar</a:t>
            </a:r>
            <a:r>
              <a:rPr lang="nl-NL" dirty="0"/>
              <a:t>: train-</a:t>
            </a:r>
            <a:r>
              <a:rPr lang="nl-NL" dirty="0" err="1"/>
              <a:t>the</a:t>
            </a:r>
            <a:r>
              <a:rPr lang="nl-NL" dirty="0"/>
              <a:t>-trainer MFO antibiotica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nl-BE" sz="18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21 mei (avond)</a:t>
            </a:r>
            <a:endParaRPr lang="nl-B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nl-BE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51A734B-D8FC-E224-CA86-B64A6F6AF9E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0B1A848-9B6F-423A-95FE-F2801168B7DC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677D9F0-E311-BB65-F8BB-B83106CB6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5305E673-49EB-06D1-C23C-7E5C6BF262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Aandachtspunten 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76103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STAP 3b: Middel + doelen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r>
              <a:rPr lang="nl-NL" b="0" dirty="0">
                <a:latin typeface="Arial"/>
                <a:cs typeface="Arial"/>
              </a:rPr>
              <a:t>opstellen actieplan (barometer- en gedragsdoel)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214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7844" y="1954027"/>
            <a:ext cx="6456556" cy="2217923"/>
          </a:xfrm>
        </p:spPr>
        <p:txBody>
          <a:bodyPr/>
          <a:lstStyle/>
          <a:p>
            <a:pPr algn="l" rtl="0" fontAlgn="base"/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INLEIDING (ter herhaling)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1 = startpunt (keuze uit verschillende opties)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2 = gedragsverandering (identificeer determinant) </a:t>
            </a:r>
          </a:p>
          <a:p>
            <a:pPr algn="l" rtl="0" fontAlgn="base"/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STAP 3A = gedragsdoel (interventie </a:t>
            </a:r>
            <a:r>
              <a:rPr lang="nl-BE" sz="180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mbv</a:t>
            </a:r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BE" sz="180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toolkit</a:t>
            </a:r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 rtl="0" fontAlgn="base"/>
            <a:r>
              <a:rPr lang="nl-BE" b="1" u="none" strike="noStrike" dirty="0">
                <a:solidFill>
                  <a:srgbClr val="012169"/>
                </a:solidFill>
              </a:rPr>
              <a:t>STAP 3B = gedragsdoel (actieplan opstellen of bijsturen)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SLOT = samenvatting + voorbereiding intervisie 4 </a:t>
            </a:r>
            <a:endParaRPr lang="nl-B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INTERVISIE 3 - PROGRAMMA 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453520"/>
              </p:ext>
            </p:extLst>
          </p:nvPr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startpunt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3a: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STAP 3b: 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1" i="0" dirty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(antibioticum- en gedragsdoel)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711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2B9743-ABDF-4E4F-9035-439F00A80E3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1DA9DF4-FA9D-42C4-9211-9001790FC191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C22CE-38E5-4A8E-AF65-7371916D4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29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AA1776F-B6C6-472B-9142-DE91E26B2E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Actieplan als handleiding om van intentie tot gedrag te komen 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2FC7C44-A63A-4518-AC45-1C72B0A728E6}"/>
              </a:ext>
            </a:extLst>
          </p:cNvPr>
          <p:cNvGrpSpPr/>
          <p:nvPr/>
        </p:nvGrpSpPr>
        <p:grpSpPr>
          <a:xfrm>
            <a:off x="48824" y="1233894"/>
            <a:ext cx="11517788" cy="5218416"/>
            <a:chOff x="48824" y="1233894"/>
            <a:chExt cx="11517788" cy="5218416"/>
          </a:xfrm>
        </p:grpSpPr>
        <p:pic>
          <p:nvPicPr>
            <p:cNvPr id="7" name="Picture 2" descr="Image result for crocodile disney">
              <a:extLst>
                <a:ext uri="{FF2B5EF4-FFF2-40B4-BE49-F238E27FC236}">
                  <a16:creationId xmlns:a16="http://schemas.microsoft.com/office/drawing/2014/main" id="{0E36F942-E374-46C0-BA4F-823256469F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480" r="21638" b="2128"/>
            <a:stretch/>
          </p:blipFill>
          <p:spPr bwMode="auto">
            <a:xfrm>
              <a:off x="5175446" y="4092752"/>
              <a:ext cx="1796333" cy="2359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2497C37-0566-484C-B2E4-26059D780D39}"/>
                </a:ext>
              </a:extLst>
            </p:cNvPr>
            <p:cNvGrpSpPr/>
            <p:nvPr/>
          </p:nvGrpSpPr>
          <p:grpSpPr>
            <a:xfrm>
              <a:off x="48824" y="1233894"/>
              <a:ext cx="11517788" cy="3228785"/>
              <a:chOff x="48824" y="1233894"/>
              <a:chExt cx="11517788" cy="3228785"/>
            </a:xfrm>
          </p:grpSpPr>
          <p:sp>
            <p:nvSpPr>
              <p:cNvPr id="9" name="Afgeronde rechthoek 6">
                <a:extLst>
                  <a:ext uri="{FF2B5EF4-FFF2-40B4-BE49-F238E27FC236}">
                    <a16:creationId xmlns:a16="http://schemas.microsoft.com/office/drawing/2014/main" id="{E015E936-5A26-486D-A3F5-D9B9D3E0A910}"/>
                  </a:ext>
                </a:extLst>
              </p:cNvPr>
              <p:cNvSpPr/>
              <p:nvPr/>
            </p:nvSpPr>
            <p:spPr>
              <a:xfrm>
                <a:off x="3785515" y="320291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Action planning</a:t>
                </a:r>
              </a:p>
            </p:txBody>
          </p:sp>
          <p:sp>
            <p:nvSpPr>
              <p:cNvPr id="10" name="Afgeronde rechthoek 7">
                <a:extLst>
                  <a:ext uri="{FF2B5EF4-FFF2-40B4-BE49-F238E27FC236}">
                    <a16:creationId xmlns:a16="http://schemas.microsoft.com/office/drawing/2014/main" id="{C12386DD-6D65-436B-B0E7-84F0839E7C6E}"/>
                  </a:ext>
                </a:extLst>
              </p:cNvPr>
              <p:cNvSpPr/>
              <p:nvPr/>
            </p:nvSpPr>
            <p:spPr>
              <a:xfrm>
                <a:off x="6073613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Coping planning</a:t>
                </a:r>
              </a:p>
            </p:txBody>
          </p:sp>
          <p:sp>
            <p:nvSpPr>
              <p:cNvPr id="11" name="Afgeronde rechthoek 8">
                <a:extLst>
                  <a:ext uri="{FF2B5EF4-FFF2-40B4-BE49-F238E27FC236}">
                    <a16:creationId xmlns:a16="http://schemas.microsoft.com/office/drawing/2014/main" id="{F31BA628-AC8F-43A1-9D7D-34889E2DE0FD}"/>
                  </a:ext>
                </a:extLst>
              </p:cNvPr>
              <p:cNvSpPr/>
              <p:nvPr/>
            </p:nvSpPr>
            <p:spPr>
              <a:xfrm>
                <a:off x="8194547" y="3204194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Monitoring</a:t>
                </a:r>
              </a:p>
            </p:txBody>
          </p:sp>
          <p:sp>
            <p:nvSpPr>
              <p:cNvPr id="12" name="Afgeronde rechthoek 9">
                <a:extLst>
                  <a:ext uri="{FF2B5EF4-FFF2-40B4-BE49-F238E27FC236}">
                    <a16:creationId xmlns:a16="http://schemas.microsoft.com/office/drawing/2014/main" id="{0B0EBC86-39CD-4814-83D6-A535B4F9864F}"/>
                  </a:ext>
                </a:extLst>
              </p:cNvPr>
              <p:cNvSpPr/>
              <p:nvPr/>
            </p:nvSpPr>
            <p:spPr>
              <a:xfrm>
                <a:off x="1636164" y="3176038"/>
                <a:ext cx="2016936" cy="642899"/>
              </a:xfrm>
              <a:prstGeom prst="roundRect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Goal setting</a:t>
                </a:r>
              </a:p>
            </p:txBody>
          </p:sp>
          <p:sp>
            <p:nvSpPr>
              <p:cNvPr id="13" name="Trapezium 10">
                <a:extLst>
                  <a:ext uri="{FF2B5EF4-FFF2-40B4-BE49-F238E27FC236}">
                    <a16:creationId xmlns:a16="http://schemas.microsoft.com/office/drawing/2014/main" id="{4C12F127-BCAB-4416-9AE5-A3F2B9F83490}"/>
                  </a:ext>
                </a:extLst>
              </p:cNvPr>
              <p:cNvSpPr/>
              <p:nvPr/>
            </p:nvSpPr>
            <p:spPr>
              <a:xfrm>
                <a:off x="252862" y="3176038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Intentie</a:t>
                </a:r>
                <a:endParaRPr lang="nl-BE" sz="1600" b="1" dirty="0"/>
              </a:p>
            </p:txBody>
          </p:sp>
          <p:sp>
            <p:nvSpPr>
              <p:cNvPr id="14" name="Trapezium 11">
                <a:extLst>
                  <a:ext uri="{FF2B5EF4-FFF2-40B4-BE49-F238E27FC236}">
                    <a16:creationId xmlns:a16="http://schemas.microsoft.com/office/drawing/2014/main" id="{08F76EC3-2942-4FEC-B3D3-4765F0A825CF}"/>
                  </a:ext>
                </a:extLst>
              </p:cNvPr>
              <p:cNvSpPr/>
              <p:nvPr/>
            </p:nvSpPr>
            <p:spPr>
              <a:xfrm>
                <a:off x="10211483" y="3175616"/>
                <a:ext cx="1355129" cy="1286641"/>
              </a:xfrm>
              <a:prstGeom prst="trapezoid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44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289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43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57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723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2867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011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156" algn="l" defTabSz="914289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nl-BE" sz="1600" b="1" dirty="0">
                    <a:solidFill>
                      <a:schemeClr val="tx1"/>
                    </a:solidFill>
                  </a:rPr>
                  <a:t>Gedrag</a:t>
                </a:r>
                <a:endParaRPr lang="nl-BE" sz="1600" b="1" dirty="0"/>
              </a:p>
            </p:txBody>
          </p:sp>
          <p:pic>
            <p:nvPicPr>
              <p:cNvPr id="15" name="Afbeelding 13">
                <a:extLst>
                  <a:ext uri="{FF2B5EF4-FFF2-40B4-BE49-F238E27FC236}">
                    <a16:creationId xmlns:a16="http://schemas.microsoft.com/office/drawing/2014/main" id="{4F1654F9-5A8B-4270-BD48-9D45CF510E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4695" b="5150"/>
              <a:stretch/>
            </p:blipFill>
            <p:spPr>
              <a:xfrm>
                <a:off x="48824" y="1233894"/>
                <a:ext cx="1763205" cy="1853482"/>
              </a:xfrm>
              <a:prstGeom prst="rect">
                <a:avLst/>
              </a:prstGeom>
            </p:spPr>
          </p:pic>
          <p:sp>
            <p:nvSpPr>
              <p:cNvPr id="16" name="Arrow: Curved Down 15">
                <a:extLst>
                  <a:ext uri="{FF2B5EF4-FFF2-40B4-BE49-F238E27FC236}">
                    <a16:creationId xmlns:a16="http://schemas.microsoft.com/office/drawing/2014/main" id="{DF39C60A-0242-4371-B795-0581512DB15C}"/>
                  </a:ext>
                </a:extLst>
              </p:cNvPr>
              <p:cNvSpPr/>
              <p:nvPr/>
            </p:nvSpPr>
            <p:spPr>
              <a:xfrm>
                <a:off x="1319981" y="1437968"/>
                <a:ext cx="9866671" cy="1585451"/>
              </a:xfrm>
              <a:prstGeom prst="curvedDownArrow">
                <a:avLst/>
              </a:prstGeom>
              <a:noFill/>
              <a:ln w="31750">
                <a:solidFill>
                  <a:srgbClr val="1E64C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0894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62882" y="1954027"/>
            <a:ext cx="6168843" cy="2217923"/>
          </a:xfrm>
        </p:spPr>
        <p:txBody>
          <a:bodyPr/>
          <a:lstStyle/>
          <a:p>
            <a:pPr algn="l" rtl="0" fontAlgn="base"/>
            <a:r>
              <a:rPr lang="nl-BE" sz="18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INLEIDING (ter herhaling)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1 = startpunt (maak keuze uit verschillende opties)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2 = gedragsverandering (identificeer determinant) </a:t>
            </a:r>
          </a:p>
          <a:p>
            <a:pPr algn="l" rtl="0" fontAlgn="base"/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STAP 3A = gedragsdoel (interventie </a:t>
            </a:r>
            <a:r>
              <a:rPr lang="nl-BE" sz="1800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mbv</a:t>
            </a:r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BE" sz="1800" b="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toolkit</a:t>
            </a:r>
            <a:r>
              <a:rPr lang="nl-BE" sz="18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 rtl="0" fontAlgn="base"/>
            <a:r>
              <a:rPr lang="nl-BE" u="none" strike="noStrike" dirty="0">
                <a:solidFill>
                  <a:schemeClr val="bg1">
                    <a:lumMod val="50000"/>
                  </a:schemeClr>
                </a:solidFill>
              </a:rPr>
              <a:t>STAP 3B = gedragsdoel (actieplan opstellen of bijsturen)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SLOT = samenvatting + voorbereiding intervisie 4 </a:t>
            </a:r>
            <a:endParaRPr lang="nl-BE" sz="1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INTERVISIE 3 - PROGRAMMA 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182520"/>
              </p:ext>
            </p:extLst>
          </p:nvPr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err="1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startpunt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3a: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3b: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(antibioticum- en gedragsdoel)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5347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30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0BCA52C-A00C-1798-E8E9-C4970EBF1685}"/>
              </a:ext>
            </a:extLst>
          </p:cNvPr>
          <p:cNvSpPr txBox="1"/>
          <p:nvPr/>
        </p:nvSpPr>
        <p:spPr>
          <a:xfrm>
            <a:off x="237510" y="852170"/>
            <a:ext cx="11716980" cy="5788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Het </a:t>
            </a: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Actieplan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 is bedoeld ter ondersteuning van de implementatie/toepassing</a:t>
            </a:r>
          </a:p>
          <a:p>
            <a:pPr>
              <a:lnSpc>
                <a:spcPct val="140000"/>
              </a:lnSpc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van de gekozen interventie in de dagelijkse praktijk. </a:t>
            </a:r>
          </a:p>
          <a:p>
            <a:pPr>
              <a:lnSpc>
                <a:spcPct val="140000"/>
              </a:lnSpc>
            </a:pP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40000"/>
              </a:lnSpc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Belangrijk hierbij is: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concrete doelen te stellen 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kleine stappen te zetten 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40000"/>
              </a:lnSpc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Gebruik maken van het actieplan omvat volgende stappen: 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1: formuleren van concreet doel met behulp van interventie 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2: toepassen/implementeren van interventie in de praktijk (try-out)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3: observeren/reflecteren wanneer dit wel/niet lukt 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4: aanpassen van actieplan en bijsturen om doel te bereiken </a:t>
            </a:r>
          </a:p>
          <a:p>
            <a:pPr>
              <a:lnSpc>
                <a:spcPct val="140000"/>
              </a:lnSpc>
            </a:pPr>
            <a:endParaRPr lang="nl-N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40000"/>
              </a:lnSpc>
            </a:pPr>
            <a:r>
              <a:rPr lang="nl-NL" sz="1400" b="1" dirty="0">
                <a:latin typeface="Arial" panose="020B0604020202020204" pitchFamily="34" charset="0"/>
                <a:cs typeface="Arial" panose="020B0604020202020204" pitchFamily="34" charset="0"/>
              </a:rPr>
              <a:t>Voorbeeld: 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1: veilige context creëren bij angst voor complicaties bij een ernstig ziek kind dat op </a:t>
            </a:r>
            <a:r>
              <a:rPr lang="nl-NL" sz="1400" dirty="0" err="1">
                <a:latin typeface="Arial" panose="020B0604020202020204" pitchFamily="34" charset="0"/>
                <a:cs typeface="Arial" panose="020B0604020202020204" pitchFamily="34" charset="0"/>
              </a:rPr>
              <a:t>vrijdag-avond</a:t>
            </a: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 op raadpleging komt aan de hand van vangnetadvies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2: gebruik van een specifiek gekozen vangnetadvies (patiënt-brochure)  tijdens de consultatie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3: werd patiënt-brochure gebruikt? Wanneer en waarom wel/niet? </a:t>
            </a:r>
          </a:p>
          <a:p>
            <a:pPr marL="285750" indent="-285750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Stap 4: wat kan helpen om hier verder vooruitgang in te maken of het gebruik van vangnetadvies te verduurzamen? 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03F910A2-5C59-2FAE-0888-D50BC88501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ACTIEPLAN</a:t>
            </a:r>
            <a:endParaRPr lang="nl-BE" dirty="0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895CE852-6F61-FC1B-2435-6EB6642D0314}"/>
              </a:ext>
            </a:extLst>
          </p:cNvPr>
          <p:cNvSpPr/>
          <p:nvPr/>
        </p:nvSpPr>
        <p:spPr>
          <a:xfrm>
            <a:off x="8264750" y="904540"/>
            <a:ext cx="2693210" cy="2034746"/>
          </a:xfrm>
          <a:prstGeom prst="ellipse">
            <a:avLst/>
          </a:prstGeom>
          <a:noFill/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9C932FC7-0D32-51A0-5A7D-CA7FD90A714E}"/>
              </a:ext>
            </a:extLst>
          </p:cNvPr>
          <p:cNvSpPr txBox="1"/>
          <p:nvPr/>
        </p:nvSpPr>
        <p:spPr>
          <a:xfrm>
            <a:off x="10297367" y="1087373"/>
            <a:ext cx="129875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AB-barometer</a:t>
            </a: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A904F71C-ED3C-3FCF-D76E-7DE4A5DB3425}"/>
              </a:ext>
            </a:extLst>
          </p:cNvPr>
          <p:cNvSpPr txBox="1"/>
          <p:nvPr/>
        </p:nvSpPr>
        <p:spPr>
          <a:xfrm>
            <a:off x="9173264" y="2760609"/>
            <a:ext cx="1043747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TOOLKIT  </a:t>
            </a:r>
          </a:p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Actieplan</a:t>
            </a: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E44437D-EEA9-BCE1-ADFA-ED78378CCD3A}"/>
              </a:ext>
            </a:extLst>
          </p:cNvPr>
          <p:cNvSpPr txBox="1"/>
          <p:nvPr/>
        </p:nvSpPr>
        <p:spPr>
          <a:xfrm>
            <a:off x="8050611" y="1061457"/>
            <a:ext cx="74090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AB-VS</a:t>
            </a:r>
          </a:p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gedrag</a:t>
            </a: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FF6056F8-0D73-6D8E-246D-BB3DDE4E5E28}"/>
              </a:ext>
            </a:extLst>
          </p:cNvPr>
          <p:cNvSpPr/>
          <p:nvPr/>
        </p:nvSpPr>
        <p:spPr>
          <a:xfrm>
            <a:off x="8791518" y="1199055"/>
            <a:ext cx="1672964" cy="1267690"/>
          </a:xfrm>
          <a:prstGeom prst="ellipse">
            <a:avLst/>
          </a:prstGeom>
          <a:solidFill>
            <a:srgbClr val="012169"/>
          </a:solidFill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bg1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6CA9D35C-FB74-8856-EA36-2DB77015E6AD}"/>
              </a:ext>
            </a:extLst>
          </p:cNvPr>
          <p:cNvSpPr txBox="1"/>
          <p:nvPr/>
        </p:nvSpPr>
        <p:spPr>
          <a:xfrm>
            <a:off x="8889665" y="1200288"/>
            <a:ext cx="149752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nl-N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Trained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algn="ctr"/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</a:t>
            </a:r>
            <a:endParaRPr lang="nl-N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8665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31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AFSLUITING </a:t>
            </a:r>
            <a:br>
              <a:rPr lang="nl-NL" dirty="0">
                <a:latin typeface="Arial"/>
                <a:cs typeface="Arial"/>
              </a:rPr>
            </a:br>
            <a:r>
              <a:rPr lang="nl-NL" dirty="0">
                <a:latin typeface="Arial"/>
                <a:cs typeface="Arial"/>
              </a:rPr>
              <a:t>(aanvulling, vraag, opmerking) </a:t>
            </a: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7086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F9CD14-CD70-464B-A59C-AFE10CF274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7844" y="1954027"/>
            <a:ext cx="6456556" cy="2217923"/>
          </a:xfrm>
        </p:spPr>
        <p:txBody>
          <a:bodyPr/>
          <a:lstStyle/>
          <a:p>
            <a:pPr algn="l" rtl="0" fontAlgn="base"/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INLEIDING (ter herhaling)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1 = startpunt (keuze uit verschillende opties) </a:t>
            </a:r>
          </a:p>
          <a:p>
            <a:pPr algn="l" rtl="0" fontAlgn="base"/>
            <a:r>
              <a:rPr lang="nl-BE" dirty="0">
                <a:solidFill>
                  <a:schemeClr val="bg1">
                    <a:lumMod val="50000"/>
                  </a:schemeClr>
                </a:solidFill>
              </a:rPr>
              <a:t>STAP 2 = gedragsverandering (identificeer determinant) </a:t>
            </a:r>
          </a:p>
          <a:p>
            <a:pPr algn="l" rtl="0" fontAlgn="base"/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STAP 3A = gedragsdoel (interventie </a:t>
            </a:r>
            <a:r>
              <a:rPr lang="nl-BE" sz="180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mbv</a:t>
            </a:r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BE" sz="1800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toolkit</a:t>
            </a:r>
            <a:r>
              <a:rPr lang="nl-BE" sz="180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algn="l" rtl="0" fontAlgn="base"/>
            <a:r>
              <a:rPr lang="nl-BE" u="none" strike="noStrike" dirty="0">
                <a:solidFill>
                  <a:schemeClr val="bg1">
                    <a:lumMod val="50000"/>
                  </a:schemeClr>
                </a:solidFill>
              </a:rPr>
              <a:t>STAP 3B = gedragsdoel (actieplan opstellen of bijsturen) </a:t>
            </a:r>
          </a:p>
          <a:p>
            <a:pPr algn="l" rtl="0" fontAlgn="base"/>
            <a:r>
              <a:rPr lang="nl-BE" b="1" dirty="0">
                <a:solidFill>
                  <a:srgbClr val="012169"/>
                </a:solidFill>
              </a:rPr>
              <a:t>SLOT = samenvatting + voorbereiding intervisie 4 </a:t>
            </a:r>
            <a:endParaRPr lang="nl-BE" sz="1800" b="1" dirty="0">
              <a:solidFill>
                <a:srgbClr val="012169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B384E-5EAE-49B0-B529-DDB90BC80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155DC78-DC3E-4B40-A2B9-CD64377BB168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D506D1-27EE-4DD8-AE38-F88B05C56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32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C70981-F6F1-4DA0-952C-2A0883AEC2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INTERVISIE 3 - PROGRAMMA 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A7E0CE-A0DF-4C3F-B75B-165A97EA9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154661"/>
              </p:ext>
            </p:extLst>
          </p:nvPr>
        </p:nvGraphicFramePr>
        <p:xfrm>
          <a:off x="204058" y="925796"/>
          <a:ext cx="5683786" cy="5596570"/>
        </p:xfrm>
        <a:graphic>
          <a:graphicData uri="http://schemas.openxmlformats.org/drawingml/2006/table">
            <a:tbl>
              <a:tblPr/>
              <a:tblGrid>
                <a:gridCol w="916485">
                  <a:extLst>
                    <a:ext uri="{9D8B030D-6E8A-4147-A177-3AD203B41FA5}">
                      <a16:colId xmlns:a16="http://schemas.microsoft.com/office/drawing/2014/main" val="2270550639"/>
                    </a:ext>
                  </a:extLst>
                </a:gridCol>
                <a:gridCol w="4767301">
                  <a:extLst>
                    <a:ext uri="{9D8B030D-6E8A-4147-A177-3AD203B41FA5}">
                      <a16:colId xmlns:a16="http://schemas.microsoft.com/office/drawing/2014/main" val="27788610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TIJD​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ONDERDEEL</a:t>
                      </a:r>
                      <a:endParaRPr lang="nl-BE" sz="16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1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241182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10m</a:t>
                      </a:r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Inleiding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764976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1: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voorschrijfgedrag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startpunt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actieplan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658067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2: gedragsverandering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Identificeren determinanten + ontlokken motivatie + oplossingen​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988124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20m</a:t>
                      </a:r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3a: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Bespreken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(toolkit +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selectie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interventie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(s))</a:t>
                      </a:r>
                      <a:endParaRPr lang="en-US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2468658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30m​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STAP 3b: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gedragsdoel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en-US" sz="1600" b="0" i="0" dirty="0" err="1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middel</a:t>
                      </a:r>
                      <a:r>
                        <a:rPr lang="en-US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base"/>
                      <a:r>
                        <a:rPr lang="nl-BE" sz="16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Opstellen actieplan​ (antibioticum- en gedragsdoel)</a:t>
                      </a:r>
                      <a:endParaRPr lang="nl-BE" sz="1600" b="0" i="0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170305"/>
                  </a:ext>
                </a:extLst>
              </a:tr>
              <a:tr h="730122">
                <a:tc>
                  <a:txBody>
                    <a:bodyPr/>
                    <a:lstStyle/>
                    <a:p>
                      <a:pPr algn="ctr" fontAlgn="auto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10m​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nl-BE" sz="1600" b="1" i="0" dirty="0">
                          <a:solidFill>
                            <a:srgbClr val="012169"/>
                          </a:solidFill>
                          <a:effectLst/>
                          <a:latin typeface="Arial" panose="020B0604020202020204" pitchFamily="34" charset="0"/>
                        </a:rPr>
                        <a:t>Afsluiten: samenvatten intervisie</a:t>
                      </a:r>
                      <a:endParaRPr lang="nl-BE" sz="1600" b="1" i="0" dirty="0">
                        <a:solidFill>
                          <a:srgbClr val="012169"/>
                        </a:solidFill>
                        <a:effectLst/>
                      </a:endParaRPr>
                    </a:p>
                  </a:txBody>
                  <a:tcPr marL="67990" marR="67990" marT="33995" marB="33995" anchor="ctr">
                    <a:lnL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818" cap="flat" cmpd="sng" algn="ctr">
                      <a:solidFill>
                        <a:srgbClr val="01216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01902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230E4A1A-6ED7-40CD-A862-037F49E39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97" y="836661"/>
            <a:ext cx="145199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9185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642D77B-1AF5-2DD7-2F7A-7E4EF5482CB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4129042-2851-433E-9380-3BBA0767B288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F69B07A-23A9-108D-C4CA-39A80FFCE5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33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E08C0BF-EAAF-95E1-E41F-5FC6753125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VOORBEREIDING VOLGENDE INTERVISIE</a:t>
            </a:r>
            <a:endParaRPr lang="nl-BE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C3E4B49B-9D7F-2995-498F-D76F542704C5}"/>
              </a:ext>
            </a:extLst>
          </p:cNvPr>
          <p:cNvSpPr txBox="1"/>
          <p:nvPr/>
        </p:nvSpPr>
        <p:spPr>
          <a:xfrm>
            <a:off x="219216" y="1182200"/>
            <a:ext cx="11379200" cy="5217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Je kan alle deelnemers uitnodigen om voor de volgende intervisie een specifiek topic voor te bereiden dat verband houdt met het kwaliteitsvol antibiotica-voorschrijf-gedrag. Voorbeelden zijn: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Samenvatting van de kernboodschappen van een richtlijn voorbereiden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Observaties en reflecties over de implementatie van een bepaalde interventie bespreken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Ervaringen met een specifieke interventie uitwisselen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Een casus of stelling presenteren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Een geïdentificeerde determinant van de praktijk voorstellen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</a:p>
          <a:p>
            <a:pPr>
              <a:lnSpc>
                <a:spcPct val="150000"/>
              </a:lnSpc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Overleg met de deelnemers wie welke taak op zich neemt en op welke manier dit tijdens de volgende intervisie aan bod kan komen. </a:t>
            </a:r>
          </a:p>
          <a:p>
            <a:pPr>
              <a:lnSpc>
                <a:spcPct val="150000"/>
              </a:lnSpc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2829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2878A1-998A-48A5-ACE9-594AA17623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0598DC-8C12-42CE-9A43-7177CA7D9BA9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01C0EB-EF30-4DDC-9D3D-8E529076A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EC8D13-7E43-4673-B978-30DBD51C66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998" y="2871786"/>
            <a:ext cx="8528050" cy="581026"/>
          </a:xfrm>
        </p:spPr>
        <p:txBody>
          <a:bodyPr lIns="91440" tIns="45720" rIns="91440" bIns="45720" anchor="b">
            <a:normAutofit fontScale="90000"/>
          </a:bodyPr>
          <a:lstStyle/>
          <a:p>
            <a:r>
              <a:rPr lang="nl-NL" dirty="0">
                <a:latin typeface="Arial"/>
                <a:cs typeface="Arial"/>
              </a:rPr>
              <a:t>LINK VOOR ACCREDITERING</a:t>
            </a:r>
            <a:br>
              <a:rPr lang="nl-NL" dirty="0">
                <a:latin typeface="Arial"/>
                <a:cs typeface="Arial"/>
              </a:rPr>
            </a:br>
            <a:br>
              <a:rPr lang="nl-NL" dirty="0"/>
            </a:br>
            <a:endParaRPr lang="en-US" b="0" dirty="0">
              <a:latin typeface="Arial"/>
              <a:cs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F251696-BA00-475C-BF3C-38C3B2620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05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F266FF-E7AD-41A5-A61E-46BD537598D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DBB1AD8-F197-46BB-AB50-E68094428143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443AA-E362-4FA3-B1DC-1F26195E7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604441B-AA39-4A91-ABB3-E4EED4D6ED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Accreditering via QR code</a:t>
            </a:r>
            <a:endParaRPr lang="en-US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4023795-A315-40A1-26A1-CA8BD0592D79}"/>
              </a:ext>
            </a:extLst>
          </p:cNvPr>
          <p:cNvSpPr txBox="1"/>
          <p:nvPr/>
        </p:nvSpPr>
        <p:spPr>
          <a:xfrm>
            <a:off x="1122233" y="1385438"/>
            <a:ext cx="40559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800" u="sng" dirty="0">
                <a:solidFill>
                  <a:srgbClr val="0563C1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https://questionpro.com/t/AYlAaZ0cgM</a:t>
            </a: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BE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C9F2C3B-48CF-554E-9E34-0D92FA0EA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45" y="1908769"/>
            <a:ext cx="3391807" cy="3391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54412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AD57360-5D94-70A7-1990-EC5C8753626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5BE97E6-8A3B-49F0-BAEE-D0DA448FE0B1}" type="datetime1">
              <a:rPr lang="nl-BE" smtClean="0"/>
              <a:t>8/04/2024</a:t>
            </a:fld>
            <a:endParaRPr lang="nl-BE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E4CD93C-D5C1-4432-3F93-4E3F243EE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36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2B61256-61A7-72B1-235E-0175FDA830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Implementatieproject</a:t>
            </a:r>
            <a:endParaRPr lang="nl-BE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1A8C6E-B406-05D9-70BE-49D586E7ED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999" y="2690814"/>
            <a:ext cx="11613745" cy="471486"/>
          </a:xfrm>
        </p:spPr>
        <p:txBody>
          <a:bodyPr/>
          <a:lstStyle/>
          <a:p>
            <a:r>
              <a:rPr lang="nl-NL" dirty="0"/>
              <a:t>Lokaal </a:t>
            </a:r>
            <a:r>
              <a:rPr lang="nl-NL" dirty="0" err="1"/>
              <a:t>antibioticastewardship</a:t>
            </a:r>
            <a:r>
              <a:rPr lang="nl-NL" dirty="0"/>
              <a:t> luchtweginfecties </a:t>
            </a:r>
            <a:endParaRPr lang="nl-BE" dirty="0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CD8B7DC4-4F19-E4B4-AD53-4683BFAF0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999" y="3695701"/>
            <a:ext cx="9239136" cy="2676004"/>
          </a:xfrm>
        </p:spPr>
        <p:txBody>
          <a:bodyPr/>
          <a:lstStyle/>
          <a:p>
            <a:pPr algn="ctr"/>
            <a:endParaRPr lang="nl-BE" sz="1400" i="0" dirty="0"/>
          </a:p>
          <a:p>
            <a:pPr marL="0" indent="0">
              <a:spcBef>
                <a:spcPct val="0"/>
              </a:spcBef>
            </a:pPr>
            <a:r>
              <a:rPr lang="nl-NL" sz="3200" b="1" i="0" spc="600" dirty="0">
                <a:ea typeface="+mj-ea"/>
              </a:rPr>
              <a:t>DANK ! </a:t>
            </a:r>
            <a:endParaRPr lang="nl-BE" sz="3200" b="1" i="0" spc="600" dirty="0">
              <a:ea typeface="+mj-ea"/>
            </a:endParaRPr>
          </a:p>
          <a:p>
            <a:endParaRPr lang="nl-BE" sz="1400" i="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2A86651-AD7A-867C-E293-B05BFFE9F4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53" t="15537" r="80682" b="78403"/>
          <a:stretch/>
        </p:blipFill>
        <p:spPr>
          <a:xfrm>
            <a:off x="10722194" y="1381330"/>
            <a:ext cx="873882" cy="64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21FFAE-663D-F47D-65A2-8EE8D33241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75" t="15537" r="84022" b="77784"/>
          <a:stretch/>
        </p:blipFill>
        <p:spPr>
          <a:xfrm>
            <a:off x="10874179" y="276680"/>
            <a:ext cx="569912" cy="64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DBB26DC-08D2-9175-F35D-D67473ABDF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98" t="15537" r="78172" b="78403"/>
          <a:stretch/>
        </p:blipFill>
        <p:spPr>
          <a:xfrm>
            <a:off x="10798452" y="2485980"/>
            <a:ext cx="721367" cy="64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DFDC8F9-0B1E-C62B-5AA7-C2D0899EB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85" t="15537" r="75200" b="78403"/>
          <a:stretch/>
        </p:blipFill>
        <p:spPr>
          <a:xfrm>
            <a:off x="10729311" y="3590630"/>
            <a:ext cx="859649" cy="64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7FE8599-CD2C-3179-B884-1D3E6CB947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9" t="20862" r="81006" b="72459"/>
          <a:stretch/>
        </p:blipFill>
        <p:spPr>
          <a:xfrm>
            <a:off x="10840267" y="4695280"/>
            <a:ext cx="637737" cy="64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D50DD5-43C1-5CE5-B0BD-00D6E958BA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16" t="10100" r="75308" b="81500"/>
          <a:stretch/>
        </p:blipFill>
        <p:spPr>
          <a:xfrm>
            <a:off x="10699411" y="5799931"/>
            <a:ext cx="919448" cy="4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799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4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37457A-A6B6-487D-91E6-2ECB24CF9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676" y="269611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Ter herhaling</a:t>
            </a:r>
            <a:endParaRPr lang="en-US" dirty="0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C84DB8F1-3D28-A9B2-FC44-F48AF43DAA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67356" y="1132632"/>
            <a:ext cx="7357595" cy="5313362"/>
          </a:xfrm>
        </p:spPr>
        <p:txBody>
          <a:bodyPr/>
          <a:lstStyle/>
          <a:p>
            <a:pPr marL="0" indent="0">
              <a:buNone/>
            </a:pPr>
            <a:r>
              <a:rPr lang="nl-NL" sz="1600" dirty="0"/>
              <a:t>Dit implementatieproject wil het verschil verkleinen tussen </a:t>
            </a:r>
          </a:p>
          <a:p>
            <a:r>
              <a:rPr lang="nl-NL" sz="1600" b="1" dirty="0"/>
              <a:t>kennis</a:t>
            </a:r>
            <a:r>
              <a:rPr lang="nl-NL" sz="1600" dirty="0"/>
              <a:t> die we hebben en </a:t>
            </a:r>
          </a:p>
          <a:p>
            <a:r>
              <a:rPr lang="nl-NL" sz="1600" dirty="0"/>
              <a:t>het </a:t>
            </a:r>
            <a:r>
              <a:rPr lang="nl-NL" sz="1600" b="1" dirty="0"/>
              <a:t>gedrag</a:t>
            </a:r>
            <a:r>
              <a:rPr lang="nl-NL" sz="1600" dirty="0"/>
              <a:t> dat we stellen </a:t>
            </a:r>
          </a:p>
          <a:p>
            <a:pPr marL="0" indent="0">
              <a:buNone/>
            </a:pPr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744BAA3-A56F-23C6-EB7C-2E181A44A0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57" t="16043" r="70625" b="58554"/>
          <a:stretch/>
        </p:blipFill>
        <p:spPr>
          <a:xfrm>
            <a:off x="2079381" y="2711047"/>
            <a:ext cx="8087785" cy="35638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9456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96E39FB-94B7-46BC-8420-BFB8A02B8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7477" y="955797"/>
            <a:ext cx="11815054" cy="5313362"/>
          </a:xfrm>
        </p:spPr>
        <p:txBody>
          <a:bodyPr/>
          <a:lstStyle/>
          <a:p>
            <a:pPr marL="0" indent="0" algn="l" rtl="0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nl-NL" sz="1600" b="1" dirty="0">
                <a:solidFill>
                  <a:srgbClr val="012169"/>
                </a:solidFill>
              </a:rPr>
              <a:t>Intervisies kaderen binnen een i</a:t>
            </a:r>
            <a:r>
              <a:rPr lang="nl-NL" sz="16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mplementatieproject</a:t>
            </a:r>
            <a:r>
              <a:rPr lang="en-US" sz="1600" b="1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en-US" sz="1600" b="1" dirty="0">
                <a:solidFill>
                  <a:srgbClr val="012169"/>
                </a:solidFill>
              </a:rPr>
              <a:t> met </a:t>
            </a:r>
            <a:r>
              <a:rPr lang="en-US" sz="1600" b="1" dirty="0" err="1">
                <a:solidFill>
                  <a:srgbClr val="012169"/>
                </a:solidFill>
              </a:rPr>
              <a:t>als</a:t>
            </a:r>
            <a:r>
              <a:rPr lang="en-US" sz="1600" b="1" dirty="0">
                <a:solidFill>
                  <a:srgbClr val="012169"/>
                </a:solidFill>
              </a:rPr>
              <a:t> </a:t>
            </a:r>
            <a:r>
              <a:rPr lang="en-US" sz="1600" b="1" dirty="0" err="1">
                <a:solidFill>
                  <a:srgbClr val="012169"/>
                </a:solidFill>
              </a:rPr>
              <a:t>doel</a:t>
            </a:r>
            <a:r>
              <a:rPr lang="en-US" sz="1600" b="1" dirty="0">
                <a:solidFill>
                  <a:srgbClr val="012169"/>
                </a:solidFill>
              </a:rPr>
              <a:t> </a:t>
            </a:r>
          </a:p>
          <a:p>
            <a:pPr algn="l" rtl="0" fontAlgn="base">
              <a:lnSpc>
                <a:spcPct val="120000"/>
              </a:lnSpc>
              <a:spcBef>
                <a:spcPts val="0"/>
              </a:spcBef>
            </a:pPr>
            <a:r>
              <a:rPr lang="nl-NL" sz="16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huisartsen </a:t>
            </a:r>
            <a:r>
              <a:rPr lang="nl-NL" sz="160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ondersteunen</a:t>
            </a:r>
            <a:r>
              <a:rPr lang="nl-NL" sz="16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bij </a:t>
            </a:r>
            <a:endParaRPr lang="nl-NL" sz="1600" dirty="0">
              <a:solidFill>
                <a:srgbClr val="012169"/>
              </a:solidFill>
            </a:endParaRPr>
          </a:p>
          <a:p>
            <a:pPr algn="l" rtl="0" fontAlgn="base">
              <a:lnSpc>
                <a:spcPct val="120000"/>
              </a:lnSpc>
              <a:spcBef>
                <a:spcPts val="0"/>
              </a:spcBef>
            </a:pPr>
            <a:r>
              <a:rPr lang="nl-NL" sz="1600" b="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kwaliteitsvol </a:t>
            </a:r>
            <a:r>
              <a:rPr lang="nl-NL" sz="1600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antibiotica-voorschrijf-</a:t>
            </a:r>
            <a:r>
              <a:rPr lang="nl-NL" sz="1600" b="1" i="0" u="none" strike="noStrike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gedrag</a:t>
            </a:r>
            <a:r>
              <a:rPr lang="en-US" sz="1600" b="1" i="0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​ </a:t>
            </a:r>
            <a:r>
              <a:rPr lang="en-US" sz="1600" i="1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(er is </a:t>
            </a:r>
            <a:r>
              <a:rPr lang="en-US" sz="1600" i="1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altijd</a:t>
            </a:r>
            <a:r>
              <a:rPr lang="en-US" sz="1600" i="1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ruimte</a:t>
            </a:r>
            <a:r>
              <a:rPr lang="en-US" sz="1600" i="1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voor</a:t>
            </a:r>
            <a:r>
              <a:rPr lang="en-US" sz="1600" i="1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verbetering</a:t>
            </a:r>
            <a:r>
              <a:rPr lang="en-US" sz="1600" i="1" dirty="0">
                <a:solidFill>
                  <a:srgbClr val="012169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indent="0" algn="l" rtl="0" fontAlgn="base">
              <a:lnSpc>
                <a:spcPct val="120000"/>
              </a:lnSpc>
              <a:spcBef>
                <a:spcPts val="0"/>
              </a:spcBef>
              <a:buNone/>
            </a:pPr>
            <a:endParaRPr lang="en-US" sz="1600" b="1" i="0" dirty="0">
              <a:solidFill>
                <a:srgbClr val="012169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12169"/>
                </a:solidFill>
              </a:rPr>
              <a:t>Het </a:t>
            </a:r>
            <a:r>
              <a:rPr lang="en-US" sz="1600" b="1" dirty="0" err="1">
                <a:solidFill>
                  <a:srgbClr val="012169"/>
                </a:solidFill>
              </a:rPr>
              <a:t>onderwerp</a:t>
            </a:r>
            <a:r>
              <a:rPr lang="en-US" sz="1600" b="1" dirty="0">
                <a:solidFill>
                  <a:srgbClr val="012169"/>
                </a:solidFill>
              </a:rPr>
              <a:t> van de </a:t>
            </a:r>
            <a:r>
              <a:rPr lang="en-US" sz="1600" b="1" dirty="0" err="1">
                <a:solidFill>
                  <a:srgbClr val="012169"/>
                </a:solidFill>
              </a:rPr>
              <a:t>intervisie</a:t>
            </a:r>
            <a:r>
              <a:rPr lang="en-US" sz="1600" b="1" dirty="0">
                <a:solidFill>
                  <a:srgbClr val="012169"/>
                </a:solidFill>
              </a:rPr>
              <a:t> is </a:t>
            </a:r>
          </a:p>
          <a:p>
            <a:pPr algn="l" rtl="0" fontAlgn="base">
              <a:lnSpc>
                <a:spcPct val="120000"/>
              </a:lnSpc>
              <a:spcBef>
                <a:spcPts val="0"/>
              </a:spcBef>
            </a:pPr>
            <a:r>
              <a:rPr lang="en-US" sz="1600" dirty="0" err="1">
                <a:solidFill>
                  <a:srgbClr val="012169"/>
                </a:solidFill>
              </a:rPr>
              <a:t>verdere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optimalisatie</a:t>
            </a:r>
            <a:r>
              <a:rPr lang="en-US" sz="1600" dirty="0">
                <a:solidFill>
                  <a:srgbClr val="012169"/>
                </a:solidFill>
              </a:rPr>
              <a:t> van </a:t>
            </a:r>
            <a:r>
              <a:rPr lang="en-US" sz="1600" dirty="0" err="1">
                <a:solidFill>
                  <a:srgbClr val="012169"/>
                </a:solidFill>
              </a:rPr>
              <a:t>antibiotica-voorschrijf-</a:t>
            </a:r>
            <a:r>
              <a:rPr lang="en-US" sz="1600" b="1" dirty="0" err="1">
                <a:solidFill>
                  <a:srgbClr val="012169"/>
                </a:solidFill>
              </a:rPr>
              <a:t>gedrag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</a:p>
          <a:p>
            <a:pPr algn="l" rtl="0" fontAlgn="base">
              <a:lnSpc>
                <a:spcPct val="120000"/>
              </a:lnSpc>
              <a:spcBef>
                <a:spcPts val="0"/>
              </a:spcBef>
            </a:pPr>
            <a:r>
              <a:rPr lang="en-US" sz="1600" dirty="0">
                <a:solidFill>
                  <a:srgbClr val="012169"/>
                </a:solidFill>
              </a:rPr>
              <a:t>door </a:t>
            </a:r>
            <a:r>
              <a:rPr lang="en-US" sz="1600" dirty="0" err="1">
                <a:solidFill>
                  <a:srgbClr val="012169"/>
                </a:solidFill>
              </a:rPr>
              <a:t>samen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determinanten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te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identificeren</a:t>
            </a:r>
            <a:r>
              <a:rPr lang="en-US" sz="1600" dirty="0">
                <a:solidFill>
                  <a:srgbClr val="012169"/>
                </a:solidFill>
              </a:rPr>
              <a:t> die </a:t>
            </a:r>
            <a:r>
              <a:rPr lang="en-US" sz="1600" dirty="0" err="1">
                <a:solidFill>
                  <a:srgbClr val="012169"/>
                </a:solidFill>
              </a:rPr>
              <a:t>optimaal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antibiotica-voorschrijf-</a:t>
            </a:r>
            <a:r>
              <a:rPr lang="en-US" sz="1600" b="1" dirty="0" err="1">
                <a:solidFill>
                  <a:srgbClr val="012169"/>
                </a:solidFill>
              </a:rPr>
              <a:t>gedrag</a:t>
            </a:r>
            <a:r>
              <a:rPr lang="en-US" sz="1600" dirty="0">
                <a:solidFill>
                  <a:srgbClr val="012169"/>
                </a:solidFill>
              </a:rPr>
              <a:t> in de </a:t>
            </a:r>
            <a:r>
              <a:rPr lang="en-US" sz="1600" dirty="0" err="1">
                <a:solidFill>
                  <a:srgbClr val="012169"/>
                </a:solidFill>
              </a:rPr>
              <a:t>weg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staan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</a:p>
          <a:p>
            <a:pPr marL="0" indent="0" algn="l" rtl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1600" dirty="0">
                <a:solidFill>
                  <a:srgbClr val="012169"/>
                </a:solidFill>
              </a:rPr>
              <a:t>	</a:t>
            </a:r>
            <a:r>
              <a:rPr lang="en-US" sz="1600" dirty="0">
                <a:solidFill>
                  <a:srgbClr val="00B050"/>
                </a:solidFill>
              </a:rPr>
              <a:t>(vb. </a:t>
            </a:r>
            <a:r>
              <a:rPr lang="en-US" sz="1600" dirty="0" err="1">
                <a:solidFill>
                  <a:srgbClr val="00B050"/>
                </a:solidFill>
              </a:rPr>
              <a:t>diagnostische</a:t>
            </a:r>
            <a:r>
              <a:rPr lang="en-US" sz="1600" dirty="0">
                <a:solidFill>
                  <a:srgbClr val="00B050"/>
                </a:solidFill>
              </a:rPr>
              <a:t> </a:t>
            </a:r>
            <a:r>
              <a:rPr lang="en-US" sz="1600" dirty="0" err="1">
                <a:solidFill>
                  <a:srgbClr val="00B050"/>
                </a:solidFill>
              </a:rPr>
              <a:t>onzekerheid</a:t>
            </a:r>
            <a:r>
              <a:rPr lang="en-US" sz="1600" dirty="0">
                <a:solidFill>
                  <a:srgbClr val="00B050"/>
                </a:solidFill>
              </a:rPr>
              <a:t>) </a:t>
            </a:r>
          </a:p>
          <a:p>
            <a:pPr algn="l" rtl="0" fontAlgn="base">
              <a:lnSpc>
                <a:spcPct val="120000"/>
              </a:lnSpc>
              <a:spcBef>
                <a:spcPts val="0"/>
              </a:spcBef>
            </a:pPr>
            <a:r>
              <a:rPr lang="en-US" sz="1600" dirty="0">
                <a:solidFill>
                  <a:srgbClr val="012169"/>
                </a:solidFill>
              </a:rPr>
              <a:t>door </a:t>
            </a:r>
            <a:r>
              <a:rPr lang="en-US" sz="1600" dirty="0" err="1">
                <a:solidFill>
                  <a:srgbClr val="012169"/>
                </a:solidFill>
              </a:rPr>
              <a:t>samen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te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zoeken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naar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interventies</a:t>
            </a:r>
            <a:r>
              <a:rPr lang="en-US" sz="1600" dirty="0">
                <a:solidFill>
                  <a:srgbClr val="012169"/>
                </a:solidFill>
              </a:rPr>
              <a:t> die </a:t>
            </a:r>
            <a:r>
              <a:rPr lang="en-US" sz="1600" dirty="0" err="1">
                <a:solidFill>
                  <a:srgbClr val="012169"/>
                </a:solidFill>
              </a:rPr>
              <a:t>optimaal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antibiotica-voorschrijf-</a:t>
            </a:r>
            <a:r>
              <a:rPr lang="en-US" sz="1600" b="1" dirty="0" err="1">
                <a:solidFill>
                  <a:srgbClr val="012169"/>
                </a:solidFill>
              </a:rPr>
              <a:t>gedrag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ondersteunen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</a:p>
          <a:p>
            <a:pPr marL="457200" lvl="1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12169"/>
                </a:solidFill>
              </a:rPr>
              <a:t>	</a:t>
            </a:r>
            <a:r>
              <a:rPr lang="en-US" dirty="0">
                <a:solidFill>
                  <a:srgbClr val="00B050"/>
                </a:solidFill>
              </a:rPr>
              <a:t>(vb. </a:t>
            </a:r>
            <a:r>
              <a:rPr lang="en-US" dirty="0" err="1">
                <a:solidFill>
                  <a:srgbClr val="00B050"/>
                </a:solidFill>
              </a:rPr>
              <a:t>vangnetadvies</a:t>
            </a:r>
            <a:r>
              <a:rPr lang="en-US" dirty="0">
                <a:solidFill>
                  <a:srgbClr val="00B050"/>
                </a:solidFill>
              </a:rPr>
              <a:t>) </a:t>
            </a:r>
          </a:p>
          <a:p>
            <a:pPr algn="l" rtl="0" fontAlgn="base">
              <a:lnSpc>
                <a:spcPct val="120000"/>
              </a:lnSpc>
              <a:spcBef>
                <a:spcPts val="0"/>
              </a:spcBef>
            </a:pPr>
            <a:r>
              <a:rPr lang="en-US" sz="1600" dirty="0">
                <a:solidFill>
                  <a:srgbClr val="012169"/>
                </a:solidFill>
              </a:rPr>
              <a:t>door </a:t>
            </a:r>
            <a:r>
              <a:rPr lang="en-US" sz="1600" dirty="0" err="1">
                <a:solidFill>
                  <a:srgbClr val="012169"/>
                </a:solidFill>
              </a:rPr>
              <a:t>stil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te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staan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bij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acties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hulpmiddelen</a:t>
            </a:r>
            <a:r>
              <a:rPr lang="en-US" sz="1600" dirty="0">
                <a:solidFill>
                  <a:srgbClr val="012169"/>
                </a:solidFill>
              </a:rPr>
              <a:t> die </a:t>
            </a:r>
            <a:r>
              <a:rPr lang="en-US" sz="1600" dirty="0" err="1">
                <a:solidFill>
                  <a:srgbClr val="012169"/>
                </a:solidFill>
              </a:rPr>
              <a:t>ondersteuning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bieden</a:t>
            </a:r>
            <a:r>
              <a:rPr lang="en-US" sz="1600" dirty="0">
                <a:solidFill>
                  <a:srgbClr val="012169"/>
                </a:solidFill>
              </a:rPr>
              <a:t> om de </a:t>
            </a:r>
            <a:r>
              <a:rPr lang="en-US" sz="1600" dirty="0" err="1">
                <a:solidFill>
                  <a:srgbClr val="012169"/>
                </a:solidFill>
              </a:rPr>
              <a:t>interventie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ter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bevordering</a:t>
            </a:r>
            <a:r>
              <a:rPr lang="en-US" sz="1600" dirty="0">
                <a:solidFill>
                  <a:srgbClr val="012169"/>
                </a:solidFill>
              </a:rPr>
              <a:t> van </a:t>
            </a:r>
            <a:r>
              <a:rPr lang="en-US" sz="1600" dirty="0" err="1">
                <a:solidFill>
                  <a:srgbClr val="012169"/>
                </a:solidFill>
              </a:rPr>
              <a:t>optimaal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antibiotica-voorschrijf-</a:t>
            </a:r>
            <a:r>
              <a:rPr lang="en-US" sz="1600" b="1" dirty="0" err="1">
                <a:solidFill>
                  <a:srgbClr val="012169"/>
                </a:solidFill>
              </a:rPr>
              <a:t>gedrag</a:t>
            </a:r>
            <a:r>
              <a:rPr lang="en-US" sz="1600" dirty="0">
                <a:solidFill>
                  <a:srgbClr val="012169"/>
                </a:solidFill>
              </a:rPr>
              <a:t> toe </a:t>
            </a:r>
            <a:r>
              <a:rPr lang="en-US" sz="1600" dirty="0" err="1">
                <a:solidFill>
                  <a:srgbClr val="012169"/>
                </a:solidFill>
              </a:rPr>
              <a:t>te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passen</a:t>
            </a:r>
            <a:r>
              <a:rPr lang="en-US" sz="1600" dirty="0">
                <a:solidFill>
                  <a:srgbClr val="012169"/>
                </a:solidFill>
              </a:rPr>
              <a:t> in de </a:t>
            </a:r>
            <a:r>
              <a:rPr lang="en-US" sz="1600" dirty="0" err="1">
                <a:solidFill>
                  <a:srgbClr val="012169"/>
                </a:solidFill>
              </a:rPr>
              <a:t>dagelijkse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praktijk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actieplan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compacte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versie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beschikbaar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op toolkit)</a:t>
            </a:r>
          </a:p>
          <a:p>
            <a:pPr marL="457200" lvl="1" indent="0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rgbClr val="00B050"/>
                </a:solidFill>
              </a:rPr>
              <a:t>	(vb. </a:t>
            </a:r>
            <a:r>
              <a:rPr lang="en-US" dirty="0" err="1">
                <a:solidFill>
                  <a:srgbClr val="00B050"/>
                </a:solidFill>
              </a:rPr>
              <a:t>observeer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wanneer</a:t>
            </a:r>
            <a:r>
              <a:rPr lang="en-US" dirty="0">
                <a:solidFill>
                  <a:srgbClr val="00B050"/>
                </a:solidFill>
              </a:rPr>
              <a:t> het </a:t>
            </a:r>
            <a:r>
              <a:rPr lang="en-US" dirty="0" err="1">
                <a:solidFill>
                  <a:srgbClr val="00B050"/>
                </a:solidFill>
              </a:rPr>
              <a:t>wel</a:t>
            </a:r>
            <a:r>
              <a:rPr lang="en-US" dirty="0">
                <a:solidFill>
                  <a:srgbClr val="00B050"/>
                </a:solidFill>
              </a:rPr>
              <a:t>/</a:t>
            </a:r>
            <a:r>
              <a:rPr lang="en-US" dirty="0" err="1">
                <a:solidFill>
                  <a:srgbClr val="00B050"/>
                </a:solidFill>
              </a:rPr>
              <a:t>niet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lukt</a:t>
            </a:r>
            <a:r>
              <a:rPr lang="en-US" dirty="0">
                <a:solidFill>
                  <a:srgbClr val="00B050"/>
                </a:solidFill>
              </a:rPr>
              <a:t> om </a:t>
            </a:r>
            <a:r>
              <a:rPr lang="en-US" dirty="0" err="1">
                <a:solidFill>
                  <a:srgbClr val="00B050"/>
                </a:solidFill>
              </a:rPr>
              <a:t>vangnetadvies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te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geven</a:t>
            </a:r>
            <a:r>
              <a:rPr lang="en-US" dirty="0">
                <a:solidFill>
                  <a:srgbClr val="00B050"/>
                </a:solidFill>
              </a:rPr>
              <a:t>)</a:t>
            </a:r>
            <a:endParaRPr lang="en-US" dirty="0">
              <a:solidFill>
                <a:srgbClr val="012169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160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5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37457A-A6B6-487D-91E6-2ECB24CF9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676" y="269611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Ter herhaling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903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96E39FB-94B7-46BC-8420-BFB8A02B8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144" y="1275027"/>
            <a:ext cx="11815054" cy="5313362"/>
          </a:xfrm>
        </p:spPr>
        <p:txBody>
          <a:bodyPr/>
          <a:lstStyle/>
          <a:p>
            <a:pPr marL="0" indent="0" algn="l" rtl="0" fontAlgn="base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12169"/>
                </a:solidFill>
              </a:rPr>
              <a:t>Het </a:t>
            </a:r>
            <a:r>
              <a:rPr lang="en-US" sz="1600" b="1" dirty="0" err="1">
                <a:solidFill>
                  <a:srgbClr val="012169"/>
                </a:solidFill>
              </a:rPr>
              <a:t>doel</a:t>
            </a:r>
            <a:r>
              <a:rPr lang="en-US" sz="1600" b="1" dirty="0">
                <a:solidFill>
                  <a:srgbClr val="012169"/>
                </a:solidFill>
              </a:rPr>
              <a:t> van de </a:t>
            </a:r>
            <a:r>
              <a:rPr lang="en-US" sz="1600" b="1" dirty="0" err="1">
                <a:solidFill>
                  <a:srgbClr val="012169"/>
                </a:solidFill>
              </a:rPr>
              <a:t>intervisie</a:t>
            </a:r>
            <a:r>
              <a:rPr lang="en-US" sz="1600" b="1" dirty="0">
                <a:solidFill>
                  <a:srgbClr val="012169"/>
                </a:solidFill>
              </a:rPr>
              <a:t> is </a:t>
            </a:r>
          </a:p>
          <a:p>
            <a:pPr algn="l" rtl="0" fontAlgn="base"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rgbClr val="012169"/>
                </a:solidFill>
              </a:rPr>
              <a:t>Geen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theorieles</a:t>
            </a:r>
            <a:r>
              <a:rPr lang="en-US" sz="1600" dirty="0">
                <a:solidFill>
                  <a:srgbClr val="012169"/>
                </a:solidFill>
              </a:rPr>
              <a:t> (top-down), </a:t>
            </a:r>
            <a:r>
              <a:rPr lang="en-US" sz="1600" dirty="0" err="1">
                <a:solidFill>
                  <a:srgbClr val="012169"/>
                </a:solidFill>
              </a:rPr>
              <a:t>wel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interactieve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uitwisseling</a:t>
            </a:r>
            <a:r>
              <a:rPr lang="en-US" sz="1600" dirty="0">
                <a:solidFill>
                  <a:srgbClr val="012169"/>
                </a:solidFill>
              </a:rPr>
              <a:t> over </a:t>
            </a:r>
            <a:r>
              <a:rPr lang="en-US" sz="1600" dirty="0" err="1">
                <a:solidFill>
                  <a:srgbClr val="012169"/>
                </a:solidFill>
              </a:rPr>
              <a:t>praktijkervaring</a:t>
            </a:r>
            <a:r>
              <a:rPr lang="en-US" sz="1600" dirty="0">
                <a:solidFill>
                  <a:srgbClr val="012169"/>
                </a:solidFill>
              </a:rPr>
              <a:t> (bottom-up) </a:t>
            </a:r>
          </a:p>
          <a:p>
            <a:pPr algn="l" rtl="0" fontAlgn="base"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rgbClr val="012169"/>
                </a:solidFill>
              </a:rPr>
              <a:t>Geen</a:t>
            </a:r>
            <a:r>
              <a:rPr lang="en-US" sz="1600" dirty="0">
                <a:solidFill>
                  <a:srgbClr val="012169"/>
                </a:solidFill>
              </a:rPr>
              <a:t> focus op </a:t>
            </a:r>
            <a:r>
              <a:rPr lang="en-US" sz="1600" dirty="0" err="1">
                <a:solidFill>
                  <a:srgbClr val="012169"/>
                </a:solidFill>
              </a:rPr>
              <a:t>kennis</a:t>
            </a:r>
            <a:r>
              <a:rPr lang="en-US" sz="1600" dirty="0">
                <a:solidFill>
                  <a:srgbClr val="012169"/>
                </a:solidFill>
              </a:rPr>
              <a:t>, </a:t>
            </a:r>
            <a:r>
              <a:rPr lang="en-US" sz="1600" dirty="0" err="1">
                <a:solidFill>
                  <a:srgbClr val="012169"/>
                </a:solidFill>
              </a:rPr>
              <a:t>wel</a:t>
            </a:r>
            <a:r>
              <a:rPr lang="en-US" sz="1600" dirty="0">
                <a:solidFill>
                  <a:srgbClr val="012169"/>
                </a:solidFill>
              </a:rPr>
              <a:t> op </a:t>
            </a:r>
            <a:r>
              <a:rPr lang="en-US" sz="1600" dirty="0" err="1">
                <a:solidFill>
                  <a:srgbClr val="012169"/>
                </a:solidFill>
              </a:rPr>
              <a:t>vaardigheden</a:t>
            </a:r>
            <a:r>
              <a:rPr lang="en-US" sz="1600" dirty="0">
                <a:solidFill>
                  <a:srgbClr val="012169"/>
                </a:solidFill>
              </a:rPr>
              <a:t> om </a:t>
            </a:r>
            <a:r>
              <a:rPr lang="en-US" sz="1600" dirty="0" err="1">
                <a:solidFill>
                  <a:srgbClr val="012169"/>
                </a:solidFill>
              </a:rPr>
              <a:t>kwaliteit</a:t>
            </a:r>
            <a:r>
              <a:rPr lang="en-US" sz="1600" dirty="0">
                <a:solidFill>
                  <a:srgbClr val="012169"/>
                </a:solidFill>
              </a:rPr>
              <a:t> van </a:t>
            </a:r>
            <a:r>
              <a:rPr lang="en-US" sz="1600" dirty="0" err="1">
                <a:solidFill>
                  <a:srgbClr val="012169"/>
                </a:solidFill>
              </a:rPr>
              <a:t>antibiotica-voorschrijf-</a:t>
            </a:r>
            <a:r>
              <a:rPr lang="en-US" sz="1600" b="1" dirty="0" err="1">
                <a:solidFill>
                  <a:srgbClr val="012169"/>
                </a:solidFill>
              </a:rPr>
              <a:t>gedrag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te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bevorderen</a:t>
            </a:r>
            <a:endParaRPr lang="en-US" sz="1600" dirty="0">
              <a:solidFill>
                <a:srgbClr val="012169"/>
              </a:solidFill>
            </a:endParaRPr>
          </a:p>
          <a:p>
            <a:pPr algn="l" rtl="0" fontAlgn="base"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rgbClr val="012169"/>
                </a:solidFill>
              </a:rPr>
              <a:t>Geen</a:t>
            </a:r>
            <a:r>
              <a:rPr lang="en-US" sz="1600" dirty="0">
                <a:solidFill>
                  <a:srgbClr val="012169"/>
                </a:solidFill>
              </a:rPr>
              <a:t> focus op barometer-</a:t>
            </a:r>
            <a:r>
              <a:rPr lang="en-US" sz="1600" dirty="0" err="1">
                <a:solidFill>
                  <a:srgbClr val="012169"/>
                </a:solidFill>
              </a:rPr>
              <a:t>resultaten</a:t>
            </a:r>
            <a:r>
              <a:rPr lang="en-US" sz="1600" dirty="0">
                <a:solidFill>
                  <a:srgbClr val="012169"/>
                </a:solidFill>
              </a:rPr>
              <a:t> of </a:t>
            </a:r>
            <a:r>
              <a:rPr lang="en-US" sz="1600" dirty="0" err="1">
                <a:solidFill>
                  <a:srgbClr val="012169"/>
                </a:solidFill>
              </a:rPr>
              <a:t>absoluut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aantal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voorschriften</a:t>
            </a:r>
            <a:r>
              <a:rPr lang="en-US" sz="1600" dirty="0">
                <a:solidFill>
                  <a:srgbClr val="012169"/>
                </a:solidFill>
              </a:rPr>
              <a:t>, </a:t>
            </a:r>
            <a:r>
              <a:rPr lang="en-US" sz="1600" dirty="0" err="1">
                <a:solidFill>
                  <a:srgbClr val="012169"/>
                </a:solidFill>
              </a:rPr>
              <a:t>wel</a:t>
            </a:r>
            <a:r>
              <a:rPr lang="en-US" sz="1600" dirty="0">
                <a:solidFill>
                  <a:srgbClr val="012169"/>
                </a:solidFill>
              </a:rPr>
              <a:t> op </a:t>
            </a:r>
            <a:r>
              <a:rPr lang="en-US" sz="1600" dirty="0" err="1">
                <a:solidFill>
                  <a:srgbClr val="012169"/>
                </a:solidFill>
              </a:rPr>
              <a:t>onderliggende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determinanten</a:t>
            </a:r>
            <a:r>
              <a:rPr lang="en-US" sz="1600" dirty="0">
                <a:solidFill>
                  <a:srgbClr val="012169"/>
                </a:solidFill>
              </a:rPr>
              <a:t> van </a:t>
            </a:r>
            <a:r>
              <a:rPr lang="en-US" sz="1600" dirty="0" err="1">
                <a:solidFill>
                  <a:srgbClr val="012169"/>
                </a:solidFill>
              </a:rPr>
              <a:t>deze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resultaten</a:t>
            </a:r>
            <a:endParaRPr lang="en-US" sz="1600" dirty="0">
              <a:solidFill>
                <a:srgbClr val="012169"/>
              </a:solidFill>
            </a:endParaRPr>
          </a:p>
          <a:p>
            <a:pPr algn="l" rtl="0" fontAlgn="base">
              <a:lnSpc>
                <a:spcPct val="150000"/>
              </a:lnSpc>
              <a:spcBef>
                <a:spcPts val="0"/>
              </a:spcBef>
            </a:pPr>
            <a:r>
              <a:rPr lang="en-US" sz="1600" dirty="0" err="1">
                <a:solidFill>
                  <a:srgbClr val="012169"/>
                </a:solidFill>
              </a:rPr>
              <a:t>Geen</a:t>
            </a:r>
            <a:r>
              <a:rPr lang="en-US" sz="1600" dirty="0">
                <a:solidFill>
                  <a:srgbClr val="012169"/>
                </a:solidFill>
              </a:rPr>
              <a:t> focus op </a:t>
            </a:r>
            <a:r>
              <a:rPr lang="en-US" sz="1600" dirty="0" err="1">
                <a:solidFill>
                  <a:srgbClr val="012169"/>
                </a:solidFill>
              </a:rPr>
              <a:t>klinische</a:t>
            </a:r>
            <a:r>
              <a:rPr lang="en-US" sz="1600" dirty="0">
                <a:solidFill>
                  <a:srgbClr val="012169"/>
                </a:solidFill>
              </a:rPr>
              <a:t> parameters </a:t>
            </a:r>
            <a:r>
              <a:rPr lang="en-US" sz="1600" dirty="0" err="1">
                <a:solidFill>
                  <a:srgbClr val="012169"/>
                </a:solidFill>
              </a:rPr>
              <a:t>als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dusdanig</a:t>
            </a:r>
            <a:r>
              <a:rPr lang="en-US" sz="1600" dirty="0">
                <a:solidFill>
                  <a:srgbClr val="012169"/>
                </a:solidFill>
              </a:rPr>
              <a:t>, </a:t>
            </a:r>
            <a:r>
              <a:rPr lang="en-US" sz="1600" dirty="0" err="1">
                <a:solidFill>
                  <a:srgbClr val="012169"/>
                </a:solidFill>
              </a:rPr>
              <a:t>wel</a:t>
            </a:r>
            <a:r>
              <a:rPr lang="en-US" sz="1600" dirty="0">
                <a:solidFill>
                  <a:srgbClr val="012169"/>
                </a:solidFill>
              </a:rPr>
              <a:t> op </a:t>
            </a:r>
            <a:r>
              <a:rPr lang="en-US" sz="1600" dirty="0" err="1">
                <a:solidFill>
                  <a:srgbClr val="012169"/>
                </a:solidFill>
              </a:rPr>
              <a:t>interventies</a:t>
            </a:r>
            <a:r>
              <a:rPr lang="en-US" sz="1600" dirty="0">
                <a:solidFill>
                  <a:srgbClr val="012169"/>
                </a:solidFill>
              </a:rPr>
              <a:t> die </a:t>
            </a:r>
            <a:r>
              <a:rPr lang="en-US" sz="1600" dirty="0" err="1">
                <a:solidFill>
                  <a:srgbClr val="012169"/>
                </a:solidFill>
              </a:rPr>
              <a:t>zorgverlener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kunnen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ondersteunen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bij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complexe</a:t>
            </a:r>
            <a:r>
              <a:rPr lang="en-US" sz="1600" dirty="0">
                <a:solidFill>
                  <a:srgbClr val="012169"/>
                </a:solidFill>
              </a:rPr>
              <a:t> </a:t>
            </a:r>
            <a:r>
              <a:rPr lang="en-US" sz="1600" dirty="0" err="1">
                <a:solidFill>
                  <a:srgbClr val="012169"/>
                </a:solidFill>
              </a:rPr>
              <a:t>klinische</a:t>
            </a:r>
            <a:r>
              <a:rPr lang="en-US" sz="1600" dirty="0">
                <a:solidFill>
                  <a:srgbClr val="012169"/>
                </a:solidFill>
              </a:rPr>
              <a:t> casus </a:t>
            </a:r>
          </a:p>
          <a:p>
            <a:pPr marL="0" indent="0" algn="l" rtl="0" fontAlgn="base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12169"/>
              </a:solidFill>
            </a:endParaRPr>
          </a:p>
          <a:p>
            <a:pPr marL="0" indent="0" algn="l" rtl="0" fontAlgn="base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>
              <a:solidFill>
                <a:srgbClr val="012169"/>
              </a:solidFill>
            </a:endParaRPr>
          </a:p>
          <a:p>
            <a:pPr marL="0" indent="0" algn="l" rtl="0" fontAlgn="base">
              <a:lnSpc>
                <a:spcPct val="150000"/>
              </a:lnSpc>
              <a:spcBef>
                <a:spcPts val="0"/>
              </a:spcBef>
              <a:buNone/>
            </a:pPr>
            <a:endParaRPr lang="en-US" sz="160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6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37457A-A6B6-487D-91E6-2ECB24CF9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676" y="269611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Ter herhaling</a:t>
            </a:r>
            <a:endParaRPr lang="en-US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45CE7D9-BC4B-BF21-7A47-75F4902D1C4A}"/>
              </a:ext>
            </a:extLst>
          </p:cNvPr>
          <p:cNvSpPr txBox="1"/>
          <p:nvPr/>
        </p:nvSpPr>
        <p:spPr>
          <a:xfrm>
            <a:off x="579201" y="3931708"/>
            <a:ext cx="6618170" cy="1893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champion</a:t>
            </a: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is geen expert, wel een facilitator of voortrekker. Samen met de deelnemers (bottom-up) gaat de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champion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op zoek naar kansen om kwaliteitsvol antibiotica-voorschrijf-gedrag te bevorderen via de uitwisseling tijdens de intervisie.</a:t>
            </a:r>
          </a:p>
          <a:p>
            <a:pPr>
              <a:lnSpc>
                <a:spcPct val="150000"/>
              </a:lnSpc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28434E0-4E28-9ABE-9122-63E7CA76F2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227" t="16250" r="32057" b="75364"/>
          <a:stretch/>
        </p:blipFill>
        <p:spPr>
          <a:xfrm>
            <a:off x="6968115" y="3415468"/>
            <a:ext cx="2561061" cy="216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96E39FB-94B7-46BC-8420-BFB8A02B89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7477" y="955797"/>
            <a:ext cx="11815054" cy="5313362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 err="1"/>
              <a:t>Dit</a:t>
            </a:r>
            <a:r>
              <a:rPr lang="en-US" sz="1600" b="1" dirty="0"/>
              <a:t> project </a:t>
            </a:r>
            <a:r>
              <a:rPr lang="en-US" sz="1600" b="1" dirty="0" err="1"/>
              <a:t>omvat</a:t>
            </a:r>
            <a:r>
              <a:rPr lang="en-US" sz="1600" b="1" dirty="0"/>
              <a:t> 4 </a:t>
            </a:r>
            <a:r>
              <a:rPr lang="en-US" sz="1600" b="1" dirty="0" err="1"/>
              <a:t>intervisies</a:t>
            </a:r>
            <a:r>
              <a:rPr lang="en-US" sz="1600" b="1" dirty="0"/>
              <a:t> </a:t>
            </a:r>
            <a:r>
              <a:rPr lang="en-US" sz="1600" b="1" dirty="0" err="1"/>
              <a:t>omdat</a:t>
            </a:r>
            <a:r>
              <a:rPr lang="en-US" sz="1600" b="1" dirty="0"/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/>
              <a:t>gedragsverandering</a:t>
            </a:r>
            <a:r>
              <a:rPr lang="en-US" sz="1600" dirty="0"/>
              <a:t> </a:t>
            </a:r>
            <a:r>
              <a:rPr lang="en-US" sz="1600" dirty="0" err="1"/>
              <a:t>stap</a:t>
            </a:r>
            <a:r>
              <a:rPr lang="en-US" sz="1600" dirty="0"/>
              <a:t>-per-</a:t>
            </a:r>
            <a:r>
              <a:rPr lang="en-US" sz="1600" dirty="0" err="1"/>
              <a:t>stap</a:t>
            </a:r>
            <a:r>
              <a:rPr lang="en-US" sz="1600" dirty="0"/>
              <a:t> </a:t>
            </a:r>
            <a:r>
              <a:rPr lang="en-US" sz="1600" dirty="0" err="1"/>
              <a:t>gaat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oefening</a:t>
            </a:r>
            <a:r>
              <a:rPr lang="en-US" sz="1600" dirty="0"/>
              <a:t>/</a:t>
            </a:r>
            <a:r>
              <a:rPr lang="en-US" sz="1600" dirty="0" err="1"/>
              <a:t>herhaling</a:t>
            </a:r>
            <a:r>
              <a:rPr lang="en-US" sz="1600" dirty="0"/>
              <a:t> </a:t>
            </a:r>
            <a:r>
              <a:rPr lang="en-US" sz="1600" dirty="0" err="1"/>
              <a:t>vraagt</a:t>
            </a:r>
            <a:r>
              <a:rPr lang="en-US" sz="1600" dirty="0"/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/>
              <a:t>dit</a:t>
            </a:r>
            <a:r>
              <a:rPr lang="en-US" sz="1600" dirty="0"/>
              <a:t> de </a:t>
            </a:r>
            <a:r>
              <a:rPr lang="en-US" sz="1600" dirty="0" err="1"/>
              <a:t>kans</a:t>
            </a:r>
            <a:r>
              <a:rPr lang="en-US" sz="1600" dirty="0"/>
              <a:t> </a:t>
            </a:r>
            <a:r>
              <a:rPr lang="en-US" sz="1600" dirty="0" err="1"/>
              <a:t>biedt</a:t>
            </a:r>
            <a:r>
              <a:rPr lang="en-US" sz="1600" dirty="0"/>
              <a:t> om er </a:t>
            </a:r>
            <a:r>
              <a:rPr lang="en-US" sz="1600" dirty="0" err="1"/>
              <a:t>samen</a:t>
            </a:r>
            <a:r>
              <a:rPr lang="en-US" sz="1600" dirty="0"/>
              <a:t> </a:t>
            </a:r>
            <a:r>
              <a:rPr lang="en-US" sz="1600" dirty="0" err="1"/>
              <a:t>bij</a:t>
            </a:r>
            <a:r>
              <a:rPr lang="en-US" sz="1600" dirty="0"/>
              <a:t> </a:t>
            </a:r>
            <a:r>
              <a:rPr lang="en-US" sz="1600" dirty="0" err="1"/>
              <a:t>stil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staan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van </a:t>
            </a:r>
            <a:r>
              <a:rPr lang="en-US" sz="1600" dirty="0" err="1"/>
              <a:t>elkaar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leren</a:t>
            </a:r>
            <a:endParaRPr lang="en-US" sz="16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/>
              <a:t>dit</a:t>
            </a:r>
            <a:r>
              <a:rPr lang="en-US" sz="1600" dirty="0"/>
              <a:t> de </a:t>
            </a:r>
            <a:r>
              <a:rPr lang="en-US" sz="1600" dirty="0" err="1"/>
              <a:t>mogelijkheid</a:t>
            </a:r>
            <a:r>
              <a:rPr lang="en-US" sz="1600" dirty="0"/>
              <a:t> </a:t>
            </a:r>
            <a:r>
              <a:rPr lang="en-US" sz="1600" dirty="0" err="1"/>
              <a:t>biedt</a:t>
            </a:r>
            <a:r>
              <a:rPr lang="en-US" sz="1600" dirty="0"/>
              <a:t> om </a:t>
            </a:r>
            <a:r>
              <a:rPr lang="en-US" sz="1600" dirty="0" err="1"/>
              <a:t>bij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sturen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de </a:t>
            </a:r>
            <a:r>
              <a:rPr lang="en-US" sz="1600" dirty="0" err="1"/>
              <a:t>optimalisatie</a:t>
            </a:r>
            <a:r>
              <a:rPr lang="en-US" sz="1600" dirty="0"/>
              <a:t> van </a:t>
            </a:r>
            <a:r>
              <a:rPr lang="en-US" sz="1600" dirty="0" err="1"/>
              <a:t>antibiotica-voorschrijf-gedrag</a:t>
            </a:r>
            <a:r>
              <a:rPr lang="en-US" sz="1600" dirty="0"/>
              <a:t> </a:t>
            </a:r>
            <a:r>
              <a:rPr lang="en-US" sz="1600" dirty="0" err="1"/>
              <a:t>te</a:t>
            </a:r>
            <a:r>
              <a:rPr lang="en-US" sz="1600" dirty="0"/>
              <a:t> </a:t>
            </a:r>
            <a:r>
              <a:rPr lang="en-US" sz="1600" dirty="0" err="1"/>
              <a:t>verduurzamen</a:t>
            </a:r>
            <a:endParaRPr lang="en-US" sz="16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sz="1600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1600" b="1" dirty="0"/>
              <a:t>De </a:t>
            </a:r>
            <a:r>
              <a:rPr lang="en-US" sz="1600" b="1" dirty="0" err="1"/>
              <a:t>relevantie</a:t>
            </a:r>
            <a:r>
              <a:rPr lang="en-US" sz="1600" b="1" dirty="0"/>
              <a:t> van </a:t>
            </a:r>
            <a:r>
              <a:rPr lang="en-US" sz="1600" b="1" dirty="0" err="1"/>
              <a:t>dit</a:t>
            </a:r>
            <a:r>
              <a:rPr lang="en-US" sz="1600" b="1" dirty="0"/>
              <a:t> project is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 err="1"/>
              <a:t>antimicrobiële</a:t>
            </a:r>
            <a:r>
              <a:rPr lang="en-US" sz="1600" dirty="0"/>
              <a:t> </a:t>
            </a:r>
            <a:r>
              <a:rPr lang="en-US" sz="1600" dirty="0" err="1"/>
              <a:t>resistentie</a:t>
            </a:r>
            <a:r>
              <a:rPr lang="en-US" sz="1600" dirty="0"/>
              <a:t> op </a:t>
            </a:r>
            <a:r>
              <a:rPr lang="en-US" sz="1600" dirty="0" err="1"/>
              <a:t>populatieniveau</a:t>
            </a:r>
            <a:r>
              <a:rPr lang="en-US" sz="1600" dirty="0"/>
              <a:t> </a:t>
            </a:r>
            <a:r>
              <a:rPr lang="en-US" sz="1600" dirty="0" err="1"/>
              <a:t>verkleinen</a:t>
            </a:r>
            <a:endParaRPr lang="en-US" sz="1600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7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37457A-A6B6-487D-91E6-2ECB24CF9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676" y="269611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Ter herhaling</a:t>
            </a:r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9476C0D-239F-189E-B409-FC9D265E90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227" t="16250" r="32057" b="75364"/>
          <a:stretch/>
        </p:blipFill>
        <p:spPr>
          <a:xfrm>
            <a:off x="7683168" y="313941"/>
            <a:ext cx="1556174" cy="1317038"/>
          </a:xfrm>
          <a:prstGeom prst="rect">
            <a:avLst/>
          </a:prstGeom>
        </p:spPr>
      </p:pic>
      <p:sp>
        <p:nvSpPr>
          <p:cNvPr id="7" name="Ovaal 6">
            <a:extLst>
              <a:ext uri="{FF2B5EF4-FFF2-40B4-BE49-F238E27FC236}">
                <a16:creationId xmlns:a16="http://schemas.microsoft.com/office/drawing/2014/main" id="{2AA6CEDE-D84E-69B7-0A27-D2C3C44B5CE4}"/>
              </a:ext>
            </a:extLst>
          </p:cNvPr>
          <p:cNvSpPr/>
          <p:nvPr/>
        </p:nvSpPr>
        <p:spPr>
          <a:xfrm>
            <a:off x="1703605" y="2533992"/>
            <a:ext cx="2693210" cy="2034746"/>
          </a:xfrm>
          <a:prstGeom prst="ellipse">
            <a:avLst/>
          </a:prstGeom>
          <a:noFill/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2B8B61E-208A-61E0-C8E6-52D2A6C8E4FD}"/>
              </a:ext>
            </a:extLst>
          </p:cNvPr>
          <p:cNvSpPr txBox="1"/>
          <p:nvPr/>
        </p:nvSpPr>
        <p:spPr>
          <a:xfrm>
            <a:off x="3736222" y="2716825"/>
            <a:ext cx="129875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AB-barometer</a:t>
            </a: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98B4EF1-5848-8722-EAD3-DD4453E09A58}"/>
              </a:ext>
            </a:extLst>
          </p:cNvPr>
          <p:cNvSpPr txBox="1"/>
          <p:nvPr/>
        </p:nvSpPr>
        <p:spPr>
          <a:xfrm>
            <a:off x="2612119" y="4390061"/>
            <a:ext cx="1043747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TOOLKIT  </a:t>
            </a:r>
          </a:p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Actieplan</a:t>
            </a: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2B1E25E-12C3-3D88-1CCD-FF8894670EEC}"/>
              </a:ext>
            </a:extLst>
          </p:cNvPr>
          <p:cNvSpPr txBox="1"/>
          <p:nvPr/>
        </p:nvSpPr>
        <p:spPr>
          <a:xfrm>
            <a:off x="1489466" y="2690909"/>
            <a:ext cx="740907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AB-VS</a:t>
            </a:r>
          </a:p>
          <a:p>
            <a:pPr algn="ctr"/>
            <a:r>
              <a:rPr lang="nl-NL" sz="1400" dirty="0">
                <a:latin typeface="Arial" panose="020B0604020202020204" pitchFamily="34" charset="0"/>
                <a:cs typeface="Arial" panose="020B0604020202020204" pitchFamily="34" charset="0"/>
              </a:rPr>
              <a:t>gedrag</a:t>
            </a:r>
            <a:endParaRPr lang="nl-B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B8A4C9E2-7CE9-F4C7-DF03-75465FCD154D}"/>
              </a:ext>
            </a:extLst>
          </p:cNvPr>
          <p:cNvSpPr/>
          <p:nvPr/>
        </p:nvSpPr>
        <p:spPr>
          <a:xfrm>
            <a:off x="2230373" y="2828507"/>
            <a:ext cx="1672964" cy="1267690"/>
          </a:xfrm>
          <a:prstGeom prst="ellipse">
            <a:avLst/>
          </a:prstGeom>
          <a:solidFill>
            <a:srgbClr val="012169"/>
          </a:solidFill>
          <a:ln w="38100">
            <a:solidFill>
              <a:srgbClr val="0121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bg1"/>
              </a:solidFill>
            </a:endParaRP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FE74EBAB-DD2C-4F97-022B-1B55D944F149}"/>
              </a:ext>
            </a:extLst>
          </p:cNvPr>
          <p:cNvSpPr txBox="1"/>
          <p:nvPr/>
        </p:nvSpPr>
        <p:spPr>
          <a:xfrm>
            <a:off x="2328520" y="2829740"/>
            <a:ext cx="149752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nl-N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Trained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champion</a:t>
            </a:r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</a:p>
          <a:p>
            <a:pPr algn="ctr"/>
            <a:r>
              <a:rPr lang="nl-NL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intervision</a:t>
            </a:r>
            <a:endParaRPr lang="nl-N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699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8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37457A-A6B6-487D-91E6-2ECB24CF9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676" y="269611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Ter herhaling</a:t>
            </a:r>
            <a:endParaRPr lang="en-US" dirty="0"/>
          </a:p>
        </p:txBody>
      </p:sp>
      <p:pic>
        <p:nvPicPr>
          <p:cNvPr id="6" name="Picture 5" descr="A close-up of a project&#10;&#10;Description automatically generated">
            <a:extLst>
              <a:ext uri="{FF2B5EF4-FFF2-40B4-BE49-F238E27FC236}">
                <a16:creationId xmlns:a16="http://schemas.microsoft.com/office/drawing/2014/main" id="{DE07C4B7-8CA1-42AE-890C-1AD2A3003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99" y="936495"/>
            <a:ext cx="3919382" cy="55436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57594C4-5A87-7536-F98C-112A56717751}"/>
              </a:ext>
            </a:extLst>
          </p:cNvPr>
          <p:cNvSpPr txBox="1"/>
          <p:nvPr/>
        </p:nvSpPr>
        <p:spPr>
          <a:xfrm>
            <a:off x="4444366" y="702478"/>
            <a:ext cx="6909434" cy="7063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Barometer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is bedoeld om inzicht te geven in het antibiotica-voorschrijf-</a:t>
            </a: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gedrag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met oog op kwaliteitsverbetering en is niet bedoeld als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controle-middel</a:t>
            </a: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kan gebruikt worden als startpunt voor intervisies, maar de focus ligt op het identificeren van blind-spots en determinanten die kwaliteitsvol voorschrijfgedrag in de weg staan, niet op de barometer-resultaten als dusdanig. Indien de barometer-resultaten beschikbaar zijn, kan het </a:t>
            </a:r>
            <a:r>
              <a:rPr lang="nl-NL" sz="1600" dirty="0">
                <a:solidFill>
                  <a:srgbClr val="0121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nl-NL" sz="1600" b="0" i="0" dirty="0">
                <a:solidFill>
                  <a:srgbClr val="012169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jabloon voor het opstellen van een overzicht van barometerresultaten </a:t>
            </a:r>
            <a:r>
              <a:rPr lang="nl-NL" sz="1600" dirty="0">
                <a:solidFill>
                  <a:srgbClr val="012169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hierbij helpen.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solidFill>
                <a:srgbClr val="012169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solidFill>
                  <a:srgbClr val="012169"/>
                </a:solidFill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veranderingen in het antibiotica-voorschrijf-gedrag na toepassen van interventies zullen pas op langere termijn zichtbaar worden in de barometer-resultaten. De barometer-resultaten zijn niet bedoeld om het effect van één bepaalde interventie op korte termijn te beoordelen.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solidFill>
                <a:srgbClr val="012169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solidFill>
                <a:srgbClr val="303030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38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4D364A-69B5-4D33-A75D-5A0A2B30F25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AA428C-30A3-4906-B364-94D17C774DFA}" type="datetime1">
              <a:rPr lang="nl-BE" smtClean="0"/>
              <a:t>8/04/2024</a:t>
            </a:fld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17CB160-072B-4700-BC68-8CEA490E69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7A5C56-B9E8-4E46-B944-E20B96CB342D}" type="slidenum">
              <a:rPr lang="nl-BE" smtClean="0"/>
              <a:pPr/>
              <a:t>9</a:t>
            </a:fld>
            <a:endParaRPr lang="nl-BE">
              <a:solidFill>
                <a:schemeClr val="bg1"/>
              </a:solidFill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737457A-A6B6-487D-91E6-2ECB24CF9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676" y="269611"/>
            <a:ext cx="10890252" cy="589280"/>
          </a:xfrm>
        </p:spPr>
        <p:txBody>
          <a:bodyPr>
            <a:normAutofit/>
          </a:bodyPr>
          <a:lstStyle/>
          <a:p>
            <a:r>
              <a:rPr lang="nl-NL" dirty="0"/>
              <a:t>Ter herhaling</a:t>
            </a:r>
            <a:endParaRPr lang="en-US" dirty="0"/>
          </a:p>
        </p:txBody>
      </p:sp>
      <p:pic>
        <p:nvPicPr>
          <p:cNvPr id="6" name="Picture 5" descr="A close-up of a project&#10;&#10;Description automatically generated">
            <a:extLst>
              <a:ext uri="{FF2B5EF4-FFF2-40B4-BE49-F238E27FC236}">
                <a16:creationId xmlns:a16="http://schemas.microsoft.com/office/drawing/2014/main" id="{DE07C4B7-8CA1-42AE-890C-1AD2A3003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99" y="936495"/>
            <a:ext cx="3919382" cy="55436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957594C4-5A87-7536-F98C-112A56717751}"/>
              </a:ext>
            </a:extLst>
          </p:cNvPr>
          <p:cNvSpPr txBox="1"/>
          <p:nvPr/>
        </p:nvSpPr>
        <p:spPr>
          <a:xfrm>
            <a:off x="4513704" y="998998"/>
            <a:ext cx="7604624" cy="6694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digitale </a:t>
            </a:r>
            <a:r>
              <a:rPr lang="nl-NL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is bedoeld als een bibliotheek/databank die informatie bevat over: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4 voornaamste determinanten + mogelijke interventies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achtergrondinformatie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onersteuningsmateriaal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voor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champions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digitale </a:t>
            </a:r>
            <a:r>
              <a:rPr lang="nl-NL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nl-NL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is bedoeld voor gebruik tijdens de intervisies met de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local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champion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en is niet bedoeld voor gebruik tijdens consultaties in de dagelijkse praktijk.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tijdens de intervisies kan één bepaalde interventie van de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 gekozen worden op basis van de besproken determinant.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tijdens de consultatie gaat men aan de slag met de ene geselecteerde interventie van de </a:t>
            </a:r>
            <a:r>
              <a:rPr lang="nl-NL" sz="1600" dirty="0" err="1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. Het is niet de bedoeling om alle interventies tegelijk te implementeren.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nl-N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9057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Domus kleuren">
      <a:dk1>
        <a:srgbClr val="012169"/>
      </a:dk1>
      <a:lt1>
        <a:srgbClr val="FFFFFF"/>
      </a:lt1>
      <a:dk2>
        <a:srgbClr val="0099A8"/>
      </a:dk2>
      <a:lt2>
        <a:srgbClr val="FF9900"/>
      </a:lt2>
      <a:accent1>
        <a:srgbClr val="012169"/>
      </a:accent1>
      <a:accent2>
        <a:srgbClr val="FFFFFF"/>
      </a:accent2>
      <a:accent3>
        <a:srgbClr val="0099A8"/>
      </a:accent3>
      <a:accent4>
        <a:srgbClr val="FF9900"/>
      </a:accent4>
      <a:accent5>
        <a:srgbClr val="FFFFFF"/>
      </a:accent5>
      <a:accent6>
        <a:srgbClr val="FFFFFF"/>
      </a:accent6>
      <a:hlink>
        <a:srgbClr val="0099A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omus Medica sjabloon nieuw logo.potx" id="{EACEE04A-BAA6-40EC-B5DA-12DEA26CB15B}" vid="{3284E6B6-B460-4E5B-8F68-985BC44605CC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271a8a-dc7d-43ae-a5d5-da8347727f89" xsi:nil="true"/>
    <MediaLengthInSeconds xmlns="c409d909-52ea-4e2a-92a9-a0d586a36708" xsi:nil="true"/>
    <lcf76f155ced4ddcb4097134ff3c332f xmlns="c409d909-52ea-4e2a-92a9-a0d586a36708">
      <Terms xmlns="http://schemas.microsoft.com/office/infopath/2007/PartnerControls"/>
    </lcf76f155ced4ddcb4097134ff3c332f>
    <Expertisedomeinen xmlns="c409d909-52ea-4e2a-92a9-a0d586a36708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29" ma:contentTypeDescription="Een nieuw document maken." ma:contentTypeScope="" ma:versionID="13c660a783e3bb3990ed8406669d109c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d535b5e59f3c67a4b6ef9418c68332f0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D36158-B4A8-4D15-8546-4D280EEAD00C}">
  <ds:schemaRefs>
    <ds:schemaRef ds:uri="c409d909-52ea-4e2a-92a9-a0d586a36708"/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5271a8a-dc7d-43ae-a5d5-da8347727f89"/>
  </ds:schemaRefs>
</ds:datastoreItem>
</file>

<file path=customXml/itemProps2.xml><?xml version="1.0" encoding="utf-8"?>
<ds:datastoreItem xmlns:ds="http://schemas.openxmlformats.org/officeDocument/2006/customXml" ds:itemID="{76777059-B361-4A0F-A25B-30E4AFC02C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B3EE9E5-9B98-4314-B89C-D97416D0D2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271a8a-dc7d-43ae-a5d5-da8347727f89"/>
    <ds:schemaRef ds:uri="c409d909-52ea-4e2a-92a9-a0d586a367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Domus Medica Presentatie sjabloon (2)</Template>
  <TotalTime>0</TotalTime>
  <Words>2752</Words>
  <Application>Microsoft Office PowerPoint</Application>
  <PresentationFormat>Breedbeeld</PresentationFormat>
  <Paragraphs>581</Paragraphs>
  <Slides>36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36</vt:i4>
      </vt:variant>
    </vt:vector>
  </HeadingPairs>
  <TitlesOfParts>
    <vt:vector size="42" baseType="lpstr">
      <vt:lpstr>Aptos</vt:lpstr>
      <vt:lpstr>Arial</vt:lpstr>
      <vt:lpstr>Calibri</vt:lpstr>
      <vt:lpstr>Times New Roman</vt:lpstr>
      <vt:lpstr>Wingdings</vt:lpstr>
      <vt:lpstr>Kantoorthema</vt:lpstr>
      <vt:lpstr>ANTIBIOTIC STEWARDSHIP – INTERVISIE 3 </vt:lpstr>
      <vt:lpstr>Inleiding </vt:lpstr>
      <vt:lpstr>INTERVISIE 3 - PROGRAMMA </vt:lpstr>
      <vt:lpstr>Ter herhaling</vt:lpstr>
      <vt:lpstr>Ter herhaling</vt:lpstr>
      <vt:lpstr>Ter herhaling</vt:lpstr>
      <vt:lpstr>Ter herhaling</vt:lpstr>
      <vt:lpstr>Ter herhaling</vt:lpstr>
      <vt:lpstr>Ter herhaling</vt:lpstr>
      <vt:lpstr>Ter herhaling Wat is de bedoeling van deze intervisie’s? </vt:lpstr>
      <vt:lpstr>Fases van intervisie</vt:lpstr>
      <vt:lpstr>TIPS &amp; TRICS VOOR INTERVISIE 3 </vt:lpstr>
      <vt:lpstr>Stap 1: voorschrijfgedrag  startpunt intervisie</vt:lpstr>
      <vt:lpstr>INTERVISIE 3 - PROGRAMMA </vt:lpstr>
      <vt:lpstr>Startpunt voor intervisie</vt:lpstr>
      <vt:lpstr>AANDACHTSPUNTEN BAROMETERRESULTATEN </vt:lpstr>
      <vt:lpstr>FAQ Antibioticabarometer</vt:lpstr>
      <vt:lpstr>STAP 2: gedragsverandering  identificeren determinanten, ontlokken motivatie en oplossingen </vt:lpstr>
      <vt:lpstr>INTERVISIE 3 - PROGRAMMA </vt:lpstr>
      <vt:lpstr>Gedragsdeterminanten</vt:lpstr>
      <vt:lpstr>Gedragsdoelen opgesteld in actieplan</vt:lpstr>
      <vt:lpstr>STAP 3a: middel + doelen  Bespreken toolkit en selectie interventies</vt:lpstr>
      <vt:lpstr>INTERVISIE 3 - PROGRAMMA </vt:lpstr>
      <vt:lpstr>Focus bepalen en mogelijke oplossingen </vt:lpstr>
      <vt:lpstr>TOOLKIT</vt:lpstr>
      <vt:lpstr>Aandachtspunten </vt:lpstr>
      <vt:lpstr>STAP 3b: Middel + doelen  opstellen actieplan (barometer- en gedragsdoel)</vt:lpstr>
      <vt:lpstr>INTERVISIE 3 - PROGRAMMA </vt:lpstr>
      <vt:lpstr>Actieplan als handleiding om van intentie tot gedrag te komen </vt:lpstr>
      <vt:lpstr>ACTIEPLAN</vt:lpstr>
      <vt:lpstr>AFSLUITING  (aanvulling, vraag, opmerking) </vt:lpstr>
      <vt:lpstr>INTERVISIE 3 - PROGRAMMA </vt:lpstr>
      <vt:lpstr>VOORBEREIDING VOLGENDE INTERVISIE</vt:lpstr>
      <vt:lpstr>LINK VOOR ACCREDITERING  </vt:lpstr>
      <vt:lpstr>Accreditering via QR code</vt:lpstr>
      <vt:lpstr>Implementatieproject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Anneleen Janssen</dc:creator>
  <cp:lastModifiedBy>Anneleen Janssen</cp:lastModifiedBy>
  <cp:revision>21</cp:revision>
  <cp:lastPrinted>2024-01-09T10:46:41Z</cp:lastPrinted>
  <dcterms:created xsi:type="dcterms:W3CDTF">2022-09-25T15:56:08Z</dcterms:created>
  <dcterms:modified xsi:type="dcterms:W3CDTF">2024-04-08T20:03:42Z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0x01010072D964BCE0E94047B43853E467DFF58D</vt:lpwstr>
  </property>
  <property fmtid="{D5CDD505-2E9C-101B-9397-08002B2CF9AE}" pid="3" name="Afdeling">
    <vt:lpwstr/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ThemaMMS">
    <vt:lpwstr/>
  </property>
  <property fmtid="{D5CDD505-2E9C-101B-9397-08002B2CF9AE}" pid="9" name="_ExtendedDescription">
    <vt:lpwstr/>
  </property>
  <property fmtid="{D5CDD505-2E9C-101B-9397-08002B2CF9AE}" pid="10" name="DocumentTypeDocCentrum">
    <vt:lpwstr>28;#Sjabloon|fdbe0f99-2e6a-4a73-a42e-9f675d464e15</vt:lpwstr>
  </property>
  <property fmtid="{D5CDD505-2E9C-101B-9397-08002B2CF9AE}" pid="11" name="Auteur">
    <vt:lpwstr/>
  </property>
  <property fmtid="{D5CDD505-2E9C-101B-9397-08002B2CF9AE}" pid="12" name="TriggerFlowInfo">
    <vt:lpwstr/>
  </property>
  <property fmtid="{D5CDD505-2E9C-101B-9397-08002B2CF9AE}" pid="13" name="Thema">
    <vt:lpwstr/>
  </property>
  <property fmtid="{D5CDD505-2E9C-101B-9397-08002B2CF9AE}" pid="14" name="MediaServiceImageTags">
    <vt:lpwstr/>
  </property>
</Properties>
</file>