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2"/>
  </p:notesMasterIdLst>
  <p:sldIdLst>
    <p:sldId id="256" r:id="rId5"/>
    <p:sldId id="376" r:id="rId6"/>
    <p:sldId id="1045" r:id="rId7"/>
    <p:sldId id="1043" r:id="rId8"/>
    <p:sldId id="1027" r:id="rId9"/>
    <p:sldId id="1036" r:id="rId10"/>
    <p:sldId id="958" r:id="rId11"/>
    <p:sldId id="910" r:id="rId12"/>
    <p:sldId id="1044" r:id="rId13"/>
    <p:sldId id="902" r:id="rId14"/>
    <p:sldId id="1042" r:id="rId15"/>
    <p:sldId id="961" r:id="rId16"/>
    <p:sldId id="964" r:id="rId17"/>
    <p:sldId id="965" r:id="rId18"/>
    <p:sldId id="962" r:id="rId19"/>
    <p:sldId id="1041" r:id="rId20"/>
    <p:sldId id="906" r:id="rId21"/>
    <p:sldId id="1047" r:id="rId22"/>
    <p:sldId id="963" r:id="rId23"/>
    <p:sldId id="968" r:id="rId24"/>
    <p:sldId id="1046" r:id="rId25"/>
    <p:sldId id="969" r:id="rId26"/>
    <p:sldId id="970" r:id="rId27"/>
    <p:sldId id="1039" r:id="rId28"/>
    <p:sldId id="1038" r:id="rId29"/>
    <p:sldId id="1037" r:id="rId30"/>
    <p:sldId id="895" r:id="rId31"/>
  </p:sldIdLst>
  <p:sldSz cx="12192000" cy="6858000"/>
  <p:notesSz cx="9925050" cy="6792913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21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3646D14-9844-4606-A45C-AC1BC9DBF570}" v="2" dt="2024-01-15T12:35:38.50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Stijl, donker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90704" autoAdjust="0"/>
  </p:normalViewPr>
  <p:slideViewPr>
    <p:cSldViewPr snapToGrid="0">
      <p:cViewPr varScale="1">
        <p:scale>
          <a:sx n="78" d="100"/>
          <a:sy n="78" d="100"/>
        </p:scale>
        <p:origin x="81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sa Grielens" userId="08a11ef9-1fb2-4575-b1a6-246ebf79fb21" providerId="ADAL" clId="{13646D14-9844-4606-A45C-AC1BC9DBF570}"/>
    <pc:docChg chg="undo custSel addSld delSld modSld sldOrd">
      <pc:chgData name="Lisa Grielens" userId="08a11ef9-1fb2-4575-b1a6-246ebf79fb21" providerId="ADAL" clId="{13646D14-9844-4606-A45C-AC1BC9DBF570}" dt="2024-01-15T13:38:26.638" v="1134" actId="113"/>
      <pc:docMkLst>
        <pc:docMk/>
      </pc:docMkLst>
      <pc:sldChg chg="modSp mod">
        <pc:chgData name="Lisa Grielens" userId="08a11ef9-1fb2-4575-b1a6-246ebf79fb21" providerId="ADAL" clId="{13646D14-9844-4606-A45C-AC1BC9DBF570}" dt="2024-01-10T10:50:03.479" v="693" actId="20577"/>
        <pc:sldMkLst>
          <pc:docMk/>
          <pc:sldMk cId="3099825283" sldId="910"/>
        </pc:sldMkLst>
        <pc:spChg chg="mod">
          <ac:chgData name="Lisa Grielens" userId="08a11ef9-1fb2-4575-b1a6-246ebf79fb21" providerId="ADAL" clId="{13646D14-9844-4606-A45C-AC1BC9DBF570}" dt="2024-01-10T10:50:03.479" v="693" actId="20577"/>
          <ac:spMkLst>
            <pc:docMk/>
            <pc:sldMk cId="3099825283" sldId="910"/>
            <ac:spMk id="4" creationId="{AB3C2232-E034-41C0-9E6D-BE6079409F20}"/>
          </ac:spMkLst>
        </pc:spChg>
      </pc:sldChg>
      <pc:sldChg chg="modSp mod">
        <pc:chgData name="Lisa Grielens" userId="08a11ef9-1fb2-4575-b1a6-246ebf79fb21" providerId="ADAL" clId="{13646D14-9844-4606-A45C-AC1BC9DBF570}" dt="2024-01-10T11:14:58.727" v="897" actId="20577"/>
        <pc:sldMkLst>
          <pc:docMk/>
          <pc:sldMk cId="3956403542" sldId="965"/>
        </pc:sldMkLst>
        <pc:spChg chg="mod">
          <ac:chgData name="Lisa Grielens" userId="08a11ef9-1fb2-4575-b1a6-246ebf79fb21" providerId="ADAL" clId="{13646D14-9844-4606-A45C-AC1BC9DBF570}" dt="2024-01-10T11:14:58.727" v="897" actId="20577"/>
          <ac:spMkLst>
            <pc:docMk/>
            <pc:sldMk cId="3956403542" sldId="965"/>
            <ac:spMk id="2" creationId="{94E47192-9010-409F-B140-5516BE396F58}"/>
          </ac:spMkLst>
        </pc:spChg>
      </pc:sldChg>
      <pc:sldChg chg="addSp delSp modSp mod">
        <pc:chgData name="Lisa Grielens" userId="08a11ef9-1fb2-4575-b1a6-246ebf79fb21" providerId="ADAL" clId="{13646D14-9844-4606-A45C-AC1BC9DBF570}" dt="2024-01-10T11:16:52.756" v="979"/>
        <pc:sldMkLst>
          <pc:docMk/>
          <pc:sldMk cId="1260894845" sldId="968"/>
        </pc:sldMkLst>
        <pc:spChg chg="add del mod">
          <ac:chgData name="Lisa Grielens" userId="08a11ef9-1fb2-4575-b1a6-246ebf79fb21" providerId="ADAL" clId="{13646D14-9844-4606-A45C-AC1BC9DBF570}" dt="2024-01-10T11:16:52.756" v="979"/>
          <ac:spMkLst>
            <pc:docMk/>
            <pc:sldMk cId="1260894845" sldId="968"/>
            <ac:spMk id="17" creationId="{3F0C04C3-A843-4B3C-9AD1-87761C4D2DD5}"/>
          </ac:spMkLst>
        </pc:spChg>
      </pc:sldChg>
      <pc:sldChg chg="addSp delSp modSp mod modNotesTx">
        <pc:chgData name="Lisa Grielens" userId="08a11ef9-1fb2-4575-b1a6-246ebf79fb21" providerId="ADAL" clId="{13646D14-9844-4606-A45C-AC1BC9DBF570}" dt="2024-01-11T13:03:20.457" v="1120" actId="20577"/>
        <pc:sldMkLst>
          <pc:docMk/>
          <pc:sldMk cId="3647100371" sldId="969"/>
        </pc:sldMkLst>
        <pc:spChg chg="add del mod">
          <ac:chgData name="Lisa Grielens" userId="08a11ef9-1fb2-4575-b1a6-246ebf79fb21" providerId="ADAL" clId="{13646D14-9844-4606-A45C-AC1BC9DBF570}" dt="2024-01-11T13:03:20.457" v="1120" actId="20577"/>
          <ac:spMkLst>
            <pc:docMk/>
            <pc:sldMk cId="3647100371" sldId="969"/>
            <ac:spMk id="2" creationId="{C8B74679-B290-4FC1-976D-7A73C43DFF99}"/>
          </ac:spMkLst>
        </pc:spChg>
        <pc:spChg chg="add del mod">
          <ac:chgData name="Lisa Grielens" userId="08a11ef9-1fb2-4575-b1a6-246ebf79fb21" providerId="ADAL" clId="{13646D14-9844-4606-A45C-AC1BC9DBF570}" dt="2024-01-10T10:32:23.046" v="152" actId="478"/>
          <ac:spMkLst>
            <pc:docMk/>
            <pc:sldMk cId="3647100371" sldId="969"/>
            <ac:spMk id="7" creationId="{A1CC6E4F-FC46-4DC8-9545-AA38A565F0A0}"/>
          </ac:spMkLst>
        </pc:spChg>
      </pc:sldChg>
      <pc:sldChg chg="del">
        <pc:chgData name="Lisa Grielens" userId="08a11ef9-1fb2-4575-b1a6-246ebf79fb21" providerId="ADAL" clId="{13646D14-9844-4606-A45C-AC1BC9DBF570}" dt="2024-01-10T11:21:46.215" v="1103" actId="2696"/>
        <pc:sldMkLst>
          <pc:docMk/>
          <pc:sldMk cId="3310216329" sldId="1040"/>
        </pc:sldMkLst>
      </pc:sldChg>
      <pc:sldChg chg="modSp mod">
        <pc:chgData name="Lisa Grielens" userId="08a11ef9-1fb2-4575-b1a6-246ebf79fb21" providerId="ADAL" clId="{13646D14-9844-4606-A45C-AC1BC9DBF570}" dt="2024-01-10T11:16:10.803" v="975" actId="20577"/>
        <pc:sldMkLst>
          <pc:docMk/>
          <pc:sldMk cId="838830441" sldId="1041"/>
        </pc:sldMkLst>
        <pc:spChg chg="mod">
          <ac:chgData name="Lisa Grielens" userId="08a11ef9-1fb2-4575-b1a6-246ebf79fb21" providerId="ADAL" clId="{13646D14-9844-4606-A45C-AC1BC9DBF570}" dt="2024-01-10T11:16:10.803" v="975" actId="20577"/>
          <ac:spMkLst>
            <pc:docMk/>
            <pc:sldMk cId="838830441" sldId="1041"/>
            <ac:spMk id="2" creationId="{3A8D7361-08F7-4004-BA5D-18B11D2832B1}"/>
          </ac:spMkLst>
        </pc:spChg>
      </pc:sldChg>
      <pc:sldChg chg="modSp mod">
        <pc:chgData name="Lisa Grielens" userId="08a11ef9-1fb2-4575-b1a6-246ebf79fb21" providerId="ADAL" clId="{13646D14-9844-4606-A45C-AC1BC9DBF570}" dt="2024-01-15T13:38:26.638" v="1134" actId="113"/>
        <pc:sldMkLst>
          <pc:docMk/>
          <pc:sldMk cId="3653097461" sldId="1042"/>
        </pc:sldMkLst>
        <pc:spChg chg="mod">
          <ac:chgData name="Lisa Grielens" userId="08a11ef9-1fb2-4575-b1a6-246ebf79fb21" providerId="ADAL" clId="{13646D14-9844-4606-A45C-AC1BC9DBF570}" dt="2024-01-15T13:38:26.638" v="1134" actId="113"/>
          <ac:spMkLst>
            <pc:docMk/>
            <pc:sldMk cId="3653097461" sldId="1042"/>
            <ac:spMk id="2" creationId="{0EDFE7E9-C392-4918-8554-8B7DBD2EA196}"/>
          </ac:spMkLst>
        </pc:spChg>
      </pc:sldChg>
      <pc:sldChg chg="modSp add mod">
        <pc:chgData name="Lisa Grielens" userId="08a11ef9-1fb2-4575-b1a6-246ebf79fb21" providerId="ADAL" clId="{13646D14-9844-4606-A45C-AC1BC9DBF570}" dt="2024-01-11T12:43:39.516" v="1109" actId="20577"/>
        <pc:sldMkLst>
          <pc:docMk/>
          <pc:sldMk cId="2995305548" sldId="1043"/>
        </pc:sldMkLst>
        <pc:spChg chg="mod">
          <ac:chgData name="Lisa Grielens" userId="08a11ef9-1fb2-4575-b1a6-246ebf79fb21" providerId="ADAL" clId="{13646D14-9844-4606-A45C-AC1BC9DBF570}" dt="2024-01-11T12:43:39.516" v="1109" actId="20577"/>
          <ac:spMkLst>
            <pc:docMk/>
            <pc:sldMk cId="2995305548" sldId="1043"/>
            <ac:spMk id="5" creationId="{F71C141A-B3B1-44A4-A2C6-DBF543F8FBB4}"/>
          </ac:spMkLst>
        </pc:spChg>
      </pc:sldChg>
      <pc:sldChg chg="modSp add mod">
        <pc:chgData name="Lisa Grielens" userId="08a11ef9-1fb2-4575-b1a6-246ebf79fb21" providerId="ADAL" clId="{13646D14-9844-4606-A45C-AC1BC9DBF570}" dt="2024-01-10T10:48:38.787" v="677" actId="20577"/>
        <pc:sldMkLst>
          <pc:docMk/>
          <pc:sldMk cId="3181979403" sldId="1044"/>
        </pc:sldMkLst>
        <pc:spChg chg="mod">
          <ac:chgData name="Lisa Grielens" userId="08a11ef9-1fb2-4575-b1a6-246ebf79fb21" providerId="ADAL" clId="{13646D14-9844-4606-A45C-AC1BC9DBF570}" dt="2024-01-10T10:01:29.260" v="99" actId="5793"/>
          <ac:spMkLst>
            <pc:docMk/>
            <pc:sldMk cId="3181979403" sldId="1044"/>
            <ac:spMk id="4" creationId="{AB3C2232-E034-41C0-9E6D-BE6079409F20}"/>
          </ac:spMkLst>
        </pc:spChg>
        <pc:spChg chg="mod">
          <ac:chgData name="Lisa Grielens" userId="08a11ef9-1fb2-4575-b1a6-246ebf79fb21" providerId="ADAL" clId="{13646D14-9844-4606-A45C-AC1BC9DBF570}" dt="2024-01-10T10:48:38.787" v="677" actId="20577"/>
          <ac:spMkLst>
            <pc:docMk/>
            <pc:sldMk cId="3181979403" sldId="1044"/>
            <ac:spMk id="10" creationId="{F3D0BFEA-5A91-0E8E-05D5-5630A4C1E5CD}"/>
          </ac:spMkLst>
        </pc:spChg>
      </pc:sldChg>
      <pc:sldChg chg="addSp modSp new mod ord">
        <pc:chgData name="Lisa Grielens" userId="08a11ef9-1fb2-4575-b1a6-246ebf79fb21" providerId="ADAL" clId="{13646D14-9844-4606-A45C-AC1BC9DBF570}" dt="2024-01-15T12:35:38.503" v="1125" actId="1076"/>
        <pc:sldMkLst>
          <pc:docMk/>
          <pc:sldMk cId="3714903004" sldId="1045"/>
        </pc:sldMkLst>
        <pc:spChg chg="mod">
          <ac:chgData name="Lisa Grielens" userId="08a11ef9-1fb2-4575-b1a6-246ebf79fb21" providerId="ADAL" clId="{13646D14-9844-4606-A45C-AC1BC9DBF570}" dt="2024-01-11T12:42:55.853" v="1106" actId="20577"/>
          <ac:spMkLst>
            <pc:docMk/>
            <pc:sldMk cId="3714903004" sldId="1045"/>
            <ac:spMk id="2" creationId="{396E39FB-94B7-46BC-8420-BFB8A02B8936}"/>
          </ac:spMkLst>
        </pc:spChg>
        <pc:spChg chg="mod">
          <ac:chgData name="Lisa Grielens" userId="08a11ef9-1fb2-4575-b1a6-246ebf79fb21" providerId="ADAL" clId="{13646D14-9844-4606-A45C-AC1BC9DBF570}" dt="2024-01-10T10:46:03.594" v="551" actId="1076"/>
          <ac:spMkLst>
            <pc:docMk/>
            <pc:sldMk cId="3714903004" sldId="1045"/>
            <ac:spMk id="5" creationId="{9737457A-A6B6-487D-91E6-2ECB24CF9FAE}"/>
          </ac:spMkLst>
        </pc:spChg>
        <pc:picChg chg="add mod">
          <ac:chgData name="Lisa Grielens" userId="08a11ef9-1fb2-4575-b1a6-246ebf79fb21" providerId="ADAL" clId="{13646D14-9844-4606-A45C-AC1BC9DBF570}" dt="2024-01-15T12:35:38.503" v="1125" actId="1076"/>
          <ac:picMkLst>
            <pc:docMk/>
            <pc:sldMk cId="3714903004" sldId="1045"/>
            <ac:picMk id="6" creationId="{DE07C4B7-8CA1-42AE-890C-1AD2A3003398}"/>
          </ac:picMkLst>
        </pc:picChg>
      </pc:sldChg>
      <pc:sldChg chg="modSp new mod">
        <pc:chgData name="Lisa Grielens" userId="08a11ef9-1fb2-4575-b1a6-246ebf79fb21" providerId="ADAL" clId="{13646D14-9844-4606-A45C-AC1BC9DBF570}" dt="2024-01-11T13:02:41.413" v="1113" actId="115"/>
        <pc:sldMkLst>
          <pc:docMk/>
          <pc:sldMk cId="2658757354" sldId="1046"/>
        </pc:sldMkLst>
        <pc:spChg chg="mod">
          <ac:chgData name="Lisa Grielens" userId="08a11ef9-1fb2-4575-b1a6-246ebf79fb21" providerId="ADAL" clId="{13646D14-9844-4606-A45C-AC1BC9DBF570}" dt="2024-01-11T13:02:41.413" v="1113" actId="115"/>
          <ac:spMkLst>
            <pc:docMk/>
            <pc:sldMk cId="2658757354" sldId="1046"/>
            <ac:spMk id="2" creationId="{597DFCA2-7CF8-4F6E-9B9C-5CE7EB3AD74A}"/>
          </ac:spMkLst>
        </pc:spChg>
        <pc:spChg chg="mod">
          <ac:chgData name="Lisa Grielens" userId="08a11ef9-1fb2-4575-b1a6-246ebf79fb21" providerId="ADAL" clId="{13646D14-9844-4606-A45C-AC1BC9DBF570}" dt="2024-01-10T11:17:08.090" v="1047" actId="20577"/>
          <ac:spMkLst>
            <pc:docMk/>
            <pc:sldMk cId="2658757354" sldId="1046"/>
            <ac:spMk id="5" creationId="{15F1CC15-615A-42E3-B2C4-6147A6F84BEC}"/>
          </ac:spMkLst>
        </pc:spChg>
      </pc:sldChg>
    </pc:docChg>
  </pc:docChgLst>
  <pc:docChgLst>
    <pc:chgData name="Anneleen Janssen" userId="34277971-d75d-4b0a-8685-0fd54352d3ac" providerId="ADAL" clId="{181CC589-E1D2-43A3-AA4B-EE56EB8F0835}"/>
    <pc:docChg chg="undo custSel addSld delSld modSld">
      <pc:chgData name="Anneleen Janssen" userId="34277971-d75d-4b0a-8685-0fd54352d3ac" providerId="ADAL" clId="{181CC589-E1D2-43A3-AA4B-EE56EB8F0835}" dt="2024-01-14T13:26:18.255" v="1586" actId="20577"/>
      <pc:docMkLst>
        <pc:docMk/>
      </pc:docMkLst>
      <pc:sldChg chg="addSp delSp modSp mod">
        <pc:chgData name="Anneleen Janssen" userId="34277971-d75d-4b0a-8685-0fd54352d3ac" providerId="ADAL" clId="{181CC589-E1D2-43A3-AA4B-EE56EB8F0835}" dt="2024-01-10T16:48:18.868" v="988" actId="1035"/>
        <pc:sldMkLst>
          <pc:docMk/>
          <pc:sldMk cId="3079904165" sldId="902"/>
        </pc:sldMkLst>
        <pc:spChg chg="mod">
          <ac:chgData name="Anneleen Janssen" userId="34277971-d75d-4b0a-8685-0fd54352d3ac" providerId="ADAL" clId="{181CC589-E1D2-43A3-AA4B-EE56EB8F0835}" dt="2024-01-10T16:34:56.211" v="428" actId="20577"/>
          <ac:spMkLst>
            <pc:docMk/>
            <pc:sldMk cId="3079904165" sldId="902"/>
            <ac:spMk id="10" creationId="{251F851D-70E9-4347-8BAB-5E178F19967A}"/>
          </ac:spMkLst>
        </pc:spChg>
        <pc:spChg chg="mod">
          <ac:chgData name="Anneleen Janssen" userId="34277971-d75d-4b0a-8685-0fd54352d3ac" providerId="ADAL" clId="{181CC589-E1D2-43A3-AA4B-EE56EB8F0835}" dt="2024-01-10T16:34:48.156" v="425" actId="571"/>
          <ac:spMkLst>
            <pc:docMk/>
            <pc:sldMk cId="3079904165" sldId="902"/>
            <ac:spMk id="12" creationId="{9AEA40CB-79FE-4636-A179-02E7D61A01A4}"/>
          </ac:spMkLst>
        </pc:spChg>
        <pc:spChg chg="mod">
          <ac:chgData name="Anneleen Janssen" userId="34277971-d75d-4b0a-8685-0fd54352d3ac" providerId="ADAL" clId="{181CC589-E1D2-43A3-AA4B-EE56EB8F0835}" dt="2024-01-10T16:34:48.156" v="425" actId="571"/>
          <ac:spMkLst>
            <pc:docMk/>
            <pc:sldMk cId="3079904165" sldId="902"/>
            <ac:spMk id="13" creationId="{3D4B4434-CB01-4DA3-8410-14D155E2C98D}"/>
          </ac:spMkLst>
        </pc:spChg>
        <pc:spChg chg="mod">
          <ac:chgData name="Anneleen Janssen" userId="34277971-d75d-4b0a-8685-0fd54352d3ac" providerId="ADAL" clId="{181CC589-E1D2-43A3-AA4B-EE56EB8F0835}" dt="2024-01-10T16:34:48.156" v="425" actId="571"/>
          <ac:spMkLst>
            <pc:docMk/>
            <pc:sldMk cId="3079904165" sldId="902"/>
            <ac:spMk id="14" creationId="{3FADFA6E-8F02-4929-8029-0DC09C26707E}"/>
          </ac:spMkLst>
        </pc:spChg>
        <pc:spChg chg="mod">
          <ac:chgData name="Anneleen Janssen" userId="34277971-d75d-4b0a-8685-0fd54352d3ac" providerId="ADAL" clId="{181CC589-E1D2-43A3-AA4B-EE56EB8F0835}" dt="2024-01-10T16:34:48.156" v="425" actId="571"/>
          <ac:spMkLst>
            <pc:docMk/>
            <pc:sldMk cId="3079904165" sldId="902"/>
            <ac:spMk id="15" creationId="{70E7BE10-4B83-4BC4-908D-56E8D0ADACCA}"/>
          </ac:spMkLst>
        </pc:spChg>
        <pc:spChg chg="mod">
          <ac:chgData name="Anneleen Janssen" userId="34277971-d75d-4b0a-8685-0fd54352d3ac" providerId="ADAL" clId="{181CC589-E1D2-43A3-AA4B-EE56EB8F0835}" dt="2024-01-10T16:34:48.156" v="425" actId="571"/>
          <ac:spMkLst>
            <pc:docMk/>
            <pc:sldMk cId="3079904165" sldId="902"/>
            <ac:spMk id="16" creationId="{C3A186C9-3EBE-449C-AC69-C2915418D9F6}"/>
          </ac:spMkLst>
        </pc:spChg>
        <pc:spChg chg="mod">
          <ac:chgData name="Anneleen Janssen" userId="34277971-d75d-4b0a-8685-0fd54352d3ac" providerId="ADAL" clId="{181CC589-E1D2-43A3-AA4B-EE56EB8F0835}" dt="2024-01-10T16:34:48.156" v="425" actId="571"/>
          <ac:spMkLst>
            <pc:docMk/>
            <pc:sldMk cId="3079904165" sldId="902"/>
            <ac:spMk id="17" creationId="{21641429-E361-439D-9C05-92A560E109B0}"/>
          </ac:spMkLst>
        </pc:spChg>
        <pc:spChg chg="mod">
          <ac:chgData name="Anneleen Janssen" userId="34277971-d75d-4b0a-8685-0fd54352d3ac" providerId="ADAL" clId="{181CC589-E1D2-43A3-AA4B-EE56EB8F0835}" dt="2024-01-10T16:47:56.030" v="970" actId="6549"/>
          <ac:spMkLst>
            <pc:docMk/>
            <pc:sldMk cId="3079904165" sldId="902"/>
            <ac:spMk id="26" creationId="{19FE32F0-3D0D-4D41-9CAF-28EB5270DCBC}"/>
          </ac:spMkLst>
        </pc:spChg>
        <pc:spChg chg="mod">
          <ac:chgData name="Anneleen Janssen" userId="34277971-d75d-4b0a-8685-0fd54352d3ac" providerId="ADAL" clId="{181CC589-E1D2-43A3-AA4B-EE56EB8F0835}" dt="2024-01-10T16:48:18.868" v="988" actId="1035"/>
          <ac:spMkLst>
            <pc:docMk/>
            <pc:sldMk cId="3079904165" sldId="902"/>
            <ac:spMk id="27" creationId="{0E9B3C0D-5121-4971-8579-5037626E9104}"/>
          </ac:spMkLst>
        </pc:spChg>
        <pc:spChg chg="mod">
          <ac:chgData name="Anneleen Janssen" userId="34277971-d75d-4b0a-8685-0fd54352d3ac" providerId="ADAL" clId="{181CC589-E1D2-43A3-AA4B-EE56EB8F0835}" dt="2024-01-10T16:34:48.156" v="425" actId="571"/>
          <ac:spMkLst>
            <pc:docMk/>
            <pc:sldMk cId="3079904165" sldId="902"/>
            <ac:spMk id="28" creationId="{84CA490E-3BD7-439C-B4A2-C127EF35C558}"/>
          </ac:spMkLst>
        </pc:spChg>
        <pc:spChg chg="mod">
          <ac:chgData name="Anneleen Janssen" userId="34277971-d75d-4b0a-8685-0fd54352d3ac" providerId="ADAL" clId="{181CC589-E1D2-43A3-AA4B-EE56EB8F0835}" dt="2024-01-10T16:34:48.156" v="425" actId="571"/>
          <ac:spMkLst>
            <pc:docMk/>
            <pc:sldMk cId="3079904165" sldId="902"/>
            <ac:spMk id="29" creationId="{187963F7-7067-4EA8-A7E3-D71F1600D7A2}"/>
          </ac:spMkLst>
        </pc:spChg>
        <pc:spChg chg="mod">
          <ac:chgData name="Anneleen Janssen" userId="34277971-d75d-4b0a-8685-0fd54352d3ac" providerId="ADAL" clId="{181CC589-E1D2-43A3-AA4B-EE56EB8F0835}" dt="2024-01-10T16:34:48.156" v="425" actId="571"/>
          <ac:spMkLst>
            <pc:docMk/>
            <pc:sldMk cId="3079904165" sldId="902"/>
            <ac:spMk id="30" creationId="{144FF168-E90E-4D8E-A941-D1252329B55A}"/>
          </ac:spMkLst>
        </pc:spChg>
        <pc:spChg chg="mod">
          <ac:chgData name="Anneleen Janssen" userId="34277971-d75d-4b0a-8685-0fd54352d3ac" providerId="ADAL" clId="{181CC589-E1D2-43A3-AA4B-EE56EB8F0835}" dt="2024-01-10T16:34:48.156" v="425" actId="571"/>
          <ac:spMkLst>
            <pc:docMk/>
            <pc:sldMk cId="3079904165" sldId="902"/>
            <ac:spMk id="31" creationId="{D9B10E7E-B3A2-47CB-8167-303852B78DD0}"/>
          </ac:spMkLst>
        </pc:spChg>
        <pc:spChg chg="mod">
          <ac:chgData name="Anneleen Janssen" userId="34277971-d75d-4b0a-8685-0fd54352d3ac" providerId="ADAL" clId="{181CC589-E1D2-43A3-AA4B-EE56EB8F0835}" dt="2024-01-10T16:34:48.156" v="425" actId="571"/>
          <ac:spMkLst>
            <pc:docMk/>
            <pc:sldMk cId="3079904165" sldId="902"/>
            <ac:spMk id="32" creationId="{00711F70-5A8D-47B7-9F4F-2C22A44A8FE7}"/>
          </ac:spMkLst>
        </pc:spChg>
        <pc:spChg chg="mod">
          <ac:chgData name="Anneleen Janssen" userId="34277971-d75d-4b0a-8685-0fd54352d3ac" providerId="ADAL" clId="{181CC589-E1D2-43A3-AA4B-EE56EB8F0835}" dt="2024-01-10T16:48:03.067" v="973" actId="6549"/>
          <ac:spMkLst>
            <pc:docMk/>
            <pc:sldMk cId="3079904165" sldId="902"/>
            <ac:spMk id="33" creationId="{C7D15F99-343A-4190-8051-9A83C6D080FA}"/>
          </ac:spMkLst>
        </pc:spChg>
        <pc:spChg chg="mod">
          <ac:chgData name="Anneleen Janssen" userId="34277971-d75d-4b0a-8685-0fd54352d3ac" providerId="ADAL" clId="{181CC589-E1D2-43A3-AA4B-EE56EB8F0835}" dt="2024-01-10T16:34:48.156" v="425" actId="571"/>
          <ac:spMkLst>
            <pc:docMk/>
            <pc:sldMk cId="3079904165" sldId="902"/>
            <ac:spMk id="34" creationId="{4A9A59C5-9B69-4D0C-85B8-4C6C8802B5C2}"/>
          </ac:spMkLst>
        </pc:spChg>
        <pc:spChg chg="mod">
          <ac:chgData name="Anneleen Janssen" userId="34277971-d75d-4b0a-8685-0fd54352d3ac" providerId="ADAL" clId="{181CC589-E1D2-43A3-AA4B-EE56EB8F0835}" dt="2024-01-10T16:34:48.156" v="425" actId="571"/>
          <ac:spMkLst>
            <pc:docMk/>
            <pc:sldMk cId="3079904165" sldId="902"/>
            <ac:spMk id="35" creationId="{67D64B36-C58F-420C-8996-F79448B74D42}"/>
          </ac:spMkLst>
        </pc:spChg>
        <pc:spChg chg="mod">
          <ac:chgData name="Anneleen Janssen" userId="34277971-d75d-4b0a-8685-0fd54352d3ac" providerId="ADAL" clId="{181CC589-E1D2-43A3-AA4B-EE56EB8F0835}" dt="2024-01-10T16:34:48.156" v="425" actId="571"/>
          <ac:spMkLst>
            <pc:docMk/>
            <pc:sldMk cId="3079904165" sldId="902"/>
            <ac:spMk id="36" creationId="{B6751259-7FE3-40E7-B547-C7F22CFED38D}"/>
          </ac:spMkLst>
        </pc:spChg>
        <pc:spChg chg="mod">
          <ac:chgData name="Anneleen Janssen" userId="34277971-d75d-4b0a-8685-0fd54352d3ac" providerId="ADAL" clId="{181CC589-E1D2-43A3-AA4B-EE56EB8F0835}" dt="2024-01-10T16:34:48.156" v="425" actId="571"/>
          <ac:spMkLst>
            <pc:docMk/>
            <pc:sldMk cId="3079904165" sldId="902"/>
            <ac:spMk id="37" creationId="{7F0018BA-D218-4315-9F9C-5ABED26C21A4}"/>
          </ac:spMkLst>
        </pc:spChg>
        <pc:spChg chg="mod">
          <ac:chgData name="Anneleen Janssen" userId="34277971-d75d-4b0a-8685-0fd54352d3ac" providerId="ADAL" clId="{181CC589-E1D2-43A3-AA4B-EE56EB8F0835}" dt="2024-01-10T16:34:48.156" v="425" actId="571"/>
          <ac:spMkLst>
            <pc:docMk/>
            <pc:sldMk cId="3079904165" sldId="902"/>
            <ac:spMk id="38" creationId="{D17AE5F4-675E-47FA-BB57-92BE983F5616}"/>
          </ac:spMkLst>
        </pc:spChg>
        <pc:grpChg chg="mod">
          <ac:chgData name="Anneleen Janssen" userId="34277971-d75d-4b0a-8685-0fd54352d3ac" providerId="ADAL" clId="{181CC589-E1D2-43A3-AA4B-EE56EB8F0835}" dt="2024-01-10T16:34:48.156" v="425" actId="571"/>
          <ac:grpSpMkLst>
            <pc:docMk/>
            <pc:sldMk cId="3079904165" sldId="902"/>
            <ac:grpSpMk id="6" creationId="{32BCEA1E-BB1F-42B8-953B-78D366C1A876}"/>
          </ac:grpSpMkLst>
        </pc:grpChg>
        <pc:grpChg chg="mod">
          <ac:chgData name="Anneleen Janssen" userId="34277971-d75d-4b0a-8685-0fd54352d3ac" providerId="ADAL" clId="{181CC589-E1D2-43A3-AA4B-EE56EB8F0835}" dt="2024-01-10T16:34:48.156" v="425" actId="571"/>
          <ac:grpSpMkLst>
            <pc:docMk/>
            <pc:sldMk cId="3079904165" sldId="902"/>
            <ac:grpSpMk id="7" creationId="{FA7FE48A-FBC5-4E77-845B-54D40A50A476}"/>
          </ac:grpSpMkLst>
        </pc:grpChg>
        <pc:grpChg chg="mod">
          <ac:chgData name="Anneleen Janssen" userId="34277971-d75d-4b0a-8685-0fd54352d3ac" providerId="ADAL" clId="{181CC589-E1D2-43A3-AA4B-EE56EB8F0835}" dt="2024-01-10T16:34:48.156" v="425" actId="571"/>
          <ac:grpSpMkLst>
            <pc:docMk/>
            <pc:sldMk cId="3079904165" sldId="902"/>
            <ac:grpSpMk id="19" creationId="{2EC12106-4FA2-4908-953A-63D4DAECF84C}"/>
          </ac:grpSpMkLst>
        </pc:grpChg>
        <pc:cxnChg chg="add mod">
          <ac:chgData name="Anneleen Janssen" userId="34277971-d75d-4b0a-8685-0fd54352d3ac" providerId="ADAL" clId="{181CC589-E1D2-43A3-AA4B-EE56EB8F0835}" dt="2024-01-10T16:34:48.156" v="425" actId="571"/>
          <ac:cxnSpMkLst>
            <pc:docMk/>
            <pc:sldMk cId="3079904165" sldId="902"/>
            <ac:cxnSpMk id="4" creationId="{72ABCD2E-8EF2-EEE8-A5E7-4A92664E95BC}"/>
          </ac:cxnSpMkLst>
        </pc:cxnChg>
        <pc:cxnChg chg="mod">
          <ac:chgData name="Anneleen Janssen" userId="34277971-d75d-4b0a-8685-0fd54352d3ac" providerId="ADAL" clId="{181CC589-E1D2-43A3-AA4B-EE56EB8F0835}" dt="2024-01-10T16:34:48.156" v="425" actId="571"/>
          <ac:cxnSpMkLst>
            <pc:docMk/>
            <pc:sldMk cId="3079904165" sldId="902"/>
            <ac:cxnSpMk id="11" creationId="{901D2DAC-4880-4346-81D6-C5264EDC9590}"/>
          </ac:cxnSpMkLst>
        </pc:cxnChg>
        <pc:cxnChg chg="mod">
          <ac:chgData name="Anneleen Janssen" userId="34277971-d75d-4b0a-8685-0fd54352d3ac" providerId="ADAL" clId="{181CC589-E1D2-43A3-AA4B-EE56EB8F0835}" dt="2024-01-10T16:34:48.156" v="425" actId="571"/>
          <ac:cxnSpMkLst>
            <pc:docMk/>
            <pc:sldMk cId="3079904165" sldId="902"/>
            <ac:cxnSpMk id="18" creationId="{5D62A538-7906-4A84-BE15-A9C7FE9A9297}"/>
          </ac:cxnSpMkLst>
        </pc:cxnChg>
        <pc:cxnChg chg="add del mod">
          <ac:chgData name="Anneleen Janssen" userId="34277971-d75d-4b0a-8685-0fd54352d3ac" providerId="ADAL" clId="{181CC589-E1D2-43A3-AA4B-EE56EB8F0835}" dt="2024-01-10T16:34:48.156" v="425" actId="571"/>
          <ac:cxnSpMkLst>
            <pc:docMk/>
            <pc:sldMk cId="3079904165" sldId="902"/>
            <ac:cxnSpMk id="20" creationId="{A7E06589-9FBA-4237-B5A7-490E619B2532}"/>
          </ac:cxnSpMkLst>
        </pc:cxnChg>
        <pc:cxnChg chg="del mod">
          <ac:chgData name="Anneleen Janssen" userId="34277971-d75d-4b0a-8685-0fd54352d3ac" providerId="ADAL" clId="{181CC589-E1D2-43A3-AA4B-EE56EB8F0835}" dt="2024-01-10T16:34:52.101" v="426" actId="478"/>
          <ac:cxnSpMkLst>
            <pc:docMk/>
            <pc:sldMk cId="3079904165" sldId="902"/>
            <ac:cxnSpMk id="21" creationId="{F42A9FB2-52C1-4708-B35A-08BF26D3EB8D}"/>
          </ac:cxnSpMkLst>
        </pc:cxnChg>
        <pc:cxnChg chg="mod">
          <ac:chgData name="Anneleen Janssen" userId="34277971-d75d-4b0a-8685-0fd54352d3ac" providerId="ADAL" clId="{181CC589-E1D2-43A3-AA4B-EE56EB8F0835}" dt="2024-01-10T16:34:48.156" v="425" actId="571"/>
          <ac:cxnSpMkLst>
            <pc:docMk/>
            <pc:sldMk cId="3079904165" sldId="902"/>
            <ac:cxnSpMk id="22" creationId="{A54D2278-E024-452A-B88B-489672372E1C}"/>
          </ac:cxnSpMkLst>
        </pc:cxnChg>
        <pc:cxnChg chg="mod">
          <ac:chgData name="Anneleen Janssen" userId="34277971-d75d-4b0a-8685-0fd54352d3ac" providerId="ADAL" clId="{181CC589-E1D2-43A3-AA4B-EE56EB8F0835}" dt="2024-01-10T16:34:48.156" v="425" actId="571"/>
          <ac:cxnSpMkLst>
            <pc:docMk/>
            <pc:sldMk cId="3079904165" sldId="902"/>
            <ac:cxnSpMk id="23" creationId="{33633704-A51A-4869-B6A7-F200AF9A5328}"/>
          </ac:cxnSpMkLst>
        </pc:cxnChg>
        <pc:cxnChg chg="mod">
          <ac:chgData name="Anneleen Janssen" userId="34277971-d75d-4b0a-8685-0fd54352d3ac" providerId="ADAL" clId="{181CC589-E1D2-43A3-AA4B-EE56EB8F0835}" dt="2024-01-10T16:34:48.156" v="425" actId="571"/>
          <ac:cxnSpMkLst>
            <pc:docMk/>
            <pc:sldMk cId="3079904165" sldId="902"/>
            <ac:cxnSpMk id="24" creationId="{598EB1AD-16C9-4B5A-BECC-4AE07002C779}"/>
          </ac:cxnSpMkLst>
        </pc:cxnChg>
        <pc:cxnChg chg="mod">
          <ac:chgData name="Anneleen Janssen" userId="34277971-d75d-4b0a-8685-0fd54352d3ac" providerId="ADAL" clId="{181CC589-E1D2-43A3-AA4B-EE56EB8F0835}" dt="2024-01-10T16:34:48.156" v="425" actId="571"/>
          <ac:cxnSpMkLst>
            <pc:docMk/>
            <pc:sldMk cId="3079904165" sldId="902"/>
            <ac:cxnSpMk id="25" creationId="{3D119A2F-0E04-46E1-9A58-5C883BE37EBB}"/>
          </ac:cxnSpMkLst>
        </pc:cxnChg>
      </pc:sldChg>
      <pc:sldChg chg="modSp mod">
        <pc:chgData name="Anneleen Janssen" userId="34277971-d75d-4b0a-8685-0fd54352d3ac" providerId="ADAL" clId="{181CC589-E1D2-43A3-AA4B-EE56EB8F0835}" dt="2024-01-10T16:44:03.519" v="903" actId="2711"/>
        <pc:sldMkLst>
          <pc:docMk/>
          <pc:sldMk cId="3942227988" sldId="906"/>
        </pc:sldMkLst>
        <pc:spChg chg="mod">
          <ac:chgData name="Anneleen Janssen" userId="34277971-d75d-4b0a-8685-0fd54352d3ac" providerId="ADAL" clId="{181CC589-E1D2-43A3-AA4B-EE56EB8F0835}" dt="2024-01-10T16:44:03.519" v="903" actId="2711"/>
          <ac:spMkLst>
            <pc:docMk/>
            <pc:sldMk cId="3942227988" sldId="906"/>
            <ac:spMk id="5" creationId="{DDD3B103-DD5D-7D42-4086-82DAA621E02C}"/>
          </ac:spMkLst>
        </pc:spChg>
      </pc:sldChg>
      <pc:sldChg chg="modSp mod">
        <pc:chgData name="Anneleen Janssen" userId="34277971-d75d-4b0a-8685-0fd54352d3ac" providerId="ADAL" clId="{181CC589-E1D2-43A3-AA4B-EE56EB8F0835}" dt="2024-01-10T16:29:10.209" v="65" actId="20577"/>
        <pc:sldMkLst>
          <pc:docMk/>
          <pc:sldMk cId="3099825283" sldId="910"/>
        </pc:sldMkLst>
        <pc:spChg chg="mod">
          <ac:chgData name="Anneleen Janssen" userId="34277971-d75d-4b0a-8685-0fd54352d3ac" providerId="ADAL" clId="{181CC589-E1D2-43A3-AA4B-EE56EB8F0835}" dt="2024-01-10T16:29:10.209" v="65" actId="20577"/>
          <ac:spMkLst>
            <pc:docMk/>
            <pc:sldMk cId="3099825283" sldId="910"/>
            <ac:spMk id="4" creationId="{AB3C2232-E034-41C0-9E6D-BE6079409F20}"/>
          </ac:spMkLst>
        </pc:spChg>
      </pc:sldChg>
      <pc:sldChg chg="del">
        <pc:chgData name="Anneleen Janssen" userId="34277971-d75d-4b0a-8685-0fd54352d3ac" providerId="ADAL" clId="{181CC589-E1D2-43A3-AA4B-EE56EB8F0835}" dt="2024-01-10T16:27:41.595" v="2" actId="2696"/>
        <pc:sldMkLst>
          <pc:docMk/>
          <pc:sldMk cId="45099986" sldId="957"/>
        </pc:sldMkLst>
      </pc:sldChg>
      <pc:sldChg chg="modSp mod">
        <pc:chgData name="Anneleen Janssen" userId="34277971-d75d-4b0a-8685-0fd54352d3ac" providerId="ADAL" clId="{181CC589-E1D2-43A3-AA4B-EE56EB8F0835}" dt="2024-01-10T16:42:51.201" v="900" actId="5793"/>
        <pc:sldMkLst>
          <pc:docMk/>
          <pc:sldMk cId="3956403542" sldId="965"/>
        </pc:sldMkLst>
        <pc:spChg chg="mod">
          <ac:chgData name="Anneleen Janssen" userId="34277971-d75d-4b0a-8685-0fd54352d3ac" providerId="ADAL" clId="{181CC589-E1D2-43A3-AA4B-EE56EB8F0835}" dt="2024-01-10T16:42:51.201" v="900" actId="5793"/>
          <ac:spMkLst>
            <pc:docMk/>
            <pc:sldMk cId="3956403542" sldId="965"/>
            <ac:spMk id="2" creationId="{94E47192-9010-409F-B140-5516BE396F58}"/>
          </ac:spMkLst>
        </pc:spChg>
      </pc:sldChg>
      <pc:sldChg chg="modSp mod">
        <pc:chgData name="Anneleen Janssen" userId="34277971-d75d-4b0a-8685-0fd54352d3ac" providerId="ADAL" clId="{181CC589-E1D2-43A3-AA4B-EE56EB8F0835}" dt="2024-01-10T16:49:19.221" v="1012" actId="20577"/>
        <pc:sldMkLst>
          <pc:docMk/>
          <pc:sldMk cId="3647100371" sldId="969"/>
        </pc:sldMkLst>
        <pc:spChg chg="mod">
          <ac:chgData name="Anneleen Janssen" userId="34277971-d75d-4b0a-8685-0fd54352d3ac" providerId="ADAL" clId="{181CC589-E1D2-43A3-AA4B-EE56EB8F0835}" dt="2024-01-10T16:49:19.221" v="1012" actId="20577"/>
          <ac:spMkLst>
            <pc:docMk/>
            <pc:sldMk cId="3647100371" sldId="969"/>
            <ac:spMk id="5" creationId="{CB401238-01AA-4E59-95E9-3951B36CCADB}"/>
          </ac:spMkLst>
        </pc:spChg>
      </pc:sldChg>
      <pc:sldChg chg="modSp mod">
        <pc:chgData name="Anneleen Janssen" userId="34277971-d75d-4b0a-8685-0fd54352d3ac" providerId="ADAL" clId="{181CC589-E1D2-43A3-AA4B-EE56EB8F0835}" dt="2024-01-10T16:43:46.407" v="902" actId="5793"/>
        <pc:sldMkLst>
          <pc:docMk/>
          <pc:sldMk cId="838830441" sldId="1041"/>
        </pc:sldMkLst>
        <pc:spChg chg="mod">
          <ac:chgData name="Anneleen Janssen" userId="34277971-d75d-4b0a-8685-0fd54352d3ac" providerId="ADAL" clId="{181CC589-E1D2-43A3-AA4B-EE56EB8F0835}" dt="2024-01-10T16:43:46.407" v="902" actId="5793"/>
          <ac:spMkLst>
            <pc:docMk/>
            <pc:sldMk cId="838830441" sldId="1041"/>
            <ac:spMk id="2" creationId="{3A8D7361-08F7-4004-BA5D-18B11D2832B1}"/>
          </ac:spMkLst>
        </pc:spChg>
      </pc:sldChg>
      <pc:sldChg chg="modSp mod">
        <pc:chgData name="Anneleen Janssen" userId="34277971-d75d-4b0a-8685-0fd54352d3ac" providerId="ADAL" clId="{181CC589-E1D2-43A3-AA4B-EE56EB8F0835}" dt="2024-01-14T13:09:54.952" v="1115" actId="207"/>
        <pc:sldMkLst>
          <pc:docMk/>
          <pc:sldMk cId="3653097461" sldId="1042"/>
        </pc:sldMkLst>
        <pc:spChg chg="mod">
          <ac:chgData name="Anneleen Janssen" userId="34277971-d75d-4b0a-8685-0fd54352d3ac" providerId="ADAL" clId="{181CC589-E1D2-43A3-AA4B-EE56EB8F0835}" dt="2024-01-14T13:09:54.952" v="1115" actId="207"/>
          <ac:spMkLst>
            <pc:docMk/>
            <pc:sldMk cId="3653097461" sldId="1042"/>
            <ac:spMk id="2" creationId="{0EDFE7E9-C392-4918-8554-8B7DBD2EA196}"/>
          </ac:spMkLst>
        </pc:spChg>
      </pc:sldChg>
      <pc:sldChg chg="modSp mod">
        <pc:chgData name="Anneleen Janssen" userId="34277971-d75d-4b0a-8685-0fd54352d3ac" providerId="ADAL" clId="{181CC589-E1D2-43A3-AA4B-EE56EB8F0835}" dt="2024-01-10T16:32:41.992" v="419" actId="6549"/>
        <pc:sldMkLst>
          <pc:docMk/>
          <pc:sldMk cId="3181979403" sldId="1044"/>
        </pc:sldMkLst>
        <pc:spChg chg="mod">
          <ac:chgData name="Anneleen Janssen" userId="34277971-d75d-4b0a-8685-0fd54352d3ac" providerId="ADAL" clId="{181CC589-E1D2-43A3-AA4B-EE56EB8F0835}" dt="2024-01-10T16:32:41.992" v="419" actId="6549"/>
          <ac:spMkLst>
            <pc:docMk/>
            <pc:sldMk cId="3181979403" sldId="1044"/>
            <ac:spMk id="4" creationId="{AB3C2232-E034-41C0-9E6D-BE6079409F20}"/>
          </ac:spMkLst>
        </pc:spChg>
      </pc:sldChg>
      <pc:sldChg chg="modSp mod">
        <pc:chgData name="Anneleen Janssen" userId="34277971-d75d-4b0a-8685-0fd54352d3ac" providerId="ADAL" clId="{181CC589-E1D2-43A3-AA4B-EE56EB8F0835}" dt="2024-01-10T16:26:12.161" v="1" actId="20577"/>
        <pc:sldMkLst>
          <pc:docMk/>
          <pc:sldMk cId="3714903004" sldId="1045"/>
        </pc:sldMkLst>
        <pc:spChg chg="mod">
          <ac:chgData name="Anneleen Janssen" userId="34277971-d75d-4b0a-8685-0fd54352d3ac" providerId="ADAL" clId="{181CC589-E1D2-43A3-AA4B-EE56EB8F0835}" dt="2024-01-10T16:26:12.161" v="1" actId="20577"/>
          <ac:spMkLst>
            <pc:docMk/>
            <pc:sldMk cId="3714903004" sldId="1045"/>
            <ac:spMk id="2" creationId="{396E39FB-94B7-46BC-8420-BFB8A02B8936}"/>
          </ac:spMkLst>
        </pc:spChg>
      </pc:sldChg>
      <pc:sldChg chg="modSp mod">
        <pc:chgData name="Anneleen Janssen" userId="34277971-d75d-4b0a-8685-0fd54352d3ac" providerId="ADAL" clId="{181CC589-E1D2-43A3-AA4B-EE56EB8F0835}" dt="2024-01-10T16:45:42.736" v="968" actId="20577"/>
        <pc:sldMkLst>
          <pc:docMk/>
          <pc:sldMk cId="2658757354" sldId="1046"/>
        </pc:sldMkLst>
        <pc:spChg chg="mod">
          <ac:chgData name="Anneleen Janssen" userId="34277971-d75d-4b0a-8685-0fd54352d3ac" providerId="ADAL" clId="{181CC589-E1D2-43A3-AA4B-EE56EB8F0835}" dt="2024-01-10T16:45:42.736" v="968" actId="20577"/>
          <ac:spMkLst>
            <pc:docMk/>
            <pc:sldMk cId="2658757354" sldId="1046"/>
            <ac:spMk id="2" creationId="{597DFCA2-7CF8-4F6E-9B9C-5CE7EB3AD74A}"/>
          </ac:spMkLst>
        </pc:spChg>
      </pc:sldChg>
      <pc:sldChg chg="addSp delSp modSp new mod modClrScheme chgLayout">
        <pc:chgData name="Anneleen Janssen" userId="34277971-d75d-4b0a-8685-0fd54352d3ac" providerId="ADAL" clId="{181CC589-E1D2-43A3-AA4B-EE56EB8F0835}" dt="2024-01-14T13:26:18.255" v="1586" actId="20577"/>
        <pc:sldMkLst>
          <pc:docMk/>
          <pc:sldMk cId="4176103825" sldId="1047"/>
        </pc:sldMkLst>
        <pc:spChg chg="mod ord">
          <ac:chgData name="Anneleen Janssen" userId="34277971-d75d-4b0a-8685-0fd54352d3ac" providerId="ADAL" clId="{181CC589-E1D2-43A3-AA4B-EE56EB8F0835}" dt="2024-01-14T13:10:22.911" v="1117" actId="700"/>
          <ac:spMkLst>
            <pc:docMk/>
            <pc:sldMk cId="4176103825" sldId="1047"/>
            <ac:spMk id="2" creationId="{C51A734B-D8FC-E224-CA86-B64A6F6AF9E4}"/>
          </ac:spMkLst>
        </pc:spChg>
        <pc:spChg chg="mod ord">
          <ac:chgData name="Anneleen Janssen" userId="34277971-d75d-4b0a-8685-0fd54352d3ac" providerId="ADAL" clId="{181CC589-E1D2-43A3-AA4B-EE56EB8F0835}" dt="2024-01-14T13:10:22.911" v="1117" actId="700"/>
          <ac:spMkLst>
            <pc:docMk/>
            <pc:sldMk cId="4176103825" sldId="1047"/>
            <ac:spMk id="3" creationId="{A677D9F0-E311-BB65-F8BB-B83106CB6ECA}"/>
          </ac:spMkLst>
        </pc:spChg>
        <pc:spChg chg="del mod ord">
          <ac:chgData name="Anneleen Janssen" userId="34277971-d75d-4b0a-8685-0fd54352d3ac" providerId="ADAL" clId="{181CC589-E1D2-43A3-AA4B-EE56EB8F0835}" dt="2024-01-14T13:10:22.911" v="1117" actId="700"/>
          <ac:spMkLst>
            <pc:docMk/>
            <pc:sldMk cId="4176103825" sldId="1047"/>
            <ac:spMk id="4" creationId="{78A7E652-E569-A809-0784-620F0E446A58}"/>
          </ac:spMkLst>
        </pc:spChg>
        <pc:spChg chg="del mod ord">
          <ac:chgData name="Anneleen Janssen" userId="34277971-d75d-4b0a-8685-0fd54352d3ac" providerId="ADAL" clId="{181CC589-E1D2-43A3-AA4B-EE56EB8F0835}" dt="2024-01-14T13:10:22.911" v="1117" actId="700"/>
          <ac:spMkLst>
            <pc:docMk/>
            <pc:sldMk cId="4176103825" sldId="1047"/>
            <ac:spMk id="5" creationId="{78989045-5F2C-42F0-3F88-8FBC33EFFF35}"/>
          </ac:spMkLst>
        </pc:spChg>
        <pc:spChg chg="del">
          <ac:chgData name="Anneleen Janssen" userId="34277971-d75d-4b0a-8685-0fd54352d3ac" providerId="ADAL" clId="{181CC589-E1D2-43A3-AA4B-EE56EB8F0835}" dt="2024-01-14T13:10:22.911" v="1117" actId="700"/>
          <ac:spMkLst>
            <pc:docMk/>
            <pc:sldMk cId="4176103825" sldId="1047"/>
            <ac:spMk id="6" creationId="{FE35E347-51D3-3CD7-DC54-3054EF7AB375}"/>
          </ac:spMkLst>
        </pc:spChg>
        <pc:spChg chg="add mod ord">
          <ac:chgData name="Anneleen Janssen" userId="34277971-d75d-4b0a-8685-0fd54352d3ac" providerId="ADAL" clId="{181CC589-E1D2-43A3-AA4B-EE56EB8F0835}" dt="2024-01-14T13:10:33.773" v="1134" actId="5793"/>
          <ac:spMkLst>
            <pc:docMk/>
            <pc:sldMk cId="4176103825" sldId="1047"/>
            <ac:spMk id="7" creationId="{5305E673-49EB-06D1-C23C-7E5C6BF2629B}"/>
          </ac:spMkLst>
        </pc:spChg>
        <pc:spChg chg="add mod ord">
          <ac:chgData name="Anneleen Janssen" userId="34277971-d75d-4b0a-8685-0fd54352d3ac" providerId="ADAL" clId="{181CC589-E1D2-43A3-AA4B-EE56EB8F0835}" dt="2024-01-14T13:26:18.255" v="1586" actId="20577"/>
          <ac:spMkLst>
            <pc:docMk/>
            <pc:sldMk cId="4176103825" sldId="1047"/>
            <ac:spMk id="8" creationId="{D1413AE2-2CB1-F316-E752-107F987FEA8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0856" cy="340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5621897" y="0"/>
            <a:ext cx="4300856" cy="340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34011C-3F36-465B-AFDF-B0EE4315CF15}" type="datetimeFigureOut">
              <a:rPr lang="nl-BE" smtClean="0"/>
              <a:t>11/01/2024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2924175" y="849313"/>
            <a:ext cx="4076700" cy="2292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992506" y="3269090"/>
            <a:ext cx="7940039" cy="267470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6452089"/>
            <a:ext cx="4300856" cy="340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5621897" y="6452089"/>
            <a:ext cx="4300856" cy="340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3B7817-DF16-4DD2-ACE7-0692A5B4852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55970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71472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577900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Sjabloon raadpleegbaar via de toolkit</a:t>
            </a:r>
          </a:p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8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840730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Sjabloon raadpleegbaar via de toolkit</a:t>
            </a:r>
          </a:p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9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592032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10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870052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14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171636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16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18133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17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4528630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ffectLst/>
            </a:endParaRPr>
          </a:p>
          <a:p>
            <a:pPr marL="742950" lvl="1" indent="-285750">
              <a:buFont typeface="Calibri" panose="020F0502020204030204" pitchFamily="34" charset="0"/>
              <a:buChar char="-"/>
              <a:tabLst>
                <a:tab pos="914400" algn="l"/>
              </a:tabLst>
            </a:pPr>
            <a:r>
              <a:rPr lang="nl-NL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Wat heb je zelf met actieplan gedaan? 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buFont typeface="Calibri" panose="020F0502020204030204" pitchFamily="34" charset="0"/>
              <a:buChar char="-"/>
              <a:tabLst>
                <a:tab pos="914400" algn="l"/>
              </a:tabLst>
            </a:pPr>
            <a:r>
              <a:rPr lang="nl-NL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Heb je op praktijkniveau iets met actieplan gedaan? 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buFont typeface="Calibri" panose="020F0502020204030204" pitchFamily="34" charset="0"/>
              <a:buChar char="-"/>
              <a:tabLst>
                <a:tab pos="914400" algn="l"/>
              </a:tabLst>
            </a:pPr>
            <a:r>
              <a:rPr lang="nl-NL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Heb je target opgesteld en heb je dit doel bereikt? 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buFont typeface="Calibri" panose="020F0502020204030204" pitchFamily="34" charset="0"/>
              <a:buChar char="-"/>
              <a:tabLst>
                <a:tab pos="914400" algn="l"/>
              </a:tabLst>
            </a:pPr>
            <a:r>
              <a:rPr lang="nl-NL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Wat kan je doen om op praktijkniveau actieplan te implementeren (Voorbeeld: bespreken op </a:t>
            </a:r>
            <a:r>
              <a:rPr lang="nl-NL" sz="1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team-overleg</a:t>
            </a:r>
            <a:r>
              <a:rPr lang="nl-NL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? )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22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064323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tekst 12">
            <a:extLst>
              <a:ext uri="{FF2B5EF4-FFF2-40B4-BE49-F238E27FC236}">
                <a16:creationId xmlns:a16="http://schemas.microsoft.com/office/drawing/2014/main" id="{7AA417FF-B4C9-4147-9BC7-EE479100CD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89013" y="1166813"/>
            <a:ext cx="10488612" cy="5313362"/>
          </a:xfrm>
          <a:prstGeom prst="rect">
            <a:avLst/>
          </a:prstGeom>
        </p:spPr>
        <p:txBody>
          <a:bodyPr/>
          <a:lstStyle>
            <a:lvl1pPr>
              <a:buFont typeface="Wingdings" panose="05000000000000000000" pitchFamily="2" charset="2"/>
              <a:buChar char="§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Wingdings" panose="05000000000000000000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8" name="Tijdelijke aanduiding voor datum 3">
            <a:extLst>
              <a:ext uri="{FF2B5EF4-FFF2-40B4-BE49-F238E27FC236}">
                <a16:creationId xmlns:a16="http://schemas.microsoft.com/office/drawing/2014/main" id="{748643E1-ADA8-498C-BEB2-6E9B8349A2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11/01/2024</a:t>
            </a:fld>
            <a:endParaRPr lang="nl-BE"/>
          </a:p>
        </p:txBody>
      </p:sp>
      <p:sp>
        <p:nvSpPr>
          <p:cNvPr id="9" name="Tijdelijke aanduiding voor voettekst 4">
            <a:extLst>
              <a:ext uri="{FF2B5EF4-FFF2-40B4-BE49-F238E27FC236}">
                <a16:creationId xmlns:a16="http://schemas.microsoft.com/office/drawing/2014/main" id="{28E89232-68D5-4343-8BB7-86BA7015D2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nl-BE">
              <a:solidFill>
                <a:schemeClr val="bg1"/>
              </a:solidFill>
            </a:endParaRPr>
          </a:p>
        </p:txBody>
      </p:sp>
      <p:sp>
        <p:nvSpPr>
          <p:cNvPr id="10" name="Tijdelijke aanduiding voor dianummer 5">
            <a:extLst>
              <a:ext uri="{FF2B5EF4-FFF2-40B4-BE49-F238E27FC236}">
                <a16:creationId xmlns:a16="http://schemas.microsoft.com/office/drawing/2014/main" id="{4AAE0E8F-376B-4D93-8479-1556595C01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‹nr.›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B1C0D419-B09F-427C-9884-8EA0F7C2A15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96950" y="262890"/>
            <a:ext cx="10890252" cy="58928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0" spc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BE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1425413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B1150CDB-88E1-405F-A265-FC9787CEA1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329070"/>
            <a:ext cx="6172200" cy="49441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nl-BE"/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BB9BE6B8-7A30-4F9A-99C9-9F2A2185AF83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36611" y="1329069"/>
            <a:ext cx="4202749" cy="4944139"/>
          </a:xfrm>
          <a:prstGeom prst="rect">
            <a:avLst/>
          </a:prstGeom>
        </p:spPr>
        <p:txBody>
          <a:bodyPr/>
          <a:lstStyle>
            <a:lvl1pPr>
              <a:buFont typeface="Wingdings" panose="05000000000000000000" pitchFamily="2" charset="2"/>
              <a:buChar char="§"/>
              <a:defRPr sz="18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Font typeface="Wingdings" panose="05000000000000000000" pitchFamily="2" charset="2"/>
              <a:buChar char="§"/>
              <a:defRPr sz="18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6" name="Tijdelijke aanduiding voor datum 3">
            <a:extLst>
              <a:ext uri="{FF2B5EF4-FFF2-40B4-BE49-F238E27FC236}">
                <a16:creationId xmlns:a16="http://schemas.microsoft.com/office/drawing/2014/main" id="{06406A66-7346-4ED5-93B9-1AB6DC1946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11/01/2024</a:t>
            </a:fld>
            <a:endParaRPr lang="nl-BE"/>
          </a:p>
        </p:txBody>
      </p:sp>
      <p:sp>
        <p:nvSpPr>
          <p:cNvPr id="7" name="Tijdelijke aanduiding voor voettekst 4">
            <a:extLst>
              <a:ext uri="{FF2B5EF4-FFF2-40B4-BE49-F238E27FC236}">
                <a16:creationId xmlns:a16="http://schemas.microsoft.com/office/drawing/2014/main" id="{E3F948FF-CD37-4616-A2FA-A771ECE8EA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nl-BE">
              <a:solidFill>
                <a:schemeClr val="bg1"/>
              </a:solidFill>
            </a:endParaRPr>
          </a:p>
        </p:txBody>
      </p:sp>
      <p:sp>
        <p:nvSpPr>
          <p:cNvPr id="9" name="Tijdelijke aanduiding voor dianummer 5">
            <a:extLst>
              <a:ext uri="{FF2B5EF4-FFF2-40B4-BE49-F238E27FC236}">
                <a16:creationId xmlns:a16="http://schemas.microsoft.com/office/drawing/2014/main" id="{16E564D9-DE74-442D-BCEC-D1028C4FE6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‹nr.›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E03217FA-96E3-4809-87EB-5231195184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96950" y="262890"/>
            <a:ext cx="10890252" cy="58928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0" spc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BE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2690034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neutra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datum 3">
            <a:extLst>
              <a:ext uri="{FF2B5EF4-FFF2-40B4-BE49-F238E27FC236}">
                <a16:creationId xmlns:a16="http://schemas.microsoft.com/office/drawing/2014/main" id="{748643E1-ADA8-498C-BEB2-6E9B8349A2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11/01/2024</a:t>
            </a:fld>
            <a:endParaRPr lang="nl-BE"/>
          </a:p>
        </p:txBody>
      </p:sp>
      <p:sp>
        <p:nvSpPr>
          <p:cNvPr id="9" name="Tijdelijke aanduiding voor voettekst 4">
            <a:extLst>
              <a:ext uri="{FF2B5EF4-FFF2-40B4-BE49-F238E27FC236}">
                <a16:creationId xmlns:a16="http://schemas.microsoft.com/office/drawing/2014/main" id="{28E89232-68D5-4343-8BB7-86BA7015D2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nl-BE">
              <a:solidFill>
                <a:schemeClr val="bg1"/>
              </a:solidFill>
            </a:endParaRPr>
          </a:p>
        </p:txBody>
      </p:sp>
      <p:sp>
        <p:nvSpPr>
          <p:cNvPr id="10" name="Tijdelijke aanduiding voor dianummer 5">
            <a:extLst>
              <a:ext uri="{FF2B5EF4-FFF2-40B4-BE49-F238E27FC236}">
                <a16:creationId xmlns:a16="http://schemas.microsoft.com/office/drawing/2014/main" id="{4AAE0E8F-376B-4D93-8479-1556595C01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‹nr.›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id="{85037D07-2003-4271-95B2-E6943374B92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54000" y="1885950"/>
            <a:ext cx="8528050" cy="581026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1" spc="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/>
              <a:t>TITEL</a:t>
            </a:r>
            <a:endParaRPr lang="nl-BE"/>
          </a:p>
        </p:txBody>
      </p:sp>
      <p:sp>
        <p:nvSpPr>
          <p:cNvPr id="19" name="Tijdelijke aanduiding voor tekst 12">
            <a:extLst>
              <a:ext uri="{FF2B5EF4-FFF2-40B4-BE49-F238E27FC236}">
                <a16:creationId xmlns:a16="http://schemas.microsoft.com/office/drawing/2014/main" id="{1A118D70-0A4C-4995-8514-10135DDF0C5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4000" y="2690814"/>
            <a:ext cx="8528050" cy="471486"/>
          </a:xfrm>
          <a:prstGeom prst="rect">
            <a:avLst/>
          </a:prstGeom>
        </p:spPr>
        <p:txBody>
          <a:bodyPr/>
          <a:lstStyle>
            <a:lvl1pPr>
              <a:buFont typeface="Wingdings" panose="05000000000000000000" pitchFamily="2" charset="2"/>
              <a:buNone/>
              <a:defRPr sz="2000" spc="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Wingdings" panose="05000000000000000000" pitchFamily="2" charset="2"/>
              <a:buNone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l-NL"/>
              <a:t>ONDERTITEL</a:t>
            </a:r>
          </a:p>
        </p:txBody>
      </p:sp>
      <p:sp>
        <p:nvSpPr>
          <p:cNvPr id="20" name="Tijdelijke aanduiding voor tekst 12">
            <a:extLst>
              <a:ext uri="{FF2B5EF4-FFF2-40B4-BE49-F238E27FC236}">
                <a16:creationId xmlns:a16="http://schemas.microsoft.com/office/drawing/2014/main" id="{A3730093-80D3-4D68-BE7D-E2817527C12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3999" y="3695701"/>
            <a:ext cx="8528049" cy="2104230"/>
          </a:xfrm>
          <a:prstGeom prst="rect">
            <a:avLst/>
          </a:prstGeom>
        </p:spPr>
        <p:txBody>
          <a:bodyPr/>
          <a:lstStyle>
            <a:lvl1pPr>
              <a:buFont typeface="Wingdings" panose="05000000000000000000" pitchFamily="2" charset="2"/>
              <a:buNone/>
              <a:defRPr sz="1600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Wingdings" panose="05000000000000000000" pitchFamily="2" charset="2"/>
              <a:buNone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l-NL"/>
              <a:t>Auteur</a:t>
            </a:r>
          </a:p>
          <a:p>
            <a:pPr lvl="0"/>
            <a:r>
              <a:rPr lang="nl-NL"/>
              <a:t>Locatie</a:t>
            </a:r>
          </a:p>
          <a:p>
            <a:pPr lvl="0"/>
            <a:r>
              <a:rPr lang="nl-NL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3362558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91E466-FFFF-4BB2-B3EF-798115667D8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4988560"/>
            <a:ext cx="12192000" cy="848714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3200" b="1" spc="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DOMUS MEDICA TEMPLATE</a:t>
            </a:r>
            <a:endParaRPr lang="nl-BE"/>
          </a:p>
        </p:txBody>
      </p:sp>
      <p:sp>
        <p:nvSpPr>
          <p:cNvPr id="15" name="Tijdelijke aanduiding voor datum 3">
            <a:extLst>
              <a:ext uri="{FF2B5EF4-FFF2-40B4-BE49-F238E27FC236}">
                <a16:creationId xmlns:a16="http://schemas.microsoft.com/office/drawing/2014/main" id="{26CA996B-8F6A-4F28-8C0F-BFB53F43B1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12169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11/01/2024</a:t>
            </a:fld>
            <a:endParaRPr lang="nl-BE">
              <a:solidFill>
                <a:srgbClr val="012169"/>
              </a:solidFill>
            </a:endParaRPr>
          </a:p>
        </p:txBody>
      </p:sp>
      <p:sp>
        <p:nvSpPr>
          <p:cNvPr id="16" name="Tijdelijke aanduiding voor voettekst 4">
            <a:extLst>
              <a:ext uri="{FF2B5EF4-FFF2-40B4-BE49-F238E27FC236}">
                <a16:creationId xmlns:a16="http://schemas.microsoft.com/office/drawing/2014/main" id="{57C60A99-CF35-4CF5-88A1-1557B76B87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12169"/>
                </a:solidFill>
              </a:defRPr>
            </a:lvl1pPr>
          </a:lstStyle>
          <a:p>
            <a:endParaRPr lang="nl-BE">
              <a:solidFill>
                <a:srgbClr val="012169"/>
              </a:solidFill>
            </a:endParaRPr>
          </a:p>
        </p:txBody>
      </p:sp>
      <p:sp>
        <p:nvSpPr>
          <p:cNvPr id="17" name="Tijdelijke aanduiding voor dianummer 5">
            <a:extLst>
              <a:ext uri="{FF2B5EF4-FFF2-40B4-BE49-F238E27FC236}">
                <a16:creationId xmlns:a16="http://schemas.microsoft.com/office/drawing/2014/main" id="{61FD1FCC-38CE-43C7-B40B-B79D8FA05F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12169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‹nr.›</a:t>
            </a:fld>
            <a:endParaRPr lang="nl-BE">
              <a:solidFill>
                <a:srgbClr val="01216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677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D01209-0EDB-4D5B-9E58-892BD8603B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5232400"/>
            <a:ext cx="12192000" cy="817525"/>
          </a:xfrm>
          <a:prstGeom prst="rect">
            <a:avLst/>
          </a:prstGeom>
        </p:spPr>
        <p:txBody>
          <a:bodyPr anchor="b"/>
          <a:lstStyle>
            <a:lvl1pPr algn="r">
              <a:defRPr sz="2400" b="1" spc="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TUSSENTITEL</a:t>
            </a:r>
            <a:endParaRPr lang="nl-BE"/>
          </a:p>
        </p:txBody>
      </p:sp>
      <p:sp>
        <p:nvSpPr>
          <p:cNvPr id="9" name="Tijdelijke aanduiding voor datum 3">
            <a:extLst>
              <a:ext uri="{FF2B5EF4-FFF2-40B4-BE49-F238E27FC236}">
                <a16:creationId xmlns:a16="http://schemas.microsoft.com/office/drawing/2014/main" id="{7F07A8A5-8F62-4CDD-837B-E94C53E5AB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11/01/2024</a:t>
            </a:fld>
            <a:endParaRPr lang="nl-BE"/>
          </a:p>
        </p:txBody>
      </p:sp>
      <p:sp>
        <p:nvSpPr>
          <p:cNvPr id="10" name="Tijdelijke aanduiding voor voettekst 4">
            <a:extLst>
              <a:ext uri="{FF2B5EF4-FFF2-40B4-BE49-F238E27FC236}">
                <a16:creationId xmlns:a16="http://schemas.microsoft.com/office/drawing/2014/main" id="{66C55071-B87A-4B15-BB6E-E03BA05C6A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nl-BE">
              <a:solidFill>
                <a:schemeClr val="bg1"/>
              </a:solidFill>
            </a:endParaRPr>
          </a:p>
        </p:txBody>
      </p:sp>
      <p:sp>
        <p:nvSpPr>
          <p:cNvPr id="11" name="Tijdelijke aanduiding voor dianummer 5">
            <a:extLst>
              <a:ext uri="{FF2B5EF4-FFF2-40B4-BE49-F238E27FC236}">
                <a16:creationId xmlns:a16="http://schemas.microsoft.com/office/drawing/2014/main" id="{5B8221D6-7991-493B-A08A-1B27940800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‹nr.›</a:t>
            </a:fld>
            <a:endParaRPr lang="nl-BE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2057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eko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2">
            <a:extLst>
              <a:ext uri="{FF2B5EF4-FFF2-40B4-BE49-F238E27FC236}">
                <a16:creationId xmlns:a16="http://schemas.microsoft.com/office/drawing/2014/main" id="{E6244457-4D72-497C-B61A-E920661DF109}"/>
              </a:ext>
            </a:extLst>
          </p:cNvPr>
          <p:cNvSpPr/>
          <p:nvPr userDrawn="1"/>
        </p:nvSpPr>
        <p:spPr>
          <a:xfrm>
            <a:off x="8178915" y="260935"/>
            <a:ext cx="453889" cy="419784"/>
          </a:xfrm>
          <a:custGeom>
            <a:avLst/>
            <a:gdLst>
              <a:gd name="connsiteX0" fmla="*/ 278634 w 304444"/>
              <a:gd name="connsiteY0" fmla="*/ 0 h 281568"/>
              <a:gd name="connsiteX1" fmla="*/ 304444 w 304444"/>
              <a:gd name="connsiteY1" fmla="*/ 41062 h 281568"/>
              <a:gd name="connsiteX2" fmla="*/ 256930 w 304444"/>
              <a:gd name="connsiteY2" fmla="*/ 81244 h 281568"/>
              <a:gd name="connsiteX3" fmla="*/ 239918 w 304444"/>
              <a:gd name="connsiteY3" fmla="*/ 158969 h 281568"/>
              <a:gd name="connsiteX4" fmla="*/ 295059 w 304444"/>
              <a:gd name="connsiteY4" fmla="*/ 158969 h 281568"/>
              <a:gd name="connsiteX5" fmla="*/ 295059 w 304444"/>
              <a:gd name="connsiteY5" fmla="*/ 281568 h 281568"/>
              <a:gd name="connsiteX6" fmla="*/ 181845 w 304444"/>
              <a:gd name="connsiteY6" fmla="*/ 281568 h 281568"/>
              <a:gd name="connsiteX7" fmla="*/ 181845 w 304444"/>
              <a:gd name="connsiteY7" fmla="*/ 184778 h 281568"/>
              <a:gd name="connsiteX8" fmla="*/ 200616 w 304444"/>
              <a:gd name="connsiteY8" fmla="*/ 70979 h 281568"/>
              <a:gd name="connsiteX9" fmla="*/ 278634 w 304444"/>
              <a:gd name="connsiteY9" fmla="*/ 0 h 281568"/>
              <a:gd name="connsiteX10" fmla="*/ 96789 w 304444"/>
              <a:gd name="connsiteY10" fmla="*/ 0 h 281568"/>
              <a:gd name="connsiteX11" fmla="*/ 122599 w 304444"/>
              <a:gd name="connsiteY11" fmla="*/ 41062 h 281568"/>
              <a:gd name="connsiteX12" fmla="*/ 75084 w 304444"/>
              <a:gd name="connsiteY12" fmla="*/ 81244 h 281568"/>
              <a:gd name="connsiteX13" fmla="*/ 58073 w 304444"/>
              <a:gd name="connsiteY13" fmla="*/ 158969 h 281568"/>
              <a:gd name="connsiteX14" fmla="*/ 113213 w 304444"/>
              <a:gd name="connsiteY14" fmla="*/ 158969 h 281568"/>
              <a:gd name="connsiteX15" fmla="*/ 113213 w 304444"/>
              <a:gd name="connsiteY15" fmla="*/ 281568 h 281568"/>
              <a:gd name="connsiteX16" fmla="*/ 0 w 304444"/>
              <a:gd name="connsiteY16" fmla="*/ 281568 h 281568"/>
              <a:gd name="connsiteX17" fmla="*/ 0 w 304444"/>
              <a:gd name="connsiteY17" fmla="*/ 184778 h 281568"/>
              <a:gd name="connsiteX18" fmla="*/ 18772 w 304444"/>
              <a:gd name="connsiteY18" fmla="*/ 70979 h 281568"/>
              <a:gd name="connsiteX19" fmla="*/ 96789 w 304444"/>
              <a:gd name="connsiteY19" fmla="*/ 0 h 281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04444" h="281568">
                <a:moveTo>
                  <a:pt x="278634" y="0"/>
                </a:moveTo>
                <a:lnTo>
                  <a:pt x="304444" y="41062"/>
                </a:lnTo>
                <a:cubicBezTo>
                  <a:pt x="282936" y="50057"/>
                  <a:pt x="267098" y="63450"/>
                  <a:pt x="256930" y="81244"/>
                </a:cubicBezTo>
                <a:cubicBezTo>
                  <a:pt x="246762" y="99037"/>
                  <a:pt x="241092" y="124946"/>
                  <a:pt x="239918" y="158969"/>
                </a:cubicBezTo>
                <a:lnTo>
                  <a:pt x="295059" y="158969"/>
                </a:lnTo>
                <a:lnTo>
                  <a:pt x="295059" y="281568"/>
                </a:lnTo>
                <a:lnTo>
                  <a:pt x="181845" y="281568"/>
                </a:lnTo>
                <a:lnTo>
                  <a:pt x="181845" y="184778"/>
                </a:lnTo>
                <a:cubicBezTo>
                  <a:pt x="181845" y="132376"/>
                  <a:pt x="188102" y="94443"/>
                  <a:pt x="200616" y="70979"/>
                </a:cubicBezTo>
                <a:cubicBezTo>
                  <a:pt x="217041" y="39693"/>
                  <a:pt x="243047" y="16034"/>
                  <a:pt x="278634" y="0"/>
                </a:cubicBezTo>
                <a:close/>
                <a:moveTo>
                  <a:pt x="96789" y="0"/>
                </a:moveTo>
                <a:lnTo>
                  <a:pt x="122599" y="41062"/>
                </a:lnTo>
                <a:cubicBezTo>
                  <a:pt x="101090" y="50057"/>
                  <a:pt x="85252" y="63450"/>
                  <a:pt x="75084" y="81244"/>
                </a:cubicBezTo>
                <a:cubicBezTo>
                  <a:pt x="64916" y="99037"/>
                  <a:pt x="59246" y="124946"/>
                  <a:pt x="58073" y="158969"/>
                </a:cubicBezTo>
                <a:lnTo>
                  <a:pt x="113213" y="158969"/>
                </a:lnTo>
                <a:lnTo>
                  <a:pt x="113213" y="281568"/>
                </a:lnTo>
                <a:lnTo>
                  <a:pt x="0" y="281568"/>
                </a:lnTo>
                <a:lnTo>
                  <a:pt x="0" y="184778"/>
                </a:lnTo>
                <a:cubicBezTo>
                  <a:pt x="0" y="132376"/>
                  <a:pt x="6257" y="94443"/>
                  <a:pt x="18772" y="70979"/>
                </a:cubicBezTo>
                <a:cubicBezTo>
                  <a:pt x="35196" y="39693"/>
                  <a:pt x="61202" y="16034"/>
                  <a:pt x="96789" y="0"/>
                </a:cubicBezTo>
                <a:close/>
              </a:path>
            </a:pathLst>
          </a:custGeom>
          <a:solidFill>
            <a:srgbClr val="0121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7" name="자유형: 도형 14">
            <a:extLst>
              <a:ext uri="{FF2B5EF4-FFF2-40B4-BE49-F238E27FC236}">
                <a16:creationId xmlns:a16="http://schemas.microsoft.com/office/drawing/2014/main" id="{DD6ADDBF-E869-45A1-9DD8-B20362040D67}"/>
              </a:ext>
            </a:extLst>
          </p:cNvPr>
          <p:cNvSpPr/>
          <p:nvPr userDrawn="1"/>
        </p:nvSpPr>
        <p:spPr>
          <a:xfrm rot="10800000">
            <a:off x="11447495" y="3795004"/>
            <a:ext cx="453889" cy="419784"/>
          </a:xfrm>
          <a:custGeom>
            <a:avLst/>
            <a:gdLst/>
            <a:ahLst/>
            <a:cxnLst/>
            <a:rect l="l" t="t" r="r" b="b"/>
            <a:pathLst>
              <a:path w="282415" h="261194">
                <a:moveTo>
                  <a:pt x="258472" y="0"/>
                </a:moveTo>
                <a:lnTo>
                  <a:pt x="282415" y="38091"/>
                </a:lnTo>
                <a:cubicBezTo>
                  <a:pt x="262463" y="46435"/>
                  <a:pt x="247771" y="58859"/>
                  <a:pt x="238339" y="75365"/>
                </a:cubicBezTo>
                <a:cubicBezTo>
                  <a:pt x="228907" y="91871"/>
                  <a:pt x="223647" y="115905"/>
                  <a:pt x="222558" y="147466"/>
                </a:cubicBezTo>
                <a:lnTo>
                  <a:pt x="273709" y="147466"/>
                </a:lnTo>
                <a:lnTo>
                  <a:pt x="273709" y="261194"/>
                </a:lnTo>
                <a:lnTo>
                  <a:pt x="168687" y="261194"/>
                </a:lnTo>
                <a:lnTo>
                  <a:pt x="168687" y="171408"/>
                </a:lnTo>
                <a:cubicBezTo>
                  <a:pt x="168687" y="122797"/>
                  <a:pt x="174491" y="87609"/>
                  <a:pt x="186100" y="65843"/>
                </a:cubicBezTo>
                <a:cubicBezTo>
                  <a:pt x="201336" y="36821"/>
                  <a:pt x="225460" y="14874"/>
                  <a:pt x="258472" y="0"/>
                </a:cubicBezTo>
                <a:close/>
                <a:moveTo>
                  <a:pt x="89785" y="0"/>
                </a:moveTo>
                <a:lnTo>
                  <a:pt x="113728" y="38091"/>
                </a:lnTo>
                <a:cubicBezTo>
                  <a:pt x="93775" y="46435"/>
                  <a:pt x="79083" y="58859"/>
                  <a:pt x="69651" y="75365"/>
                </a:cubicBezTo>
                <a:cubicBezTo>
                  <a:pt x="60219" y="91871"/>
                  <a:pt x="54959" y="115905"/>
                  <a:pt x="53871" y="147466"/>
                </a:cubicBezTo>
                <a:lnTo>
                  <a:pt x="105021" y="147466"/>
                </a:lnTo>
                <a:lnTo>
                  <a:pt x="105021" y="261194"/>
                </a:lnTo>
                <a:lnTo>
                  <a:pt x="0" y="261194"/>
                </a:lnTo>
                <a:lnTo>
                  <a:pt x="0" y="171408"/>
                </a:lnTo>
                <a:cubicBezTo>
                  <a:pt x="0" y="122797"/>
                  <a:pt x="5804" y="87609"/>
                  <a:pt x="17413" y="65843"/>
                </a:cubicBezTo>
                <a:cubicBezTo>
                  <a:pt x="32649" y="36821"/>
                  <a:pt x="56773" y="14874"/>
                  <a:pt x="89785" y="0"/>
                </a:cubicBezTo>
                <a:close/>
              </a:path>
            </a:pathLst>
          </a:custGeom>
          <a:solidFill>
            <a:srgbClr val="0121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3" name="Tijdelijke aanduiding voor tekst 12">
            <a:extLst>
              <a:ext uri="{FF2B5EF4-FFF2-40B4-BE49-F238E27FC236}">
                <a16:creationId xmlns:a16="http://schemas.microsoft.com/office/drawing/2014/main" id="{8B936926-BB76-4ED2-89C7-A7687046DF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809355" y="164391"/>
            <a:ext cx="3173413" cy="3427413"/>
          </a:xfrm>
          <a:prstGeom prst="rect">
            <a:avLst/>
          </a:prstGeom>
        </p:spPr>
        <p:txBody>
          <a:bodyPr/>
          <a:lstStyle>
            <a:lvl1pPr>
              <a:buNone/>
              <a:defRPr sz="2000"/>
            </a:lvl1pPr>
          </a:lstStyle>
          <a:p>
            <a:pPr lvl="0"/>
            <a:r>
              <a:rPr lang="nl-NL"/>
              <a:t>Citaat</a:t>
            </a:r>
            <a:endParaRPr lang="nl-BE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0FC6AD09-7C1F-4D61-91BB-DDFF3810DD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5232400"/>
            <a:ext cx="12192000" cy="817525"/>
          </a:xfrm>
          <a:prstGeom prst="rect">
            <a:avLst/>
          </a:prstGeom>
        </p:spPr>
        <p:txBody>
          <a:bodyPr anchor="b"/>
          <a:lstStyle>
            <a:lvl1pPr algn="r">
              <a:defRPr sz="2400" b="1" spc="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TUSSENTITEL</a:t>
            </a:r>
            <a:endParaRPr lang="nl-BE"/>
          </a:p>
        </p:txBody>
      </p:sp>
      <p:sp>
        <p:nvSpPr>
          <p:cNvPr id="18" name="Tijdelijke aanduiding voor datum 3">
            <a:extLst>
              <a:ext uri="{FF2B5EF4-FFF2-40B4-BE49-F238E27FC236}">
                <a16:creationId xmlns:a16="http://schemas.microsoft.com/office/drawing/2014/main" id="{0BE7ED6E-767E-4AD2-9032-497D5F76FD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12169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11/01/2024</a:t>
            </a:fld>
            <a:endParaRPr lang="nl-BE">
              <a:solidFill>
                <a:srgbClr val="012169"/>
              </a:solidFill>
            </a:endParaRPr>
          </a:p>
        </p:txBody>
      </p:sp>
      <p:sp>
        <p:nvSpPr>
          <p:cNvPr id="19" name="Tijdelijke aanduiding voor voettekst 4">
            <a:extLst>
              <a:ext uri="{FF2B5EF4-FFF2-40B4-BE49-F238E27FC236}">
                <a16:creationId xmlns:a16="http://schemas.microsoft.com/office/drawing/2014/main" id="{9DA5D044-E528-420A-9A35-13F29FB159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12169"/>
                </a:solidFill>
              </a:defRPr>
            </a:lvl1pPr>
          </a:lstStyle>
          <a:p>
            <a:endParaRPr lang="nl-BE">
              <a:solidFill>
                <a:srgbClr val="012169"/>
              </a:solidFill>
            </a:endParaRPr>
          </a:p>
        </p:txBody>
      </p:sp>
      <p:sp>
        <p:nvSpPr>
          <p:cNvPr id="20" name="Tijdelijke aanduiding voor dianummer 5">
            <a:extLst>
              <a:ext uri="{FF2B5EF4-FFF2-40B4-BE49-F238E27FC236}">
                <a16:creationId xmlns:a16="http://schemas.microsoft.com/office/drawing/2014/main" id="{8F0F1BF1-235B-4659-9F5F-CDC73E64E8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‹nr.›</a:t>
            </a:fld>
            <a:endParaRPr lang="nl-BE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430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hou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FDDE86-045B-42D2-8161-7261F82F94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92240" y="202565"/>
            <a:ext cx="5572760" cy="6267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INHOUD / TITEL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F47AAC6-03E4-4DE1-8FA8-0600BC0782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2240" y="999461"/>
            <a:ext cx="5572760" cy="5480714"/>
          </a:xfrm>
          <a:prstGeom prst="rect">
            <a:avLst/>
          </a:prstGeom>
        </p:spPr>
        <p:txBody>
          <a:bodyPr/>
          <a:lstStyle>
            <a:lvl1pP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Wingdings" panose="05000000000000000000" pitchFamily="2" charset="2"/>
              <a:buChar char="§"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13" name="Tijdelijke aanduiding voor datum 3">
            <a:extLst>
              <a:ext uri="{FF2B5EF4-FFF2-40B4-BE49-F238E27FC236}">
                <a16:creationId xmlns:a16="http://schemas.microsoft.com/office/drawing/2014/main" id="{450C6CE7-365C-4190-874D-06BA0614AE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11/01/2024</a:t>
            </a:fld>
            <a:endParaRPr lang="nl-BE"/>
          </a:p>
        </p:txBody>
      </p:sp>
      <p:sp>
        <p:nvSpPr>
          <p:cNvPr id="14" name="Tijdelijke aanduiding voor voettekst 4">
            <a:extLst>
              <a:ext uri="{FF2B5EF4-FFF2-40B4-BE49-F238E27FC236}">
                <a16:creationId xmlns:a16="http://schemas.microsoft.com/office/drawing/2014/main" id="{9990B557-9EB5-4976-980C-7D7D9284A9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nl-BE">
              <a:solidFill>
                <a:schemeClr val="bg1"/>
              </a:solidFill>
            </a:endParaRPr>
          </a:p>
        </p:txBody>
      </p:sp>
      <p:sp>
        <p:nvSpPr>
          <p:cNvPr id="15" name="Tijdelijke aanduiding voor dianummer 5">
            <a:extLst>
              <a:ext uri="{FF2B5EF4-FFF2-40B4-BE49-F238E27FC236}">
                <a16:creationId xmlns:a16="http://schemas.microsoft.com/office/drawing/2014/main" id="{B837DE24-0CC4-44F7-9E22-12096EFAEB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‹nr.›</a:t>
            </a:fld>
            <a:endParaRPr lang="nl-BE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7467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id="{2323F91E-EED0-4B5E-B41E-A8194DB9EC7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04800" y="1072337"/>
            <a:ext cx="5715000" cy="5407838"/>
          </a:xfrm>
          <a:prstGeom prst="rect">
            <a:avLst/>
          </a:prstGeom>
        </p:spPr>
        <p:txBody>
          <a:bodyPr/>
          <a:lstStyle>
            <a:lvl1pPr>
              <a:buFont typeface="Wingdings" panose="05000000000000000000" pitchFamily="2" charset="2"/>
              <a:buChar char="§"/>
              <a:defRPr sz="18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Font typeface="Wingdings" panose="05000000000000000000" pitchFamily="2" charset="2"/>
              <a:buChar char="§"/>
              <a:defRPr sz="18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AB0C0FA8-12F3-489A-8357-4B6278549306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172202" y="1072336"/>
            <a:ext cx="5715000" cy="5407839"/>
          </a:xfrm>
          <a:prstGeom prst="rect">
            <a:avLst/>
          </a:prstGeom>
        </p:spPr>
        <p:txBody>
          <a:bodyPr/>
          <a:lstStyle>
            <a:lvl1pPr>
              <a:buFont typeface="Wingdings" panose="05000000000000000000" pitchFamily="2" charset="2"/>
              <a:buChar char="§"/>
              <a:defRPr sz="18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Font typeface="Wingdings" panose="05000000000000000000" pitchFamily="2" charset="2"/>
              <a:buChar char="§"/>
              <a:defRPr sz="18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A38465F0-95E9-4508-BBDF-1434D473471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96950" y="262890"/>
            <a:ext cx="10890252" cy="58928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0" spc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BE"/>
              <a:t>Titel</a:t>
            </a:r>
          </a:p>
        </p:txBody>
      </p:sp>
      <p:sp>
        <p:nvSpPr>
          <p:cNvPr id="11" name="Tijdelijke aanduiding voor datum 3">
            <a:extLst>
              <a:ext uri="{FF2B5EF4-FFF2-40B4-BE49-F238E27FC236}">
                <a16:creationId xmlns:a16="http://schemas.microsoft.com/office/drawing/2014/main" id="{24946970-833B-4143-A7E8-AC687D6AF0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11/01/2024</a:t>
            </a:fld>
            <a:endParaRPr lang="nl-BE"/>
          </a:p>
        </p:txBody>
      </p:sp>
      <p:sp>
        <p:nvSpPr>
          <p:cNvPr id="12" name="Tijdelijke aanduiding voor voettekst 4">
            <a:extLst>
              <a:ext uri="{FF2B5EF4-FFF2-40B4-BE49-F238E27FC236}">
                <a16:creationId xmlns:a16="http://schemas.microsoft.com/office/drawing/2014/main" id="{C1C5F5B4-421D-47F4-9058-AC40F06F71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nl-BE">
              <a:solidFill>
                <a:schemeClr val="bg1"/>
              </a:solidFill>
            </a:endParaRPr>
          </a:p>
        </p:txBody>
      </p:sp>
      <p:sp>
        <p:nvSpPr>
          <p:cNvPr id="13" name="Tijdelijke aanduiding voor dianummer 5">
            <a:extLst>
              <a:ext uri="{FF2B5EF4-FFF2-40B4-BE49-F238E27FC236}">
                <a16:creationId xmlns:a16="http://schemas.microsoft.com/office/drawing/2014/main" id="{F2209A2F-4E9A-432B-A4B2-49EDE432A0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‹nr.›</a:t>
            </a:fld>
            <a:endParaRPr lang="nl-BE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370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A372683-0910-4182-96CB-C8FAD5E44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0474" y="1038395"/>
            <a:ext cx="8086726" cy="5441780"/>
          </a:xfrm>
          <a:prstGeom prst="rect">
            <a:avLst/>
          </a:prstGeom>
        </p:spPr>
        <p:txBody>
          <a:bodyPr/>
          <a:lstStyle>
            <a:lvl1pPr>
              <a:buFont typeface="Wingdings" panose="05000000000000000000" pitchFamily="2" charset="2"/>
              <a:buChar char="§"/>
              <a:defRPr sz="18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Font typeface="Wingdings" panose="05000000000000000000" pitchFamily="2" charset="2"/>
              <a:buChar char="§"/>
              <a:defRPr sz="18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59EEFB5C-F0B4-4D68-A86F-04F997E727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12169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11/01/2024</a:t>
            </a:fld>
            <a:endParaRPr lang="nl-BE">
              <a:solidFill>
                <a:srgbClr val="012169"/>
              </a:solidFill>
            </a:endParaRPr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BCC1CEC8-B668-4E7C-8D51-85430B3310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12169"/>
                </a:solidFill>
              </a:defRPr>
            </a:lvl1pPr>
          </a:lstStyle>
          <a:p>
            <a:endParaRPr lang="nl-BE">
              <a:solidFill>
                <a:srgbClr val="012169"/>
              </a:solidFill>
            </a:endParaRPr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375A5AF8-0FE0-4890-BB11-34459084AD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12169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‹nr.›</a:t>
            </a:fld>
            <a:endParaRPr lang="nl-BE">
              <a:solidFill>
                <a:srgbClr val="012169"/>
              </a:solidFill>
            </a:endParaRP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4C3EFE27-D0B2-4D4D-BAC8-2CC0F8825F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00474" y="262890"/>
            <a:ext cx="8086727" cy="58928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0" spc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BE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1388654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oud met bijschrif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A372683-0910-4182-96CB-C8FAD5E44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394" y="1037801"/>
            <a:ext cx="8018779" cy="5442374"/>
          </a:xfrm>
          <a:prstGeom prst="rect">
            <a:avLst/>
          </a:prstGeom>
        </p:spPr>
        <p:txBody>
          <a:bodyPr/>
          <a:lstStyle>
            <a:lvl1pPr>
              <a:buFont typeface="Wingdings" panose="05000000000000000000" pitchFamily="2" charset="2"/>
              <a:buChar char="§"/>
              <a:defRPr sz="18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Font typeface="Wingdings" panose="05000000000000000000" pitchFamily="2" charset="2"/>
              <a:buChar char="§"/>
              <a:defRPr sz="18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FAB7B660-9626-46D5-BA00-C2423CFEE4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12169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11/01/2024</a:t>
            </a:fld>
            <a:endParaRPr lang="nl-BE">
              <a:solidFill>
                <a:srgbClr val="012169"/>
              </a:solidFill>
            </a:endParaRPr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A02EEFFF-9BD1-4D8E-B762-F875536460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12169"/>
                </a:solidFill>
              </a:defRPr>
            </a:lvl1pPr>
          </a:lstStyle>
          <a:p>
            <a:endParaRPr lang="nl-BE">
              <a:solidFill>
                <a:srgbClr val="012169"/>
              </a:solidFill>
            </a:endParaRPr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04B74280-50EB-4967-941E-5F9971D7B3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‹nr.›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922340C7-5787-49DF-90D8-58896BBA31F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96949" y="262890"/>
            <a:ext cx="7261225" cy="58928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0" spc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BE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3115797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datum 3">
            <a:extLst>
              <a:ext uri="{FF2B5EF4-FFF2-40B4-BE49-F238E27FC236}">
                <a16:creationId xmlns:a16="http://schemas.microsoft.com/office/drawing/2014/main" id="{5B1430A4-20C9-40DA-97ED-D0BC0008D1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11/01/2024</a:t>
            </a:fld>
            <a:endParaRPr lang="nl-BE"/>
          </a:p>
        </p:txBody>
      </p:sp>
      <p:sp>
        <p:nvSpPr>
          <p:cNvPr id="10" name="Tijdelijke aanduiding voor voettekst 4">
            <a:extLst>
              <a:ext uri="{FF2B5EF4-FFF2-40B4-BE49-F238E27FC236}">
                <a16:creationId xmlns:a16="http://schemas.microsoft.com/office/drawing/2014/main" id="{E5F93407-1661-4931-9A05-CBE3AFAE1B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nl-BE">
              <a:solidFill>
                <a:schemeClr val="bg1"/>
              </a:solidFill>
            </a:endParaRPr>
          </a:p>
        </p:txBody>
      </p:sp>
      <p:sp>
        <p:nvSpPr>
          <p:cNvPr id="11" name="Tijdelijke aanduiding voor dianummer 5">
            <a:extLst>
              <a:ext uri="{FF2B5EF4-FFF2-40B4-BE49-F238E27FC236}">
                <a16:creationId xmlns:a16="http://schemas.microsoft.com/office/drawing/2014/main" id="{D3B9A0E2-CEA8-49B4-8B58-D808A9C0C9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‹nr.›</a:t>
            </a:fld>
            <a:endParaRPr lang="nl-BE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767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64" r:id="rId2"/>
    <p:sldLayoutId id="2147483649" r:id="rId3"/>
    <p:sldLayoutId id="2147483651" r:id="rId4"/>
    <p:sldLayoutId id="2147483660" r:id="rId5"/>
    <p:sldLayoutId id="2147483650" r:id="rId6"/>
    <p:sldLayoutId id="2147483652" r:id="rId7"/>
    <p:sldLayoutId id="2147483656" r:id="rId8"/>
    <p:sldLayoutId id="2147483661" r:id="rId9"/>
    <p:sldLayoutId id="2147483657" r:id="rId10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omusmedica.be/richtlijnen/themadossiers/lokaal-antibioticastewardship-luchtweginfecties-toolkit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dischfarmaceutischoverleg.be/events/train-the-trainer-mfo-antibiotica-veilig-minder-antibiotica-2" TargetMode="External"/><Relationship Id="rId2" Type="http://schemas.openxmlformats.org/officeDocument/2006/relationships/hyperlink" Target="https://praatoverantibiotica.be/voor-zorgprofessionals/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medischfarmaceutischoverleg.be/events/train-the-trainer-mfo-antibiotica-veilig-minder-antibiotica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questionpro.com/t/AYlAaZ0cgM" TargetMode="Externa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50FDED-A493-4645-92EB-B62278EBDE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ANTIBIOTIC STEWARDSHIP – INTERVISIE 2 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6370765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7A79C208-DD5E-2D5F-91DC-2C6BD6B3B57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833" y="1009491"/>
            <a:ext cx="10511934" cy="5313362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nl-BE" sz="1400" b="1" dirty="0">
                <a:latin typeface="Arial" panose="020B0604020202020204" pitchFamily="34" charset="0"/>
                <a:cs typeface="Arial" panose="020B0604020202020204" pitchFamily="34" charset="0"/>
              </a:rPr>
              <a:t>Feedback gebaseerd op APQI (</a:t>
            </a:r>
            <a:r>
              <a:rPr lang="nl-BE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Antibiotic</a:t>
            </a:r>
            <a:r>
              <a:rPr lang="nl-BE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BE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Prescribing</a:t>
            </a:r>
            <a:r>
              <a:rPr lang="nl-BE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BE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Quality</a:t>
            </a:r>
            <a:r>
              <a:rPr lang="nl-BE" sz="1400" b="1" dirty="0">
                <a:latin typeface="Arial" panose="020B0604020202020204" pitchFamily="34" charset="0"/>
                <a:cs typeface="Arial" panose="020B0604020202020204" pitchFamily="34" charset="0"/>
              </a:rPr>
              <a:t> Indicators)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  <a:t>% antibiotica-voorschriften voor patiënten met ICPC-code (voor luchtweginfecties)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  <a:t>% eerste keuze antibiotica-voorschriften (volgens richtlijnen) per ICPC-code </a:t>
            </a:r>
            <a:endParaRPr lang="nl-NL" sz="14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nl-BE" sz="1400" dirty="0">
                <a:latin typeface="Arial" panose="020B0604020202020204" pitchFamily="34" charset="0"/>
                <a:cs typeface="Arial" panose="020B0604020202020204" pitchFamily="34" charset="0"/>
              </a:rPr>
              <a:t>% </a:t>
            </a:r>
            <a:r>
              <a:rPr lang="nl-BE" sz="1400" dirty="0" err="1">
                <a:latin typeface="Arial" panose="020B0604020202020204" pitchFamily="34" charset="0"/>
                <a:cs typeface="Arial" panose="020B0604020202020204" pitchFamily="34" charset="0"/>
              </a:rPr>
              <a:t>chinolone</a:t>
            </a:r>
            <a:r>
              <a:rPr lang="nl-BE" sz="1400" dirty="0">
                <a:latin typeface="Arial" panose="020B0604020202020204" pitchFamily="34" charset="0"/>
                <a:cs typeface="Arial" panose="020B0604020202020204" pitchFamily="34" charset="0"/>
              </a:rPr>
              <a:t>-voorschriften per ICPC-code</a:t>
            </a:r>
          </a:p>
          <a:p>
            <a:pPr marL="0" indent="0">
              <a:lnSpc>
                <a:spcPct val="120000"/>
              </a:lnSpc>
              <a:buNone/>
            </a:pPr>
            <a:endParaRPr lang="nl-B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nl-BE" sz="2000" dirty="0"/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76789FB9-ABAB-59DF-CA61-9DFF1E79883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0319A2EE-CF3C-45EF-BCC7-0529014641C3}" type="datetime1">
              <a:rPr lang="nl-BE" smtClean="0"/>
              <a:t>11/01/2024</a:t>
            </a:fld>
            <a:endParaRPr lang="nl-BE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773372B9-2A70-75B1-6891-7EF1870870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10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9" name="Titel 6">
            <a:extLst>
              <a:ext uri="{FF2B5EF4-FFF2-40B4-BE49-F238E27FC236}">
                <a16:creationId xmlns:a16="http://schemas.microsoft.com/office/drawing/2014/main" id="{95E0C04C-6886-65B4-F638-B6C4A69D19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6950" y="262890"/>
            <a:ext cx="10890252" cy="589280"/>
          </a:xfrm>
        </p:spPr>
        <p:txBody>
          <a:bodyPr>
            <a:normAutofit fontScale="90000"/>
          </a:bodyPr>
          <a:lstStyle/>
          <a:p>
            <a:r>
              <a:rPr lang="nl-NL" dirty="0"/>
              <a:t>ACHTERGRONDINFORMATIE: ANTIBIOTICA BAROMETER </a:t>
            </a:r>
            <a:endParaRPr lang="nl-BE" dirty="0"/>
          </a:p>
        </p:txBody>
      </p:sp>
      <p:grpSp>
        <p:nvGrpSpPr>
          <p:cNvPr id="6" name="Group 22">
            <a:extLst>
              <a:ext uri="{FF2B5EF4-FFF2-40B4-BE49-F238E27FC236}">
                <a16:creationId xmlns:a16="http://schemas.microsoft.com/office/drawing/2014/main" id="{32BCEA1E-BB1F-42B8-953B-78D366C1A876}"/>
              </a:ext>
            </a:extLst>
          </p:cNvPr>
          <p:cNvGrpSpPr/>
          <p:nvPr/>
        </p:nvGrpSpPr>
        <p:grpSpPr>
          <a:xfrm>
            <a:off x="996950" y="2498834"/>
            <a:ext cx="10753099" cy="3579088"/>
            <a:chOff x="-969403" y="1282540"/>
            <a:chExt cx="13135292" cy="5679980"/>
          </a:xfrm>
        </p:grpSpPr>
        <p:grpSp>
          <p:nvGrpSpPr>
            <p:cNvPr id="7" name="Group 9">
              <a:extLst>
                <a:ext uri="{FF2B5EF4-FFF2-40B4-BE49-F238E27FC236}">
                  <a16:creationId xmlns:a16="http://schemas.microsoft.com/office/drawing/2014/main" id="{FA7FE48A-FBC5-4E77-845B-54D40A50A476}"/>
                </a:ext>
              </a:extLst>
            </p:cNvPr>
            <p:cNvGrpSpPr/>
            <p:nvPr/>
          </p:nvGrpSpPr>
          <p:grpSpPr>
            <a:xfrm>
              <a:off x="-969403" y="1282540"/>
              <a:ext cx="13135292" cy="5679980"/>
              <a:chOff x="-969403" y="1282540"/>
              <a:chExt cx="13135292" cy="5679980"/>
            </a:xfrm>
          </p:grpSpPr>
          <p:cxnSp>
            <p:nvCxnSpPr>
              <p:cNvPr id="18" name="Rechte verbindingslijn 6">
                <a:extLst>
                  <a:ext uri="{FF2B5EF4-FFF2-40B4-BE49-F238E27FC236}">
                    <a16:creationId xmlns:a16="http://schemas.microsoft.com/office/drawing/2014/main" id="{5D62A538-7906-4A84-BE15-A9C7FE9A929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68802" y="2347100"/>
                <a:ext cx="0" cy="281483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9" name="Group 3">
                <a:extLst>
                  <a:ext uri="{FF2B5EF4-FFF2-40B4-BE49-F238E27FC236}">
                    <a16:creationId xmlns:a16="http://schemas.microsoft.com/office/drawing/2014/main" id="{2EC12106-4FA2-4908-953A-63D4DAECF84C}"/>
                  </a:ext>
                </a:extLst>
              </p:cNvPr>
              <p:cNvGrpSpPr/>
              <p:nvPr/>
            </p:nvGrpSpPr>
            <p:grpSpPr>
              <a:xfrm>
                <a:off x="-969403" y="1282540"/>
                <a:ext cx="13135292" cy="5679980"/>
                <a:chOff x="-969403" y="1282540"/>
                <a:chExt cx="13135292" cy="5679980"/>
              </a:xfrm>
            </p:grpSpPr>
            <p:sp>
              <p:nvSpPr>
                <p:cNvPr id="26" name="Tekstvak 8">
                  <a:extLst>
                    <a:ext uri="{FF2B5EF4-FFF2-40B4-BE49-F238E27FC236}">
                      <a16:creationId xmlns:a16="http://schemas.microsoft.com/office/drawing/2014/main" id="{19FE32F0-3D0D-4D41-9CAF-28EB5270DCBC}"/>
                    </a:ext>
                  </a:extLst>
                </p:cNvPr>
                <p:cNvSpPr txBox="1"/>
                <p:nvPr/>
              </p:nvSpPr>
              <p:spPr>
                <a:xfrm>
                  <a:off x="-767940" y="2488145"/>
                  <a:ext cx="5710275" cy="58612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nl-NL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MIJN HUISARTSENPRAKTIJK</a:t>
                  </a:r>
                </a:p>
              </p:txBody>
            </p:sp>
            <p:sp>
              <p:nvSpPr>
                <p:cNvPr id="27" name="Tekstvak 9">
                  <a:extLst>
                    <a:ext uri="{FF2B5EF4-FFF2-40B4-BE49-F238E27FC236}">
                      <a16:creationId xmlns:a16="http://schemas.microsoft.com/office/drawing/2014/main" id="{0E9B3C0D-5121-4971-8579-5037626E9104}"/>
                    </a:ext>
                  </a:extLst>
                </p:cNvPr>
                <p:cNvSpPr txBox="1"/>
                <p:nvPr/>
              </p:nvSpPr>
              <p:spPr>
                <a:xfrm>
                  <a:off x="-434898" y="4277795"/>
                  <a:ext cx="5377233" cy="10257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nl-NL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TOP 10% prestaties</a:t>
                  </a:r>
                </a:p>
                <a:p>
                  <a:pPr algn="ctr"/>
                  <a:r>
                    <a:rPr lang="nl-NL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(gemiddelde 10% beste prestaties)</a:t>
                  </a:r>
                  <a:endParaRPr lang="nl-BE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" name="Tekstvak 10">
                  <a:extLst>
                    <a:ext uri="{FF2B5EF4-FFF2-40B4-BE49-F238E27FC236}">
                      <a16:creationId xmlns:a16="http://schemas.microsoft.com/office/drawing/2014/main" id="{84CA490E-3BD7-439C-B4A2-C127EF35C558}"/>
                    </a:ext>
                  </a:extLst>
                </p:cNvPr>
                <p:cNvSpPr txBox="1"/>
                <p:nvPr/>
              </p:nvSpPr>
              <p:spPr>
                <a:xfrm>
                  <a:off x="10840553" y="4809821"/>
                  <a:ext cx="1082348" cy="147732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endParaRPr lang="nl-NL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r>
                    <a:rPr lang="nl-NL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&lt; P25</a:t>
                  </a:r>
                </a:p>
                <a:p>
                  <a:r>
                    <a:rPr lang="nl-NL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P25-P50</a:t>
                  </a:r>
                </a:p>
                <a:p>
                  <a:r>
                    <a:rPr lang="nl-NL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P50-P75</a:t>
                  </a:r>
                </a:p>
                <a:p>
                  <a:r>
                    <a:rPr lang="nl-NL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&gt;P75 </a:t>
                  </a:r>
                  <a:endParaRPr lang="nl-BE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9" name="Rechthoek 11">
                  <a:extLst>
                    <a:ext uri="{FF2B5EF4-FFF2-40B4-BE49-F238E27FC236}">
                      <a16:creationId xmlns:a16="http://schemas.microsoft.com/office/drawing/2014/main" id="{187963F7-7067-4EA8-A7E3-D71F1600D7A2}"/>
                    </a:ext>
                  </a:extLst>
                </p:cNvPr>
                <p:cNvSpPr/>
                <p:nvPr/>
              </p:nvSpPr>
              <p:spPr>
                <a:xfrm>
                  <a:off x="10644771" y="5456001"/>
                  <a:ext cx="180001" cy="180000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30" name="Rechthoek 12">
                  <a:extLst>
                    <a:ext uri="{FF2B5EF4-FFF2-40B4-BE49-F238E27FC236}">
                      <a16:creationId xmlns:a16="http://schemas.microsoft.com/office/drawing/2014/main" id="{144FF168-E90E-4D8E-A941-D1252329B55A}"/>
                    </a:ext>
                  </a:extLst>
                </p:cNvPr>
                <p:cNvSpPr/>
                <p:nvPr/>
              </p:nvSpPr>
              <p:spPr>
                <a:xfrm>
                  <a:off x="10660552" y="6250148"/>
                  <a:ext cx="180001" cy="180000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31" name="Rechthoek 13">
                  <a:extLst>
                    <a:ext uri="{FF2B5EF4-FFF2-40B4-BE49-F238E27FC236}">
                      <a16:creationId xmlns:a16="http://schemas.microsoft.com/office/drawing/2014/main" id="{D9B10E7E-B3A2-47CB-8167-303852B78DD0}"/>
                    </a:ext>
                  </a:extLst>
                </p:cNvPr>
                <p:cNvSpPr/>
                <p:nvPr/>
              </p:nvSpPr>
              <p:spPr>
                <a:xfrm>
                  <a:off x="10644771" y="5820482"/>
                  <a:ext cx="180001" cy="180000"/>
                </a:xfrm>
                <a:prstGeom prst="rect">
                  <a:avLst/>
                </a:prstGeom>
                <a:solidFill>
                  <a:schemeClr val="bg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32" name="Rechthoek 14">
                  <a:extLst>
                    <a:ext uri="{FF2B5EF4-FFF2-40B4-BE49-F238E27FC236}">
                      <a16:creationId xmlns:a16="http://schemas.microsoft.com/office/drawing/2014/main" id="{00711F70-5A8D-47B7-9F4F-2C22A44A8FE7}"/>
                    </a:ext>
                  </a:extLst>
                </p:cNvPr>
                <p:cNvSpPr/>
                <p:nvPr/>
              </p:nvSpPr>
              <p:spPr>
                <a:xfrm>
                  <a:off x="10660552" y="6782520"/>
                  <a:ext cx="180001" cy="180000"/>
                </a:xfrm>
                <a:prstGeom prst="rect">
                  <a:avLst/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33" name="Tekstvak 15">
                  <a:extLst>
                    <a:ext uri="{FF2B5EF4-FFF2-40B4-BE49-F238E27FC236}">
                      <a16:creationId xmlns:a16="http://schemas.microsoft.com/office/drawing/2014/main" id="{C7D15F99-343A-4190-8051-9A83C6D080FA}"/>
                    </a:ext>
                  </a:extLst>
                </p:cNvPr>
                <p:cNvSpPr txBox="1"/>
                <p:nvPr/>
              </p:nvSpPr>
              <p:spPr>
                <a:xfrm>
                  <a:off x="-969403" y="3419028"/>
                  <a:ext cx="5911736" cy="58612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nl-NL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REGIO (provincie, arr., ELZ)</a:t>
                  </a:r>
                  <a:endParaRPr lang="nl-BE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4" name="Tekstvak 16">
                  <a:extLst>
                    <a:ext uri="{FF2B5EF4-FFF2-40B4-BE49-F238E27FC236}">
                      <a16:creationId xmlns:a16="http://schemas.microsoft.com/office/drawing/2014/main" id="{4A9A59C5-9B69-4D0C-85B8-4C6C8802B5C2}"/>
                    </a:ext>
                  </a:extLst>
                </p:cNvPr>
                <p:cNvSpPr txBox="1"/>
                <p:nvPr/>
              </p:nvSpPr>
              <p:spPr>
                <a:xfrm>
                  <a:off x="1192590" y="1282540"/>
                  <a:ext cx="8942851" cy="1025721"/>
                </a:xfrm>
                <a:prstGeom prst="rect">
                  <a:avLst/>
                </a:prstGeom>
                <a:noFill/>
                <a:ln>
                  <a:solidFill>
                    <a:schemeClr val="accent1"/>
                  </a:solidFill>
                </a:ln>
              </p:spPr>
              <p:txBody>
                <a:bodyPr wrap="square" lIns="91440" tIns="45720" rIns="91440" bIns="45720" rtlCol="0" anchor="t">
                  <a:spAutoFit/>
                </a:bodyPr>
                <a:lstStyle/>
                <a:p>
                  <a:pPr algn="ctr"/>
                  <a:r>
                    <a:rPr lang="nl-NL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% antibiotica-voorschriften voor patiënten met ICPC-code R78 (bronchitis)</a:t>
                  </a:r>
                </a:p>
              </p:txBody>
            </p:sp>
            <p:sp>
              <p:nvSpPr>
                <p:cNvPr id="35" name="Tekstvak 17">
                  <a:extLst>
                    <a:ext uri="{FF2B5EF4-FFF2-40B4-BE49-F238E27FC236}">
                      <a16:creationId xmlns:a16="http://schemas.microsoft.com/office/drawing/2014/main" id="{67D64B36-C58F-420C-8996-F79448B74D42}"/>
                    </a:ext>
                  </a:extLst>
                </p:cNvPr>
                <p:cNvSpPr txBox="1"/>
                <p:nvPr/>
              </p:nvSpPr>
              <p:spPr>
                <a:xfrm>
                  <a:off x="10687113" y="4763724"/>
                  <a:ext cx="1478776" cy="58612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nl-BE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Legende: </a:t>
                  </a:r>
                </a:p>
              </p:txBody>
            </p:sp>
            <p:sp>
              <p:nvSpPr>
                <p:cNvPr id="36" name="Tekstvak 18">
                  <a:extLst>
                    <a:ext uri="{FF2B5EF4-FFF2-40B4-BE49-F238E27FC236}">
                      <a16:creationId xmlns:a16="http://schemas.microsoft.com/office/drawing/2014/main" id="{B6751259-7FE3-40E7-B547-C7F22CFED38D}"/>
                    </a:ext>
                  </a:extLst>
                </p:cNvPr>
                <p:cNvSpPr txBox="1"/>
                <p:nvPr/>
              </p:nvSpPr>
              <p:spPr>
                <a:xfrm>
                  <a:off x="4968803" y="4320980"/>
                  <a:ext cx="1609621" cy="646331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endParaRPr lang="nl-NL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algn="ctr"/>
                  <a:endParaRPr lang="nl-BE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7" name="Tekstvak 19">
                  <a:extLst>
                    <a:ext uri="{FF2B5EF4-FFF2-40B4-BE49-F238E27FC236}">
                      <a16:creationId xmlns:a16="http://schemas.microsoft.com/office/drawing/2014/main" id="{7F0018BA-D218-4315-9F9C-5ABED26C21A4}"/>
                    </a:ext>
                  </a:extLst>
                </p:cNvPr>
                <p:cNvSpPr txBox="1"/>
                <p:nvPr/>
              </p:nvSpPr>
              <p:spPr>
                <a:xfrm>
                  <a:off x="4968802" y="3374602"/>
                  <a:ext cx="3189853" cy="646331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endParaRPr lang="nl-NL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algn="ctr"/>
                  <a:endParaRPr lang="nl-BE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8" name="Tekstvak 20">
                  <a:extLst>
                    <a:ext uri="{FF2B5EF4-FFF2-40B4-BE49-F238E27FC236}">
                      <a16:creationId xmlns:a16="http://schemas.microsoft.com/office/drawing/2014/main" id="{D17AE5F4-675E-47FA-BB57-92BE983F5616}"/>
                    </a:ext>
                  </a:extLst>
                </p:cNvPr>
                <p:cNvSpPr txBox="1"/>
                <p:nvPr/>
              </p:nvSpPr>
              <p:spPr>
                <a:xfrm>
                  <a:off x="4968802" y="2431034"/>
                  <a:ext cx="2709006" cy="646331"/>
                </a:xfrm>
                <a:prstGeom prst="rect">
                  <a:avLst/>
                </a:prstGeom>
                <a:solidFill>
                  <a:srgbClr val="FFC000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endParaRPr lang="nl-NL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algn="ctr"/>
                  <a:endParaRPr lang="nl-BE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cxnSp>
            <p:nvCxnSpPr>
              <p:cNvPr id="20" name="Rechte verbindingslijn 24">
                <a:extLst>
                  <a:ext uri="{FF2B5EF4-FFF2-40B4-BE49-F238E27FC236}">
                    <a16:creationId xmlns:a16="http://schemas.microsoft.com/office/drawing/2014/main" id="{A7E06589-9FBA-4237-B5A7-490E619B253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55406" y="2347100"/>
                <a:ext cx="0" cy="3392837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Rechte verbindingslijn 28">
                <a:extLst>
                  <a:ext uri="{FF2B5EF4-FFF2-40B4-BE49-F238E27FC236}">
                    <a16:creationId xmlns:a16="http://schemas.microsoft.com/office/drawing/2014/main" id="{A54D2278-E024-452A-B88B-489672372E1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57252" y="2347100"/>
                <a:ext cx="0" cy="281483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Rechte verbindingslijn 29">
                <a:extLst>
                  <a:ext uri="{FF2B5EF4-FFF2-40B4-BE49-F238E27FC236}">
                    <a16:creationId xmlns:a16="http://schemas.microsoft.com/office/drawing/2014/main" id="{33633704-A51A-4869-B6A7-F200AF9A53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21879" y="2347100"/>
                <a:ext cx="0" cy="281483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Rechte verbindingslijn 30">
                <a:extLst>
                  <a:ext uri="{FF2B5EF4-FFF2-40B4-BE49-F238E27FC236}">
                    <a16:creationId xmlns:a16="http://schemas.microsoft.com/office/drawing/2014/main" id="{598EB1AD-16C9-4B5A-BECC-4AE07002C77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39755" y="2347100"/>
                <a:ext cx="0" cy="281483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Rechte verbindingslijn 31">
                <a:extLst>
                  <a:ext uri="{FF2B5EF4-FFF2-40B4-BE49-F238E27FC236}">
                    <a16:creationId xmlns:a16="http://schemas.microsoft.com/office/drawing/2014/main" id="{3D119A2F-0E04-46E1-9A58-5C883BE37EB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083210" y="2347100"/>
                <a:ext cx="0" cy="281483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" name="Rechte verbindingslijn 28">
                <a:extLst>
                  <a:ext uri="{FF2B5EF4-FFF2-40B4-BE49-F238E27FC236}">
                    <a16:creationId xmlns:a16="http://schemas.microsoft.com/office/drawing/2014/main" id="{72ABCD2E-8EF2-EEE8-A5E7-4A92664E95B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859507" y="2347100"/>
                <a:ext cx="0" cy="281483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Tekstvak 26">
              <a:extLst>
                <a:ext uri="{FF2B5EF4-FFF2-40B4-BE49-F238E27FC236}">
                  <a16:creationId xmlns:a16="http://schemas.microsoft.com/office/drawing/2014/main" id="{251F851D-70E9-4347-8BAB-5E178F19967A}"/>
                </a:ext>
              </a:extLst>
            </p:cNvPr>
            <p:cNvSpPr txBox="1"/>
            <p:nvPr/>
          </p:nvSpPr>
          <p:spPr>
            <a:xfrm>
              <a:off x="5761661" y="5803523"/>
              <a:ext cx="1125452" cy="10257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l-NL" b="1" dirty="0">
                  <a:solidFill>
                    <a:srgbClr val="FF0000"/>
                  </a:solidFill>
                </a:rPr>
                <a:t>TARGET</a:t>
              </a:r>
            </a:p>
            <a:p>
              <a:pPr algn="ctr"/>
              <a:r>
                <a:rPr lang="nl-NL" b="1" dirty="0">
                  <a:solidFill>
                    <a:srgbClr val="FF0000"/>
                  </a:solidFill>
                </a:rPr>
                <a:t>(30%) </a:t>
              </a:r>
              <a:endParaRPr lang="nl-BE" b="1" dirty="0">
                <a:solidFill>
                  <a:srgbClr val="FF0000"/>
                </a:solidFill>
              </a:endParaRPr>
            </a:p>
          </p:txBody>
        </p:sp>
        <p:cxnSp>
          <p:nvCxnSpPr>
            <p:cNvPr id="11" name="Rechte verbindingslijn 22">
              <a:extLst>
                <a:ext uri="{FF2B5EF4-FFF2-40B4-BE49-F238E27FC236}">
                  <a16:creationId xmlns:a16="http://schemas.microsoft.com/office/drawing/2014/main" id="{901D2DAC-4880-4346-81D6-C5264EDC9590}"/>
                </a:ext>
              </a:extLst>
            </p:cNvPr>
            <p:cNvCxnSpPr/>
            <p:nvPr/>
          </p:nvCxnSpPr>
          <p:spPr>
            <a:xfrm>
              <a:off x="4968801" y="5161935"/>
              <a:ext cx="516663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kstvak 4">
              <a:extLst>
                <a:ext uri="{FF2B5EF4-FFF2-40B4-BE49-F238E27FC236}">
                  <a16:creationId xmlns:a16="http://schemas.microsoft.com/office/drawing/2014/main" id="{9AEA40CB-79FE-4636-A179-02E7D61A01A4}"/>
                </a:ext>
              </a:extLst>
            </p:cNvPr>
            <p:cNvSpPr txBox="1"/>
            <p:nvPr/>
          </p:nvSpPr>
          <p:spPr>
            <a:xfrm>
              <a:off x="4733801" y="5179154"/>
              <a:ext cx="4700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l-NL">
                  <a:solidFill>
                    <a:srgbClr val="012169"/>
                  </a:solidFill>
                </a:rPr>
                <a:t>0%</a:t>
              </a:r>
              <a:endParaRPr lang="nl-BE">
                <a:solidFill>
                  <a:srgbClr val="012169"/>
                </a:solidFill>
              </a:endParaRPr>
            </a:p>
          </p:txBody>
        </p:sp>
        <p:sp>
          <p:nvSpPr>
            <p:cNvPr id="13" name="Tekstvak 23">
              <a:extLst>
                <a:ext uri="{FF2B5EF4-FFF2-40B4-BE49-F238E27FC236}">
                  <a16:creationId xmlns:a16="http://schemas.microsoft.com/office/drawing/2014/main" id="{3D4B4434-CB01-4DA3-8410-14D155E2C98D}"/>
                </a:ext>
              </a:extLst>
            </p:cNvPr>
            <p:cNvSpPr txBox="1"/>
            <p:nvPr/>
          </p:nvSpPr>
          <p:spPr>
            <a:xfrm>
              <a:off x="5569093" y="5179154"/>
              <a:ext cx="5838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l-NL">
                  <a:solidFill>
                    <a:srgbClr val="012169"/>
                  </a:solidFill>
                </a:rPr>
                <a:t>20%</a:t>
              </a:r>
              <a:endParaRPr lang="nl-BE">
                <a:solidFill>
                  <a:srgbClr val="012169"/>
                </a:solidFill>
              </a:endParaRPr>
            </a:p>
          </p:txBody>
        </p:sp>
        <p:sp>
          <p:nvSpPr>
            <p:cNvPr id="14" name="Tekstvak 25">
              <a:extLst>
                <a:ext uri="{FF2B5EF4-FFF2-40B4-BE49-F238E27FC236}">
                  <a16:creationId xmlns:a16="http://schemas.microsoft.com/office/drawing/2014/main" id="{3FADFA6E-8F02-4929-8029-0DC09C26707E}"/>
                </a:ext>
              </a:extLst>
            </p:cNvPr>
            <p:cNvSpPr txBox="1"/>
            <p:nvPr/>
          </p:nvSpPr>
          <p:spPr>
            <a:xfrm>
              <a:off x="6365345" y="5179154"/>
              <a:ext cx="5838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l-NL">
                  <a:solidFill>
                    <a:srgbClr val="012169"/>
                  </a:solidFill>
                </a:rPr>
                <a:t>40%</a:t>
              </a:r>
              <a:endParaRPr lang="nl-BE">
                <a:solidFill>
                  <a:srgbClr val="012169"/>
                </a:solidFill>
              </a:endParaRPr>
            </a:p>
          </p:txBody>
        </p:sp>
        <p:sp>
          <p:nvSpPr>
            <p:cNvPr id="15" name="Tekstvak 32">
              <a:extLst>
                <a:ext uri="{FF2B5EF4-FFF2-40B4-BE49-F238E27FC236}">
                  <a16:creationId xmlns:a16="http://schemas.microsoft.com/office/drawing/2014/main" id="{70E7BE10-4B83-4BC4-908D-56E8D0ADACCA}"/>
                </a:ext>
              </a:extLst>
            </p:cNvPr>
            <p:cNvSpPr txBox="1"/>
            <p:nvPr/>
          </p:nvSpPr>
          <p:spPr>
            <a:xfrm>
              <a:off x="7200641" y="5179154"/>
              <a:ext cx="5838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l-NL">
                  <a:solidFill>
                    <a:srgbClr val="012169"/>
                  </a:solidFill>
                </a:rPr>
                <a:t>60%</a:t>
              </a:r>
              <a:endParaRPr lang="nl-BE">
                <a:solidFill>
                  <a:srgbClr val="012169"/>
                </a:solidFill>
              </a:endParaRPr>
            </a:p>
          </p:txBody>
        </p:sp>
        <p:sp>
          <p:nvSpPr>
            <p:cNvPr id="16" name="Tekstvak 33">
              <a:extLst>
                <a:ext uri="{FF2B5EF4-FFF2-40B4-BE49-F238E27FC236}">
                  <a16:creationId xmlns:a16="http://schemas.microsoft.com/office/drawing/2014/main" id="{C3A186C9-3EBE-449C-AC69-C2915418D9F6}"/>
                </a:ext>
              </a:extLst>
            </p:cNvPr>
            <p:cNvSpPr txBox="1"/>
            <p:nvPr/>
          </p:nvSpPr>
          <p:spPr>
            <a:xfrm>
              <a:off x="7970294" y="5179154"/>
              <a:ext cx="5838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l-NL">
                  <a:solidFill>
                    <a:srgbClr val="012169"/>
                  </a:solidFill>
                </a:rPr>
                <a:t>80%</a:t>
              </a:r>
              <a:endParaRPr lang="nl-BE">
                <a:solidFill>
                  <a:srgbClr val="012169"/>
                </a:solidFill>
              </a:endParaRPr>
            </a:p>
          </p:txBody>
        </p:sp>
        <p:sp>
          <p:nvSpPr>
            <p:cNvPr id="17" name="Tekstvak 34">
              <a:extLst>
                <a:ext uri="{FF2B5EF4-FFF2-40B4-BE49-F238E27FC236}">
                  <a16:creationId xmlns:a16="http://schemas.microsoft.com/office/drawing/2014/main" id="{21641429-E361-439D-9C05-92A560E109B0}"/>
                </a:ext>
              </a:extLst>
            </p:cNvPr>
            <p:cNvSpPr txBox="1"/>
            <p:nvPr/>
          </p:nvSpPr>
          <p:spPr>
            <a:xfrm>
              <a:off x="8756442" y="5179154"/>
              <a:ext cx="7008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l-NL">
                  <a:solidFill>
                    <a:srgbClr val="012169"/>
                  </a:solidFill>
                </a:rPr>
                <a:t>100%</a:t>
              </a:r>
              <a:endParaRPr lang="nl-BE">
                <a:solidFill>
                  <a:srgbClr val="012169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799041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0EDFE7E9-C392-4918-8554-8B7DBD2EA1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Zie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presentatie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beschikbaar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via de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toolkit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ctr">
              <a:buNone/>
            </a:pPr>
            <a:r>
              <a:rPr lang="en-US" dirty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dirty="0" err="1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rubriek</a:t>
            </a:r>
            <a:r>
              <a:rPr lang="en-US" dirty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dirty="0" err="1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ondersteuningsmateriaal</a:t>
            </a:r>
            <a:r>
              <a:rPr lang="en-US" dirty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voor</a:t>
            </a:r>
            <a:r>
              <a:rPr lang="en-US" dirty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local champions – </a:t>
            </a:r>
            <a:r>
              <a:rPr lang="en-US" dirty="0" err="1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antibiotica</a:t>
            </a:r>
            <a:r>
              <a:rPr lang="en-US" dirty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barometer”)</a:t>
            </a:r>
          </a:p>
          <a:p>
            <a:pPr marL="0" indent="0" algn="ctr">
              <a:buNone/>
            </a:pPr>
            <a:r>
              <a:rPr lang="nl-NL" dirty="0"/>
              <a:t>↓</a:t>
            </a:r>
          </a:p>
          <a:p>
            <a:pPr marL="0" indent="0" algn="ctr">
              <a:buNone/>
            </a:pP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aan de hand van </a:t>
            </a:r>
            <a:r>
              <a:rPr lang="nl-NL" b="1" dirty="0">
                <a:latin typeface="Arial" panose="020B0604020202020204" pitchFamily="34" charset="0"/>
                <a:cs typeface="Arial" panose="020B0604020202020204" pitchFamily="34" charset="0"/>
              </a:rPr>
              <a:t>stellingen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ctr">
              <a:buNone/>
            </a:pP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leer je de </a:t>
            </a:r>
            <a:r>
              <a:rPr lang="nl-NL" b="1" dirty="0">
                <a:latin typeface="Arial" panose="020B0604020202020204" pitchFamily="34" charset="0"/>
                <a:cs typeface="Arial" panose="020B0604020202020204" pitchFamily="34" charset="0"/>
              </a:rPr>
              <a:t>resultaten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van de antibiotica-barometer beter </a:t>
            </a:r>
            <a:r>
              <a:rPr lang="nl-NL" b="1" dirty="0">
                <a:latin typeface="Arial" panose="020B0604020202020204" pitchFamily="34" charset="0"/>
                <a:cs typeface="Arial" panose="020B0604020202020204" pitchFamily="34" charset="0"/>
              </a:rPr>
              <a:t>interpreteren</a:t>
            </a:r>
          </a:p>
          <a:p>
            <a:pPr marL="0" indent="0" algn="ctr">
              <a:buNone/>
            </a:pPr>
            <a:r>
              <a:rPr lang="nl-NL" dirty="0"/>
              <a:t>↓</a:t>
            </a:r>
          </a:p>
          <a:p>
            <a:pPr marL="0" indent="0" algn="ctr">
              <a:buNone/>
            </a:pPr>
            <a:r>
              <a:rPr lang="en-US" dirty="0"/>
              <a:t>je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als</a:t>
            </a:r>
            <a:r>
              <a:rPr lang="en-US" dirty="0"/>
              <a:t> local champion of </a:t>
            </a:r>
            <a:r>
              <a:rPr lang="en-US" dirty="0" err="1"/>
              <a:t>samen</a:t>
            </a:r>
            <a:r>
              <a:rPr lang="en-US" dirty="0"/>
              <a:t> met de </a:t>
            </a:r>
            <a:r>
              <a:rPr lang="en-US" dirty="0" err="1"/>
              <a:t>intervisiegroep</a:t>
            </a:r>
            <a:r>
              <a:rPr lang="en-US" dirty="0"/>
              <a:t> </a:t>
            </a:r>
          </a:p>
          <a:p>
            <a:pPr marL="0" indent="0" algn="ctr">
              <a:buNone/>
            </a:pP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selectie</a:t>
            </a:r>
            <a:r>
              <a:rPr lang="en-US" dirty="0"/>
              <a:t> </a:t>
            </a:r>
            <a:r>
              <a:rPr lang="en-US" dirty="0" err="1"/>
              <a:t>maken</a:t>
            </a:r>
            <a:r>
              <a:rPr lang="en-US" dirty="0"/>
              <a:t> van </a:t>
            </a:r>
            <a:r>
              <a:rPr lang="en-US" dirty="0" err="1"/>
              <a:t>stellingen</a:t>
            </a:r>
            <a:r>
              <a:rPr lang="en-US" dirty="0"/>
              <a:t> </a:t>
            </a:r>
          </a:p>
          <a:p>
            <a:pPr marL="0" indent="0" algn="ctr">
              <a:buNone/>
            </a:pPr>
            <a:r>
              <a:rPr lang="en-US" dirty="0"/>
              <a:t>die je </a:t>
            </a:r>
            <a:r>
              <a:rPr lang="en-US" dirty="0" err="1"/>
              <a:t>wil</a:t>
            </a:r>
            <a:r>
              <a:rPr lang="en-US" dirty="0"/>
              <a:t> </a:t>
            </a:r>
            <a:r>
              <a:rPr lang="en-US" b="1" dirty="0" err="1"/>
              <a:t>bespreken</a:t>
            </a:r>
            <a:r>
              <a:rPr lang="en-US" dirty="0"/>
              <a:t> </a:t>
            </a:r>
            <a:r>
              <a:rPr lang="en-US" b="1" dirty="0" err="1"/>
              <a:t>tijdens</a:t>
            </a:r>
            <a:r>
              <a:rPr lang="en-US" b="1" dirty="0"/>
              <a:t> de </a:t>
            </a:r>
            <a:r>
              <a:rPr lang="en-US" b="1" dirty="0" err="1"/>
              <a:t>intervisie</a:t>
            </a:r>
            <a:endParaRPr lang="en-US" b="1" dirty="0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44A21361-8372-4CD6-9594-DE0C4FC4949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F6DC507-981F-4690-B7C8-4EEC2D9B60DA}" type="datetime1">
              <a:rPr lang="nl-BE" smtClean="0"/>
              <a:t>11/01/2024</a:t>
            </a:fld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72D6D75-B16E-4773-9A6E-9A8D5EE402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11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3F08BB05-71C2-4165-9CE6-093B7B98E7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FAQ Antibioticabarometer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0974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B5146D-0285-436C-B2FA-C27286FBDA9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9BD619D-B95D-44AD-BF39-75FC86714D40}" type="datetime1">
              <a:rPr lang="nl-BE" smtClean="0"/>
              <a:t>11/01/2024</a:t>
            </a:fld>
            <a:endParaRPr lang="nl-BE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120C92-A943-429E-9464-9EB5CC9952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12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0D98C27-F285-4786-AA8F-6A61F7E3ED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4000" y="3777517"/>
            <a:ext cx="8528050" cy="581026"/>
          </a:xfrm>
        </p:spPr>
        <p:txBody>
          <a:bodyPr>
            <a:normAutofit fontScale="90000"/>
          </a:bodyPr>
          <a:lstStyle/>
          <a:p>
            <a:r>
              <a:rPr lang="nl-NL" dirty="0"/>
              <a:t>STAP 2: gedragsverandering</a:t>
            </a:r>
            <a:br>
              <a:rPr lang="nl-NL" dirty="0"/>
            </a:br>
            <a:br>
              <a:rPr lang="nl-NL" dirty="0"/>
            </a:br>
            <a:r>
              <a:rPr lang="nl-NL" b="0" dirty="0"/>
              <a:t>identificeren determinanten, ontlokken motivatie en oplossingen</a:t>
            </a:r>
            <a:br>
              <a:rPr lang="nl-NL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97176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C12C36-0828-4FB8-91C0-10D4C24CF9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/>
              <a:t>Factoren die een invloed hebben op het gedrag dat we stellen</a:t>
            </a:r>
          </a:p>
          <a:p>
            <a:r>
              <a:rPr lang="nl-NL" dirty="0"/>
              <a:t>Verklaren en voorspellen gedrag</a:t>
            </a:r>
          </a:p>
          <a:p>
            <a:r>
              <a:rPr lang="nl-NL" dirty="0"/>
              <a:t>Veranderbaar</a:t>
            </a:r>
          </a:p>
          <a:p>
            <a:endParaRPr lang="nl-NL" dirty="0"/>
          </a:p>
          <a:p>
            <a:pPr marL="0" indent="0">
              <a:buNone/>
            </a:pPr>
            <a:r>
              <a:rPr lang="nl-NL" u="sng" dirty="0"/>
              <a:t>Determinanten omtrent antibioticavoorschrijfgedrag</a:t>
            </a:r>
          </a:p>
          <a:p>
            <a:r>
              <a:rPr lang="nl-NL" dirty="0"/>
              <a:t>Kennis over richtlijnen en antibiotica resistentie</a:t>
            </a:r>
          </a:p>
          <a:p>
            <a:r>
              <a:rPr lang="nl-NL" dirty="0"/>
              <a:t>Communicatievaardigheden</a:t>
            </a:r>
          </a:p>
          <a:p>
            <a:r>
              <a:rPr lang="nl-NL" dirty="0"/>
              <a:t>Onzekerheid omtrent diagnose</a:t>
            </a:r>
          </a:p>
          <a:p>
            <a:r>
              <a:rPr lang="nl-NL" dirty="0"/>
              <a:t>Patiëntverwachtingen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0306CB-F4B9-486D-BEFC-025552B173FF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52E7151C-A1FF-46E2-A6C8-5D633B8F3903}" type="datetime1">
              <a:rPr lang="nl-BE" smtClean="0"/>
              <a:t>11/01/2024</a:t>
            </a:fld>
            <a:endParaRPr lang="nl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EDD7CB-9009-4B56-9029-CB1E970377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13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5A752CD-9DCB-4D32-9D2C-C5238819BFD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Gedragsdeterminanten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274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4E47192-9010-409F-B140-5516BE396F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>
                <a:latin typeface="Arial"/>
                <a:cs typeface="Arial"/>
              </a:rPr>
              <a:t>Heb je jouw vooropgesteld gedragsdoel bereikt of heb je stappen kunnen zetten om je doel te bereiken?</a:t>
            </a:r>
          </a:p>
          <a:p>
            <a:endParaRPr lang="nl-NL" dirty="0"/>
          </a:p>
          <a:p>
            <a:r>
              <a:rPr lang="nl-NL" dirty="0"/>
              <a:t>Welke interventies uit de toolkit heb je toegepast? </a:t>
            </a:r>
          </a:p>
          <a:p>
            <a:pPr marL="0" indent="0">
              <a:buNone/>
            </a:pPr>
            <a:endParaRPr lang="nl-NL" dirty="0"/>
          </a:p>
          <a:p>
            <a:r>
              <a:rPr lang="nl-NL" dirty="0"/>
              <a:t>Heb je deze met heel de praktijk toegepast? </a:t>
            </a:r>
          </a:p>
          <a:p>
            <a:endParaRPr lang="nl-NL" dirty="0"/>
          </a:p>
          <a:p>
            <a:r>
              <a:rPr lang="nl-NL" dirty="0"/>
              <a:t>Is er een bepaalde casus die je wil bespreken vanuit je praktijkervaring tijdens de voorbije drie maanden? </a:t>
            </a:r>
          </a:p>
          <a:p>
            <a:endParaRPr lang="nl-NL" sz="1600" dirty="0"/>
          </a:p>
          <a:p>
            <a:r>
              <a:rPr lang="nl-NL" dirty="0">
                <a:effectLst/>
                <a:ea typeface="Times New Roman" panose="02020603050405020304" pitchFamily="18" charset="0"/>
              </a:rPr>
              <a:t>Wat kan je doen om op praktijkniveau het gedragsdoel uit het actieplan (nog meer) te implementeren? </a:t>
            </a:r>
            <a:endParaRPr lang="en-US" dirty="0">
              <a:effectLst/>
              <a:ea typeface="Calibri" panose="020F0502020204030204" pitchFamily="34" charset="0"/>
            </a:endParaRPr>
          </a:p>
          <a:p>
            <a:endParaRPr lang="nl-NL" dirty="0"/>
          </a:p>
          <a:p>
            <a:endParaRPr lang="nl-NL" dirty="0"/>
          </a:p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C7F4773-8052-4D50-8995-9B0A713FAB3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93CCC74-3DDC-4BCF-A87C-E6C5B4E53365}" type="datetime1">
              <a:rPr lang="nl-BE" smtClean="0"/>
              <a:t>11/01/2024</a:t>
            </a:fld>
            <a:endParaRPr lang="nl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61BB70-7C6A-44E4-865B-E6F69C3810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14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273840C-ED9C-4F21-9458-FA39D745879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Gedragsdoelen opgesteld in actieplan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64035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B5146D-0285-436C-B2FA-C27286FBDA9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9BD619D-B95D-44AD-BF39-75FC86714D40}" type="datetime1">
              <a:rPr lang="nl-BE" smtClean="0"/>
              <a:t>11/01/2024</a:t>
            </a:fld>
            <a:endParaRPr lang="nl-BE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120C92-A943-429E-9464-9EB5CC9952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15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0D98C27-F285-4786-AA8F-6A61F7E3ED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3999" y="2830475"/>
            <a:ext cx="8528050" cy="581026"/>
          </a:xfrm>
        </p:spPr>
        <p:txBody>
          <a:bodyPr lIns="91440" tIns="45720" rIns="91440" bIns="45720" anchor="b">
            <a:normAutofit fontScale="90000"/>
          </a:bodyPr>
          <a:lstStyle/>
          <a:p>
            <a:r>
              <a:rPr lang="nl-NL" dirty="0">
                <a:latin typeface="Arial"/>
                <a:cs typeface="Arial"/>
              </a:rPr>
              <a:t>STAP 3a: middel + doelen</a:t>
            </a:r>
            <a:br>
              <a:rPr lang="nl-NL" dirty="0"/>
            </a:br>
            <a:br>
              <a:rPr lang="nl-NL" dirty="0"/>
            </a:br>
            <a:r>
              <a:rPr lang="nl-NL" b="0" dirty="0">
                <a:latin typeface="Arial"/>
                <a:cs typeface="Arial"/>
              </a:rPr>
              <a:t>Bespreken </a:t>
            </a:r>
            <a:r>
              <a:rPr lang="nl-NL" b="0" dirty="0" err="1">
                <a:latin typeface="Arial"/>
                <a:cs typeface="Arial"/>
              </a:rPr>
              <a:t>toolkit</a:t>
            </a:r>
            <a:r>
              <a:rPr lang="nl-NL" b="0" dirty="0">
                <a:latin typeface="Arial"/>
                <a:cs typeface="Arial"/>
              </a:rPr>
              <a:t> en selectie interventies</a:t>
            </a:r>
            <a:endParaRPr lang="en-US" b="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84A0AFA-30F1-4863-9028-A3584470BD4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4939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3A8D7361-08F7-4004-BA5D-18B11D2832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/>
              <a:t>Welke mogelijke oplossingen zijn er om op de determinant(en) in te werken?</a:t>
            </a:r>
          </a:p>
          <a:p>
            <a:pPr marL="0" indent="0">
              <a:buNone/>
            </a:pPr>
            <a:endParaRPr lang="nl-NL" dirty="0"/>
          </a:p>
          <a:p>
            <a:r>
              <a:rPr lang="nl-NL" dirty="0"/>
              <a:t>Welke heb je de voorbije drie maanden toegepast? Hoe heeft dit geholpen? </a:t>
            </a:r>
          </a:p>
          <a:p>
            <a:endParaRPr lang="nl-NL" dirty="0"/>
          </a:p>
          <a:p>
            <a:r>
              <a:rPr lang="nl-NL" dirty="0"/>
              <a:t>Ideeën uit de groep? </a:t>
            </a:r>
          </a:p>
          <a:p>
            <a:endParaRPr lang="nl-NL" dirty="0"/>
          </a:p>
          <a:p>
            <a:r>
              <a:rPr lang="nl-NL" dirty="0"/>
              <a:t>Interventies uit de toolkit die kunnen helpen?</a:t>
            </a:r>
          </a:p>
          <a:p>
            <a:endParaRPr lang="nl-NL" dirty="0"/>
          </a:p>
          <a:p>
            <a:endParaRPr lang="en-US" dirty="0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1AC23BA7-080B-4BC8-BE3B-1E6C79F2537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2E6BAD0-ED79-42B3-8B13-4EEDC0DBFD1D}" type="datetime1">
              <a:rPr lang="nl-BE" smtClean="0"/>
              <a:t>11/01/2024</a:t>
            </a:fld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27BF019-E97B-40FE-B743-133E0764E9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16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E95B629B-BAA1-486A-A9AA-3199C1CA19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Focus bepalen en mogelijke oplossingen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88304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3C1030-B1B2-4BC8-9A8B-30586EDF379A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CF1175B-1852-4107-BB64-A009AEE68C98}" type="datetime1">
              <a:rPr lang="nl-BE" smtClean="0"/>
              <a:t>11/01/2024</a:t>
            </a:fld>
            <a:endParaRPr lang="nl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547F17-F712-4575-B12D-C6BB117E5E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17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1C3ABC2A-77F2-4E86-AC28-D915571CE6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263" y="1197660"/>
            <a:ext cx="2086872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itel 6">
            <a:extLst>
              <a:ext uri="{FF2B5EF4-FFF2-40B4-BE49-F238E27FC236}">
                <a16:creationId xmlns:a16="http://schemas.microsoft.com/office/drawing/2014/main" id="{8C121D0E-49D3-140D-06E8-1F52E6001B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6950" y="262890"/>
            <a:ext cx="10890252" cy="589280"/>
          </a:xfrm>
        </p:spPr>
        <p:txBody>
          <a:bodyPr/>
          <a:lstStyle/>
          <a:p>
            <a:r>
              <a:rPr lang="nl-NL" dirty="0"/>
              <a:t>TOOLKIT</a:t>
            </a:r>
            <a:endParaRPr lang="nl-BE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EB4551FE-FAE5-B294-6EB8-732E43F037EB}"/>
              </a:ext>
            </a:extLst>
          </p:cNvPr>
          <p:cNvSpPr txBox="1"/>
          <p:nvPr/>
        </p:nvSpPr>
        <p:spPr>
          <a:xfrm>
            <a:off x="242409" y="6157009"/>
            <a:ext cx="108349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hlinkClick r:id="rId3"/>
              </a:rPr>
              <a:t>https://www.domusmedica.be/richtlijnen/themadossiers/lokaal-antibioticastewardship-luchtweginfecties-toolkit</a:t>
            </a:r>
            <a:r>
              <a:rPr lang="en-US"/>
              <a:t> </a:t>
            </a:r>
          </a:p>
          <a:p>
            <a:endParaRPr lang="nl-BE"/>
          </a:p>
        </p:txBody>
      </p:sp>
      <p:graphicFrame>
        <p:nvGraphicFramePr>
          <p:cNvPr id="7" name="Tabel 8">
            <a:extLst>
              <a:ext uri="{FF2B5EF4-FFF2-40B4-BE49-F238E27FC236}">
                <a16:creationId xmlns:a16="http://schemas.microsoft.com/office/drawing/2014/main" id="{FE214D09-14D7-EA61-3B29-3D78130B189E}"/>
              </a:ext>
            </a:extLst>
          </p:cNvPr>
          <p:cNvGraphicFramePr>
            <a:graphicFrameLocks noGrp="1"/>
          </p:cNvGraphicFramePr>
          <p:nvPr/>
        </p:nvGraphicFramePr>
        <p:xfrm>
          <a:off x="190286" y="3168679"/>
          <a:ext cx="11811427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2857">
                  <a:extLst>
                    <a:ext uri="{9D8B030D-6E8A-4147-A177-3AD203B41FA5}">
                      <a16:colId xmlns:a16="http://schemas.microsoft.com/office/drawing/2014/main" val="1137263618"/>
                    </a:ext>
                  </a:extLst>
                </a:gridCol>
                <a:gridCol w="2952857">
                  <a:extLst>
                    <a:ext uri="{9D8B030D-6E8A-4147-A177-3AD203B41FA5}">
                      <a16:colId xmlns:a16="http://schemas.microsoft.com/office/drawing/2014/main" val="4024997107"/>
                    </a:ext>
                  </a:extLst>
                </a:gridCol>
                <a:gridCol w="3138660">
                  <a:extLst>
                    <a:ext uri="{9D8B030D-6E8A-4147-A177-3AD203B41FA5}">
                      <a16:colId xmlns:a16="http://schemas.microsoft.com/office/drawing/2014/main" val="3501630781"/>
                    </a:ext>
                  </a:extLst>
                </a:gridCol>
                <a:gridCol w="2767053">
                  <a:extLst>
                    <a:ext uri="{9D8B030D-6E8A-4147-A177-3AD203B41FA5}">
                      <a16:colId xmlns:a16="http://schemas.microsoft.com/office/drawing/2014/main" val="37618903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Kennis</a:t>
                      </a:r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Communicatie</a:t>
                      </a:r>
                    </a:p>
                    <a:p>
                      <a:pPr algn="ctr"/>
                      <a:r>
                        <a:rPr lang="nl-NL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vaardigheden</a:t>
                      </a:r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Onzekerheid van arts</a:t>
                      </a:r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Patiënt-verwachtingen</a:t>
                      </a:r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07166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BAPCOC Antibioticagids</a:t>
                      </a:r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GRACE-Intro samenvatting</a:t>
                      </a:r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Beslishulp</a:t>
                      </a:r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ICE</a:t>
                      </a:r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61083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BCFI e-</a:t>
                      </a:r>
                      <a:r>
                        <a:rPr lang="nl-NL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learning</a:t>
                      </a:r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Vangnetadvies</a:t>
                      </a:r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Patiënt-brochure</a:t>
                      </a:r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47216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MFO antibiotica</a:t>
                      </a:r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1033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Literatuur AMR</a:t>
                      </a:r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B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7687543"/>
                  </a:ext>
                </a:extLst>
              </a:tr>
            </a:tbl>
          </a:graphicData>
        </a:graphic>
      </p:graphicFrame>
      <p:pic>
        <p:nvPicPr>
          <p:cNvPr id="9" name="Afbeelding 8" descr="Afbeelding met Lettertype, Graphics, cirkel, logo&#10;&#10;Automatisch gegenereerde beschrijving">
            <a:extLst>
              <a:ext uri="{FF2B5EF4-FFF2-40B4-BE49-F238E27FC236}">
                <a16:creationId xmlns:a16="http://schemas.microsoft.com/office/drawing/2014/main" id="{7428019B-F717-0864-ECF6-FE18FCE2F3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4110" y="2014266"/>
            <a:ext cx="1409201" cy="1035077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DA5EA950-724B-D516-82C8-9EF07AD3F45C}"/>
              </a:ext>
            </a:extLst>
          </p:cNvPr>
          <p:cNvSpPr txBox="1"/>
          <p:nvPr/>
        </p:nvSpPr>
        <p:spPr>
          <a:xfrm>
            <a:off x="190286" y="1926390"/>
            <a:ext cx="11811427" cy="1200329"/>
          </a:xfrm>
          <a:prstGeom prst="rect">
            <a:avLst/>
          </a:prstGeom>
          <a:noFill/>
          <a:ln w="76200"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TRACE e-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learning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nl-B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nl-BE" dirty="0"/>
              <a:t>↓</a:t>
            </a:r>
          </a:p>
          <a:p>
            <a:pPr algn="ctr"/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GRACE-intro e-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learning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nl-B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nl-BE" dirty="0"/>
              <a:t>↓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DDD3B103-DD5D-7D42-4086-82DAA621E02C}"/>
              </a:ext>
            </a:extLst>
          </p:cNvPr>
          <p:cNvSpPr txBox="1"/>
          <p:nvPr/>
        </p:nvSpPr>
        <p:spPr>
          <a:xfrm>
            <a:off x="4543531" y="723820"/>
            <a:ext cx="349326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Voor iedereen </a:t>
            </a:r>
          </a:p>
          <a:p>
            <a:pPr algn="ctr"/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aanbevolen om te doorlopen </a:t>
            </a:r>
          </a:p>
          <a:p>
            <a:pPr algn="ctr"/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omdat ze op verschillende </a:t>
            </a:r>
          </a:p>
          <a:p>
            <a:pPr algn="ctr"/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determinanten tegelijk  inwerken</a:t>
            </a:r>
            <a:endParaRPr lang="nl-B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vaal 9">
            <a:extLst>
              <a:ext uri="{FF2B5EF4-FFF2-40B4-BE49-F238E27FC236}">
                <a16:creationId xmlns:a16="http://schemas.microsoft.com/office/drawing/2014/main" id="{64B1C139-FDAF-50B8-CC92-8EE64BC9E3A9}"/>
              </a:ext>
            </a:extLst>
          </p:cNvPr>
          <p:cNvSpPr/>
          <p:nvPr/>
        </p:nvSpPr>
        <p:spPr>
          <a:xfrm>
            <a:off x="3976914" y="682172"/>
            <a:ext cx="4717143" cy="2486508"/>
          </a:xfrm>
          <a:prstGeom prst="ellipse">
            <a:avLst/>
          </a:prstGeom>
          <a:noFill/>
          <a:ln w="381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422279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D1413AE2-2CB1-F316-E752-107F987FEA8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nl-NL" dirty="0"/>
              <a:t>Aanrader om TRACE en GRACE-intro e-</a:t>
            </a:r>
            <a:r>
              <a:rPr lang="nl-NL" dirty="0" err="1"/>
              <a:t>learning</a:t>
            </a:r>
            <a:r>
              <a:rPr lang="nl-NL" dirty="0"/>
              <a:t> te volgen voor wie dit nog niet deed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nl-NL" dirty="0"/>
              <a:t>Via </a:t>
            </a:r>
            <a:r>
              <a:rPr lang="nl-NL" dirty="0">
                <a:hlinkClick r:id="rId2"/>
              </a:rPr>
              <a:t>https://praatoverantibiotica.be/voor-zorgprofessionals/</a:t>
            </a:r>
            <a:r>
              <a:rPr lang="nl-NL" dirty="0"/>
              <a:t> kan je gratis campagnemateriaal downloaden of bestellen waaronder een </a:t>
            </a:r>
            <a:r>
              <a:rPr lang="nl-NL" dirty="0" err="1"/>
              <a:t>patiëntenbrochure</a:t>
            </a:r>
            <a:r>
              <a:rPr lang="nl-NL" dirty="0"/>
              <a:t> en poster om in de wachtzaal op </a:t>
            </a:r>
            <a:r>
              <a:rPr lang="nl-NL"/>
              <a:t>te hangen.</a:t>
            </a:r>
            <a:endParaRPr lang="nl-NL" dirty="0"/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nl-NL" dirty="0"/>
              <a:t>Online </a:t>
            </a:r>
            <a:r>
              <a:rPr lang="nl-NL" dirty="0" err="1"/>
              <a:t>webinar</a:t>
            </a:r>
            <a:r>
              <a:rPr lang="nl-NL" dirty="0"/>
              <a:t>: train-</a:t>
            </a:r>
            <a:r>
              <a:rPr lang="nl-NL" dirty="0" err="1"/>
              <a:t>the</a:t>
            </a:r>
            <a:r>
              <a:rPr lang="nl-NL" dirty="0"/>
              <a:t>-trainer MFO antibiotica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nl-BE" sz="1800" u="sng" kern="100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3"/>
              </a:rPr>
              <a:t>1 februari (middag)</a:t>
            </a:r>
            <a:endParaRPr lang="nl-BE" sz="1800" u="sng" kern="100" dirty="0">
              <a:solidFill>
                <a:srgbClr val="0563C1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nl-BE" sz="1800" u="sng" kern="100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4"/>
              </a:rPr>
              <a:t>21 mei (avond)</a:t>
            </a:r>
            <a:endParaRPr lang="nl-BE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nl-NL" dirty="0"/>
              <a:t> </a:t>
            </a:r>
            <a:endParaRPr lang="nl-BE" dirty="0"/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C51A734B-D8FC-E224-CA86-B64A6F6AF9E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0B1A848-9B6F-423A-95FE-F2801168B7DC}" type="datetime1">
              <a:rPr lang="nl-BE" smtClean="0"/>
              <a:t>15/01/2024</a:t>
            </a:fld>
            <a:endParaRPr lang="nl-BE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A677D9F0-E311-BB65-F8BB-B83106CB6E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18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5305E673-49EB-06D1-C23C-7E5C6BF2629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Aandachtspunten 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41761038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72878A1-998A-48A5-ACE9-594AA17623A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70598DC-8C12-42CE-9A43-7177CA7D9BA9}" type="datetime1">
              <a:rPr lang="nl-BE" smtClean="0"/>
              <a:t>11/01/2024</a:t>
            </a:fld>
            <a:endParaRPr lang="nl-BE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801C0EB-EF30-4DDC-9D3D-8E529076A5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19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EEC8D13-7E43-4673-B978-30DBD51C66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3998" y="2871786"/>
            <a:ext cx="8528050" cy="581026"/>
          </a:xfrm>
        </p:spPr>
        <p:txBody>
          <a:bodyPr lIns="91440" tIns="45720" rIns="91440" bIns="45720" anchor="b">
            <a:normAutofit fontScale="90000"/>
          </a:bodyPr>
          <a:lstStyle/>
          <a:p>
            <a:r>
              <a:rPr lang="nl-NL" dirty="0">
                <a:latin typeface="Arial"/>
                <a:cs typeface="Arial"/>
              </a:rPr>
              <a:t>STAP 3b: Middel + doelen</a:t>
            </a:r>
            <a:br>
              <a:rPr lang="nl-NL" dirty="0">
                <a:latin typeface="Arial"/>
                <a:cs typeface="Arial"/>
              </a:rPr>
            </a:br>
            <a:br>
              <a:rPr lang="nl-NL" dirty="0"/>
            </a:br>
            <a:r>
              <a:rPr lang="nl-NL" b="0" dirty="0">
                <a:latin typeface="Arial"/>
                <a:cs typeface="Arial"/>
              </a:rPr>
              <a:t>opstellen actieplan (barometer- en gedragsdoel)</a:t>
            </a:r>
            <a:endParaRPr lang="en-US" b="0" dirty="0">
              <a:latin typeface="Arial"/>
              <a:cs typeface="Arial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F251696-BA00-475C-BF3C-38C3B26209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1214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FAD57360-5D94-70A7-1990-EC5C8753626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5BE97E6-8A3B-49F0-BAEE-D0DA448FE0B1}" type="datetime1">
              <a:rPr lang="nl-BE" smtClean="0"/>
              <a:t>11/01/2024</a:t>
            </a:fld>
            <a:endParaRPr lang="nl-BE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82B61256-61A7-72B1-235E-0175FDA830C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Inleiding </a:t>
            </a:r>
            <a:endParaRPr lang="nl-BE" dirty="0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71A8C6E-B406-05D9-70BE-49D586E7ED7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CD8B7DC4-4F19-E4B4-AD53-4683BFAF01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53999" y="3695701"/>
            <a:ext cx="9638146" cy="2676004"/>
          </a:xfrm>
        </p:spPr>
        <p:txBody>
          <a:bodyPr/>
          <a:lstStyle/>
          <a:p>
            <a:endParaRPr lang="nl-BE" sz="1400" dirty="0"/>
          </a:p>
          <a:p>
            <a:endParaRPr lang="nl-BE" sz="1400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2A86651-AD7A-867C-E293-B05BFFE9F41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253" t="15537" r="80682" b="78403"/>
          <a:stretch/>
        </p:blipFill>
        <p:spPr>
          <a:xfrm>
            <a:off x="10722194" y="1381330"/>
            <a:ext cx="873882" cy="648000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1921FFAE-663D-F47D-65A2-8EE8D33241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775" t="15537" r="84022" b="77784"/>
          <a:stretch/>
        </p:blipFill>
        <p:spPr>
          <a:xfrm>
            <a:off x="10874179" y="276680"/>
            <a:ext cx="569912" cy="64800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1DBB26DC-08D2-9175-F35D-D67473ABDF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298" t="15537" r="78172" b="78403"/>
          <a:stretch/>
        </p:blipFill>
        <p:spPr>
          <a:xfrm>
            <a:off x="10798452" y="2485980"/>
            <a:ext cx="721367" cy="648000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5DFDC8F9-0B1E-C62B-5AA7-C2D0899EB7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785" t="15537" r="75200" b="78403"/>
          <a:stretch/>
        </p:blipFill>
        <p:spPr>
          <a:xfrm>
            <a:off x="10729311" y="3590630"/>
            <a:ext cx="859649" cy="648000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87FE8599-CD2C-3179-B884-1D3E6CB947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529" t="20862" r="81006" b="72459"/>
          <a:stretch/>
        </p:blipFill>
        <p:spPr>
          <a:xfrm>
            <a:off x="10840267" y="4695280"/>
            <a:ext cx="637737" cy="64800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87D50DD5-43C1-5CE5-B0BD-00D6E958BAE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616" t="10100" r="75308" b="81500"/>
          <a:stretch/>
        </p:blipFill>
        <p:spPr>
          <a:xfrm>
            <a:off x="10699411" y="5799931"/>
            <a:ext cx="919448" cy="476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163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2B9743-ABDF-4E4F-9035-439F00A80E30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1DA9DF4-FA9D-42C4-9211-9001790FC191}" type="datetime1">
              <a:rPr lang="nl-BE" smtClean="0"/>
              <a:t>11/01/2024</a:t>
            </a:fld>
            <a:endParaRPr lang="nl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AC22CE-38E5-4A8E-AF65-7371916D4C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20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AA1776F-B6C6-472B-9142-DE91E26B2E0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Actieplan als handleiding om van intentie tot gedrag te komen </a:t>
            </a:r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2FC7C44-A63A-4518-AC45-1C72B0A728E6}"/>
              </a:ext>
            </a:extLst>
          </p:cNvPr>
          <p:cNvGrpSpPr/>
          <p:nvPr/>
        </p:nvGrpSpPr>
        <p:grpSpPr>
          <a:xfrm>
            <a:off x="48824" y="1233894"/>
            <a:ext cx="11517788" cy="5218416"/>
            <a:chOff x="48824" y="1233894"/>
            <a:chExt cx="11517788" cy="5218416"/>
          </a:xfrm>
        </p:grpSpPr>
        <p:pic>
          <p:nvPicPr>
            <p:cNvPr id="7" name="Picture 2" descr="Image result for crocodile disney">
              <a:extLst>
                <a:ext uri="{FF2B5EF4-FFF2-40B4-BE49-F238E27FC236}">
                  <a16:creationId xmlns:a16="http://schemas.microsoft.com/office/drawing/2014/main" id="{0E36F942-E374-46C0-BA4F-823256469F6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480" r="21638" b="2128"/>
            <a:stretch/>
          </p:blipFill>
          <p:spPr bwMode="auto">
            <a:xfrm>
              <a:off x="5175446" y="4092752"/>
              <a:ext cx="1796333" cy="23595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82497C37-0566-484C-B2E4-26059D780D39}"/>
                </a:ext>
              </a:extLst>
            </p:cNvPr>
            <p:cNvGrpSpPr/>
            <p:nvPr/>
          </p:nvGrpSpPr>
          <p:grpSpPr>
            <a:xfrm>
              <a:off x="48824" y="1233894"/>
              <a:ext cx="11517788" cy="3228785"/>
              <a:chOff x="48824" y="1233894"/>
              <a:chExt cx="11517788" cy="3228785"/>
            </a:xfrm>
          </p:grpSpPr>
          <p:sp>
            <p:nvSpPr>
              <p:cNvPr id="9" name="Afgeronde rechthoek 6">
                <a:extLst>
                  <a:ext uri="{FF2B5EF4-FFF2-40B4-BE49-F238E27FC236}">
                    <a16:creationId xmlns:a16="http://schemas.microsoft.com/office/drawing/2014/main" id="{E015E936-5A26-486D-A3F5-D9B9D3E0A910}"/>
                  </a:ext>
                </a:extLst>
              </p:cNvPr>
              <p:cNvSpPr/>
              <p:nvPr/>
            </p:nvSpPr>
            <p:spPr>
              <a:xfrm>
                <a:off x="3785515" y="3202918"/>
                <a:ext cx="2016936" cy="642899"/>
              </a:xfrm>
              <a:prstGeom prst="roundRect">
                <a:avLst/>
              </a:prstGeom>
              <a:noFill/>
              <a:ln w="31750">
                <a:solidFill>
                  <a:srgbClr val="1E64C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289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433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577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723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2867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11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156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nl-BE" sz="1600" b="1" dirty="0">
                    <a:solidFill>
                      <a:schemeClr val="tx1"/>
                    </a:solidFill>
                  </a:rPr>
                  <a:t>Action planning</a:t>
                </a:r>
              </a:p>
            </p:txBody>
          </p:sp>
          <p:sp>
            <p:nvSpPr>
              <p:cNvPr id="10" name="Afgeronde rechthoek 7">
                <a:extLst>
                  <a:ext uri="{FF2B5EF4-FFF2-40B4-BE49-F238E27FC236}">
                    <a16:creationId xmlns:a16="http://schemas.microsoft.com/office/drawing/2014/main" id="{C12386DD-6D65-436B-B0E7-84F0839E7C6E}"/>
                  </a:ext>
                </a:extLst>
              </p:cNvPr>
              <p:cNvSpPr/>
              <p:nvPr/>
            </p:nvSpPr>
            <p:spPr>
              <a:xfrm>
                <a:off x="6073613" y="3204194"/>
                <a:ext cx="2016936" cy="642899"/>
              </a:xfrm>
              <a:prstGeom prst="roundRect">
                <a:avLst/>
              </a:prstGeom>
              <a:noFill/>
              <a:ln w="31750">
                <a:solidFill>
                  <a:srgbClr val="1E64C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289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433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577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723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2867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11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156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nl-BE" sz="1600" b="1" dirty="0">
                    <a:solidFill>
                      <a:schemeClr val="tx1"/>
                    </a:solidFill>
                  </a:rPr>
                  <a:t>Coping planning</a:t>
                </a:r>
              </a:p>
            </p:txBody>
          </p:sp>
          <p:sp>
            <p:nvSpPr>
              <p:cNvPr id="11" name="Afgeronde rechthoek 8">
                <a:extLst>
                  <a:ext uri="{FF2B5EF4-FFF2-40B4-BE49-F238E27FC236}">
                    <a16:creationId xmlns:a16="http://schemas.microsoft.com/office/drawing/2014/main" id="{F31BA628-AC8F-43A1-9D7D-34889E2DE0FD}"/>
                  </a:ext>
                </a:extLst>
              </p:cNvPr>
              <p:cNvSpPr/>
              <p:nvPr/>
            </p:nvSpPr>
            <p:spPr>
              <a:xfrm>
                <a:off x="8194547" y="3204194"/>
                <a:ext cx="2016936" cy="642899"/>
              </a:xfrm>
              <a:prstGeom prst="roundRect">
                <a:avLst/>
              </a:prstGeom>
              <a:noFill/>
              <a:ln w="31750">
                <a:solidFill>
                  <a:srgbClr val="1E64C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289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433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577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723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2867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11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156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nl-BE" sz="1600" b="1" dirty="0">
                    <a:solidFill>
                      <a:schemeClr val="tx1"/>
                    </a:solidFill>
                  </a:rPr>
                  <a:t>Monitoring</a:t>
                </a:r>
              </a:p>
            </p:txBody>
          </p:sp>
          <p:sp>
            <p:nvSpPr>
              <p:cNvPr id="12" name="Afgeronde rechthoek 9">
                <a:extLst>
                  <a:ext uri="{FF2B5EF4-FFF2-40B4-BE49-F238E27FC236}">
                    <a16:creationId xmlns:a16="http://schemas.microsoft.com/office/drawing/2014/main" id="{0B0EBC86-39CD-4814-83D6-A535B4F9864F}"/>
                  </a:ext>
                </a:extLst>
              </p:cNvPr>
              <p:cNvSpPr/>
              <p:nvPr/>
            </p:nvSpPr>
            <p:spPr>
              <a:xfrm>
                <a:off x="1636164" y="3176038"/>
                <a:ext cx="2016936" cy="642899"/>
              </a:xfrm>
              <a:prstGeom prst="roundRect">
                <a:avLst/>
              </a:prstGeom>
              <a:noFill/>
              <a:ln w="31750">
                <a:solidFill>
                  <a:srgbClr val="1E64C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289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433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577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723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2867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11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156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nl-BE" sz="1600" b="1" dirty="0">
                    <a:solidFill>
                      <a:schemeClr val="tx1"/>
                    </a:solidFill>
                  </a:rPr>
                  <a:t>Goal setting</a:t>
                </a:r>
              </a:p>
            </p:txBody>
          </p:sp>
          <p:sp>
            <p:nvSpPr>
              <p:cNvPr id="13" name="Trapezium 10">
                <a:extLst>
                  <a:ext uri="{FF2B5EF4-FFF2-40B4-BE49-F238E27FC236}">
                    <a16:creationId xmlns:a16="http://schemas.microsoft.com/office/drawing/2014/main" id="{4C12F127-BCAB-4416-9AE5-A3F2B9F83490}"/>
                  </a:ext>
                </a:extLst>
              </p:cNvPr>
              <p:cNvSpPr/>
              <p:nvPr/>
            </p:nvSpPr>
            <p:spPr>
              <a:xfrm>
                <a:off x="252862" y="3176038"/>
                <a:ext cx="1355129" cy="1286641"/>
              </a:xfrm>
              <a:prstGeom prst="trapezoid">
                <a:avLst/>
              </a:prstGeom>
              <a:noFill/>
              <a:ln w="31750">
                <a:solidFill>
                  <a:srgbClr val="1E64C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289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433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577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723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2867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11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156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nl-BE" sz="1600" b="1" dirty="0">
                    <a:solidFill>
                      <a:schemeClr val="tx1"/>
                    </a:solidFill>
                  </a:rPr>
                  <a:t>Intentie</a:t>
                </a:r>
                <a:endParaRPr lang="nl-BE" sz="1600" b="1" dirty="0"/>
              </a:p>
            </p:txBody>
          </p:sp>
          <p:sp>
            <p:nvSpPr>
              <p:cNvPr id="14" name="Trapezium 11">
                <a:extLst>
                  <a:ext uri="{FF2B5EF4-FFF2-40B4-BE49-F238E27FC236}">
                    <a16:creationId xmlns:a16="http://schemas.microsoft.com/office/drawing/2014/main" id="{08F76EC3-2942-4FEC-B3D3-4765F0A825CF}"/>
                  </a:ext>
                </a:extLst>
              </p:cNvPr>
              <p:cNvSpPr/>
              <p:nvPr/>
            </p:nvSpPr>
            <p:spPr>
              <a:xfrm>
                <a:off x="10211483" y="3175616"/>
                <a:ext cx="1355129" cy="1286641"/>
              </a:xfrm>
              <a:prstGeom prst="trapezoid">
                <a:avLst/>
              </a:prstGeom>
              <a:noFill/>
              <a:ln w="31750">
                <a:solidFill>
                  <a:srgbClr val="1E64C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289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433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577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723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2867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11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156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nl-BE" sz="1600" b="1" dirty="0">
                    <a:solidFill>
                      <a:schemeClr val="tx1"/>
                    </a:solidFill>
                  </a:rPr>
                  <a:t>Gedrag</a:t>
                </a:r>
                <a:endParaRPr lang="nl-BE" sz="1600" b="1" dirty="0"/>
              </a:p>
            </p:txBody>
          </p:sp>
          <p:pic>
            <p:nvPicPr>
              <p:cNvPr id="15" name="Afbeelding 13">
                <a:extLst>
                  <a:ext uri="{FF2B5EF4-FFF2-40B4-BE49-F238E27FC236}">
                    <a16:creationId xmlns:a16="http://schemas.microsoft.com/office/drawing/2014/main" id="{4F1654F9-5A8B-4270-BD48-9D45CF510E8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34695" b="5150"/>
              <a:stretch/>
            </p:blipFill>
            <p:spPr>
              <a:xfrm>
                <a:off x="48824" y="1233894"/>
                <a:ext cx="1763205" cy="1853482"/>
              </a:xfrm>
              <a:prstGeom prst="rect">
                <a:avLst/>
              </a:prstGeom>
            </p:spPr>
          </p:pic>
          <p:sp>
            <p:nvSpPr>
              <p:cNvPr id="16" name="Arrow: Curved Down 15">
                <a:extLst>
                  <a:ext uri="{FF2B5EF4-FFF2-40B4-BE49-F238E27FC236}">
                    <a16:creationId xmlns:a16="http://schemas.microsoft.com/office/drawing/2014/main" id="{DF39C60A-0242-4371-B795-0581512DB15C}"/>
                  </a:ext>
                </a:extLst>
              </p:cNvPr>
              <p:cNvSpPr/>
              <p:nvPr/>
            </p:nvSpPr>
            <p:spPr>
              <a:xfrm>
                <a:off x="1319981" y="1437968"/>
                <a:ext cx="9866671" cy="1585451"/>
              </a:xfrm>
              <a:prstGeom prst="curvedDownArrow">
                <a:avLst/>
              </a:prstGeom>
              <a:noFill/>
              <a:ln w="31750">
                <a:solidFill>
                  <a:srgbClr val="1E64C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608948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597DFCA2-7CF8-4F6E-9B9C-5CE7EB3AD74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  <a:tabLst>
                <a:tab pos="914400" algn="l"/>
              </a:tabLst>
            </a:pPr>
            <a:r>
              <a:rPr lang="nl-BE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Actieplan is bedoeld om je: </a:t>
            </a:r>
          </a:p>
          <a:p>
            <a:pPr>
              <a:tabLst>
                <a:tab pos="914400" algn="l"/>
              </a:tabLst>
            </a:pPr>
            <a:r>
              <a:rPr lang="nl-BE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doelen haalbaar, realistisch, bereikbaar,… te maken </a:t>
            </a:r>
            <a:endParaRPr lang="en-US" sz="2000" dirty="0">
              <a:ea typeface="Times New Roman" panose="02020603050405020304" pitchFamily="18" charset="0"/>
            </a:endParaRPr>
          </a:p>
          <a:p>
            <a:pPr>
              <a:tabLst>
                <a:tab pos="914400" algn="l"/>
              </a:tabLst>
            </a:pPr>
            <a:r>
              <a:rPr lang="nl-BE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stap voor stap </a:t>
            </a:r>
            <a:r>
              <a:rPr lang="nl-BE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 begeleiden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sz="2000" dirty="0"/>
          </a:p>
          <a:p>
            <a:endParaRPr lang="en-US" sz="2000" dirty="0"/>
          </a:p>
          <a:p>
            <a:pPr marL="0" lvl="0" indent="0">
              <a:buNone/>
              <a:tabLst>
                <a:tab pos="457200" algn="l"/>
              </a:tabLst>
            </a:pPr>
            <a:r>
              <a:rPr lang="en-US" sz="2000" dirty="0"/>
              <a:t>Je </a:t>
            </a:r>
            <a:r>
              <a:rPr lang="en-US" sz="2000" dirty="0" err="1"/>
              <a:t>kan</a:t>
            </a:r>
            <a:r>
              <a:rPr lang="en-US" sz="2000" dirty="0"/>
              <a:t> </a:t>
            </a:r>
            <a:r>
              <a:rPr lang="en-US" sz="2000" dirty="0" err="1"/>
              <a:t>kiezen</a:t>
            </a:r>
            <a:r>
              <a:rPr lang="en-US" sz="2000" dirty="0"/>
              <a:t> om: </a:t>
            </a:r>
          </a:p>
          <a:p>
            <a:pPr lvl="0">
              <a:tabLst>
                <a:tab pos="457200" algn="l"/>
              </a:tabLst>
            </a:pPr>
            <a:r>
              <a:rPr lang="nl-BE" sz="2000" u="sng" dirty="0">
                <a:effectLst/>
                <a:ea typeface="Times New Roman" panose="02020603050405020304" pitchFamily="18" charset="0"/>
              </a:rPr>
              <a:t>dezelfde doelen </a:t>
            </a:r>
            <a:r>
              <a:rPr lang="nl-BE" sz="2000" dirty="0">
                <a:effectLst/>
                <a:ea typeface="Times New Roman" panose="02020603050405020304" pitchFamily="18" charset="0"/>
              </a:rPr>
              <a:t>te behouden en extra ondersteuning uit te werken of om nieuwe interventies in het actieplan uit te werken.</a:t>
            </a:r>
          </a:p>
          <a:p>
            <a:pPr lvl="0">
              <a:tabLst>
                <a:tab pos="457200" algn="l"/>
              </a:tabLst>
            </a:pPr>
            <a:r>
              <a:rPr lang="nl-BE" sz="2000" u="sng" dirty="0">
                <a:effectLst/>
                <a:ea typeface="Times New Roman" panose="02020603050405020304" pitchFamily="18" charset="0"/>
              </a:rPr>
              <a:t>nieuwe gedragsdoelen en barometerdoelen </a:t>
            </a:r>
            <a:r>
              <a:rPr lang="nl-BE" sz="2000" dirty="0">
                <a:effectLst/>
                <a:ea typeface="Times New Roman" panose="02020603050405020304" pitchFamily="18" charset="0"/>
              </a:rPr>
              <a:t>op te stellen omdat vorige bereikt zijn. </a:t>
            </a:r>
            <a:endParaRPr lang="en-US" sz="2000" dirty="0">
              <a:effectLst/>
              <a:ea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2465416F-9C9C-4CF3-8EA8-80115769E2C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3C19BA69-51DC-4703-AEAB-B82D0867B47C}" type="datetime1">
              <a:rPr lang="nl-BE" smtClean="0"/>
              <a:t>11/01/2024</a:t>
            </a:fld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05667AC-D2C0-4040-911C-96B822CEE7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21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15F1CC15-615A-42E3-B2C4-6147A6F84BE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err="1"/>
              <a:t>Herevaluatie</a:t>
            </a:r>
            <a:r>
              <a:rPr lang="nl-NL" dirty="0"/>
              <a:t> van je actieplan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87573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8B74679-B290-4FC1-976D-7A73C43DFF9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6950" y="1009491"/>
            <a:ext cx="10488612" cy="5313362"/>
          </a:xfrm>
        </p:spPr>
        <p:txBody>
          <a:bodyPr/>
          <a:lstStyle/>
          <a:p>
            <a:r>
              <a:rPr lang="nl-NL" sz="2000" b="1" i="0" dirty="0" err="1">
                <a:solidFill>
                  <a:srgbClr val="012169"/>
                </a:solidFill>
                <a:effectLst/>
              </a:rPr>
              <a:t>Herevaluatie</a:t>
            </a:r>
            <a:r>
              <a:rPr lang="nl-NL" sz="2000" b="1" i="0" dirty="0">
                <a:solidFill>
                  <a:srgbClr val="012169"/>
                </a:solidFill>
                <a:effectLst/>
              </a:rPr>
              <a:t> barometerdoelen</a:t>
            </a:r>
            <a:endParaRPr lang="nl-NL" sz="2000" b="1" dirty="0"/>
          </a:p>
          <a:p>
            <a:r>
              <a:rPr lang="nl-NL" sz="2000" b="1" i="0" dirty="0" err="1">
                <a:solidFill>
                  <a:srgbClr val="012169"/>
                </a:solidFill>
                <a:effectLst/>
              </a:rPr>
              <a:t>Herevaluatie</a:t>
            </a:r>
            <a:r>
              <a:rPr lang="nl-NL" sz="2000" b="1" dirty="0"/>
              <a:t> gedragsdoelen</a:t>
            </a:r>
          </a:p>
          <a:p>
            <a:pPr marL="0" indent="0">
              <a:buNone/>
            </a:pPr>
            <a:endParaRPr lang="nl-NL" sz="2800" dirty="0"/>
          </a:p>
          <a:p>
            <a:pPr marL="0" lvl="0" indent="0">
              <a:buNone/>
              <a:tabLst>
                <a:tab pos="457200" algn="l"/>
              </a:tabLst>
            </a:pPr>
            <a:r>
              <a:rPr lang="nl-NL" dirty="0">
                <a:effectLst/>
                <a:ea typeface="Times New Roman" panose="02020603050405020304" pitchFamily="18" charset="0"/>
              </a:rPr>
              <a:t>Ter herhaling</a:t>
            </a:r>
            <a:r>
              <a:rPr lang="en-US" dirty="0">
                <a:effectLst/>
                <a:ea typeface="Times New Roman" panose="02020603050405020304" pitchFamily="18" charset="0"/>
              </a:rPr>
              <a:t> </a:t>
            </a:r>
            <a:r>
              <a:rPr lang="nl-BE" dirty="0">
                <a:effectLst/>
                <a:ea typeface="Times New Roman" panose="02020603050405020304" pitchFamily="18" charset="0"/>
              </a:rPr>
              <a:t>onderscheid barometer- versus gedragsdoel</a:t>
            </a:r>
          </a:p>
          <a:p>
            <a:pPr algn="just">
              <a:lnSpc>
                <a:spcPct val="100000"/>
              </a:lnSpc>
              <a:spcAft>
                <a:spcPts val="800"/>
              </a:spcAft>
            </a:pPr>
            <a:r>
              <a:rPr lang="nl-NL" sz="1800" dirty="0">
                <a:ln>
                  <a:noFill/>
                </a:ln>
                <a:solidFill>
                  <a:srgbClr val="012169"/>
                </a:solidFill>
                <a:effectLst/>
                <a:uFill>
                  <a:solidFill>
                    <a:srgbClr val="000000"/>
                  </a:solidFill>
                </a:uFill>
                <a:ea typeface="Calibri" panose="020F0502020204030204" pitchFamily="34" charset="0"/>
              </a:rPr>
              <a:t>Barometerdoelen: </a:t>
            </a:r>
            <a:endParaRPr lang="en-US" dirty="0">
              <a:solidFill>
                <a:srgbClr val="012169"/>
              </a:solidFill>
              <a:uFill>
                <a:solidFill>
                  <a:srgbClr val="000000"/>
                </a:solidFill>
              </a:uFill>
              <a:ea typeface="Calibri" panose="020F0502020204030204" pitchFamily="34" charset="0"/>
            </a:endParaRPr>
          </a:p>
          <a:p>
            <a:pPr lvl="1" algn="just">
              <a:lnSpc>
                <a:spcPct val="100000"/>
              </a:lnSpc>
              <a:spcAft>
                <a:spcPts val="800"/>
              </a:spcAft>
            </a:pPr>
            <a:r>
              <a:rPr lang="nl-NL" sz="1400" i="1" dirty="0">
                <a:ln>
                  <a:noFill/>
                </a:ln>
                <a:solidFill>
                  <a:srgbClr val="012169"/>
                </a:solidFill>
                <a:effectLst/>
                <a:uFill>
                  <a:solidFill>
                    <a:srgbClr val="000000"/>
                  </a:solidFill>
                </a:uFill>
                <a:ea typeface="Calibri" panose="020F0502020204030204" pitchFamily="34" charset="0"/>
              </a:rPr>
              <a:t>Vb. tegen de volgende intervisie, wil ik 10% minder antibiotica voorgeschreven hebben bij bronchitis</a:t>
            </a:r>
            <a:endParaRPr lang="en-US" sz="1400" i="1" dirty="0">
              <a:ln>
                <a:noFill/>
              </a:ln>
              <a:solidFill>
                <a:srgbClr val="012169"/>
              </a:solidFill>
              <a:effectLst/>
              <a:uFill>
                <a:solidFill>
                  <a:srgbClr val="000000"/>
                </a:solidFill>
              </a:uFill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nl-NL" sz="1800" dirty="0">
                <a:ln>
                  <a:noFill/>
                </a:ln>
                <a:solidFill>
                  <a:srgbClr val="012169"/>
                </a:solidFill>
                <a:effectLst/>
                <a:uFill>
                  <a:solidFill>
                    <a:srgbClr val="000000"/>
                  </a:solidFill>
                </a:uFill>
                <a:ea typeface="Calibri" panose="020F0502020204030204" pitchFamily="34" charset="0"/>
              </a:rPr>
              <a:t>Gedragsdoelen: </a:t>
            </a:r>
            <a:endParaRPr lang="en-US" dirty="0">
              <a:solidFill>
                <a:srgbClr val="012169"/>
              </a:solidFill>
              <a:uFill>
                <a:solidFill>
                  <a:srgbClr val="000000"/>
                </a:solidFill>
              </a:uFill>
              <a:ea typeface="Calibri" panose="020F0502020204030204" pitchFamily="34" charset="0"/>
            </a:endParaRPr>
          </a:p>
          <a:p>
            <a:pPr lvl="1" algn="just">
              <a:lnSpc>
                <a:spcPct val="107000"/>
              </a:lnSpc>
              <a:spcAft>
                <a:spcPts val="800"/>
              </a:spcAft>
            </a:pPr>
            <a:r>
              <a:rPr lang="nl-NL" sz="1400" i="1" dirty="0">
                <a:ln>
                  <a:noFill/>
                </a:ln>
                <a:solidFill>
                  <a:srgbClr val="012169"/>
                </a:solidFill>
                <a:effectLst/>
                <a:uFill>
                  <a:solidFill>
                    <a:srgbClr val="000000"/>
                  </a:solidFill>
                </a:uFill>
                <a:ea typeface="Calibri" panose="020F0502020204030204" pitchFamily="34" charset="0"/>
              </a:rPr>
              <a:t>Tegen het einde van volgende week wil ik de BAPCOC-antibioticagids grondig hebben doorgenomen. </a:t>
            </a:r>
            <a:endParaRPr lang="en-US" sz="1400" i="1" dirty="0">
              <a:solidFill>
                <a:srgbClr val="012169"/>
              </a:solidFill>
              <a:uFill>
                <a:solidFill>
                  <a:srgbClr val="000000"/>
                </a:solidFill>
              </a:uFill>
              <a:ea typeface="Calibri" panose="020F0502020204030204" pitchFamily="34" charset="0"/>
            </a:endParaRPr>
          </a:p>
          <a:p>
            <a:pPr lvl="1" algn="just">
              <a:lnSpc>
                <a:spcPct val="107000"/>
              </a:lnSpc>
              <a:spcAft>
                <a:spcPts val="800"/>
              </a:spcAft>
            </a:pPr>
            <a:r>
              <a:rPr lang="nl-NL" sz="1400" i="1" dirty="0">
                <a:ln>
                  <a:noFill/>
                </a:ln>
                <a:solidFill>
                  <a:srgbClr val="012169"/>
                </a:solidFill>
                <a:effectLst/>
                <a:uFill>
                  <a:solidFill>
                    <a:srgbClr val="000000"/>
                  </a:solidFill>
                </a:uFill>
                <a:ea typeface="Calibri" panose="020F0502020204030204" pitchFamily="34" charset="0"/>
              </a:rPr>
              <a:t>Ik wil de volgende drie maanden een patiëntbrochure meegeven aan alle ouders die op consultatie komen met een kind met luchtweginfectie. </a:t>
            </a:r>
            <a:endParaRPr lang="en-US" sz="1400" i="1" dirty="0">
              <a:ln>
                <a:noFill/>
              </a:ln>
              <a:solidFill>
                <a:srgbClr val="012169"/>
              </a:solidFill>
              <a:effectLst/>
              <a:uFill>
                <a:solidFill>
                  <a:srgbClr val="000000"/>
                </a:solidFill>
              </a:uFill>
              <a:ea typeface="Calibri" panose="020F0502020204030204" pitchFamily="34" charset="0"/>
            </a:endParaRPr>
          </a:p>
          <a:p>
            <a:pPr marL="800100" lvl="1" indent="-342900">
              <a:buFont typeface="Calibri" panose="020F0502020204030204" pitchFamily="34" charset="0"/>
              <a:buChar char="-"/>
              <a:tabLst>
                <a:tab pos="457200" algn="l"/>
              </a:tabLst>
            </a:pPr>
            <a:endParaRPr lang="en-US" sz="1400" dirty="0">
              <a:effectLst/>
              <a:ea typeface="Calibri" panose="020F0502020204030204" pitchFamily="34" charset="0"/>
            </a:endParaRPr>
          </a:p>
          <a:p>
            <a:pPr marL="285750" indent="-285750">
              <a:buFont typeface="Calibri" panose="020F0502020204030204" pitchFamily="34" charset="0"/>
              <a:buChar char="-"/>
              <a:tabLst>
                <a:tab pos="914400" algn="l"/>
              </a:tabLst>
            </a:pPr>
            <a:r>
              <a:rPr lang="nl-NL" b="1" dirty="0">
                <a:effectLst/>
                <a:ea typeface="Times New Roman" panose="02020603050405020304" pitchFamily="18" charset="0"/>
              </a:rPr>
              <a:t>! </a:t>
            </a:r>
            <a:r>
              <a:rPr lang="nl-NL" dirty="0">
                <a:effectLst/>
                <a:ea typeface="Times New Roman" panose="02020603050405020304" pitchFamily="18" charset="0"/>
              </a:rPr>
              <a:t>Aandachtspunt </a:t>
            </a:r>
            <a:r>
              <a:rPr lang="nl-NL" b="1" dirty="0">
                <a:ea typeface="Times New Roman" panose="02020603050405020304" pitchFamily="18" charset="0"/>
              </a:rPr>
              <a:t>!</a:t>
            </a:r>
            <a:endParaRPr lang="nl-NL" dirty="0">
              <a:effectLst/>
              <a:ea typeface="Times New Roman" panose="02020603050405020304" pitchFamily="18" charset="0"/>
            </a:endParaRPr>
          </a:p>
          <a:p>
            <a:pPr marL="742950" lvl="1" indent="-285750">
              <a:buFont typeface="Calibri" panose="020F0502020204030204" pitchFamily="34" charset="0"/>
              <a:buChar char="-"/>
              <a:tabLst>
                <a:tab pos="914400" algn="l"/>
              </a:tabLst>
            </a:pPr>
            <a:r>
              <a:rPr lang="nl-NL" dirty="0">
                <a:effectLst/>
                <a:ea typeface="Calibri" panose="020F0502020204030204" pitchFamily="34" charset="0"/>
              </a:rPr>
              <a:t>Gebruik </a:t>
            </a:r>
            <a:r>
              <a:rPr lang="nl-NL" dirty="0" err="1">
                <a:effectLst/>
                <a:ea typeface="Calibri" panose="020F0502020204030204" pitchFamily="34" charset="0"/>
              </a:rPr>
              <a:t>als-dan</a:t>
            </a:r>
            <a:r>
              <a:rPr lang="nl-NL" dirty="0">
                <a:effectLst/>
                <a:ea typeface="Calibri" panose="020F0502020204030204" pitchFamily="34" charset="0"/>
              </a:rPr>
              <a:t> plannen om je doelen te concretiseren</a:t>
            </a:r>
          </a:p>
          <a:p>
            <a:pPr marL="742950" lvl="1" indent="-285750">
              <a:buFont typeface="Calibri" panose="020F0502020204030204" pitchFamily="34" charset="0"/>
              <a:buChar char="-"/>
              <a:tabLst>
                <a:tab pos="914400" algn="l"/>
              </a:tabLst>
            </a:pPr>
            <a:r>
              <a:rPr lang="nl-NL" dirty="0">
                <a:ea typeface="Calibri" panose="020F0502020204030204" pitchFamily="34" charset="0"/>
              </a:rPr>
              <a:t>Formuleer je doelen SMART </a:t>
            </a:r>
            <a:endParaRPr lang="en-US" dirty="0">
              <a:effectLst/>
              <a:ea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AFB1B7-B3CA-4273-9221-734FC345843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B780AAA-2674-4F6D-BA06-E27A844FE06B}" type="datetime1">
              <a:rPr lang="nl-BE" smtClean="0"/>
              <a:t>11/01/2024</a:t>
            </a:fld>
            <a:endParaRPr lang="nl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0CF0BE-0DF7-42FF-828A-B9ACA32FCE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22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B401238-01AA-4E59-95E9-3951B36CCA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dirty="0" err="1"/>
              <a:t>Herevaluatie</a:t>
            </a:r>
            <a:r>
              <a:rPr lang="nl-NL" dirty="0"/>
              <a:t> van je actieplan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71003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8B74679-B290-4FC1-976D-7A73C43DFF9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/>
              <a:t>Formuleer/</a:t>
            </a:r>
            <a:r>
              <a:rPr lang="nl-NL" dirty="0" err="1"/>
              <a:t>herevalueer</a:t>
            </a:r>
            <a:r>
              <a:rPr lang="nl-NL" dirty="0"/>
              <a:t> (tussentijdse) </a:t>
            </a:r>
            <a:r>
              <a:rPr lang="nl-NL" dirty="0" err="1"/>
              <a:t>als-dan</a:t>
            </a:r>
            <a:r>
              <a:rPr lang="nl-NL" dirty="0"/>
              <a:t> plannen</a:t>
            </a:r>
          </a:p>
          <a:p>
            <a:endParaRPr lang="nl-NL" dirty="0"/>
          </a:p>
          <a:p>
            <a:r>
              <a:rPr lang="nl-NL" dirty="0"/>
              <a:t>Formuleer/</a:t>
            </a:r>
            <a:r>
              <a:rPr lang="nl-NL" dirty="0" err="1"/>
              <a:t>herevalueer</a:t>
            </a:r>
            <a:r>
              <a:rPr lang="nl-NL" dirty="0"/>
              <a:t> coping plannen</a:t>
            </a:r>
          </a:p>
          <a:p>
            <a:endParaRPr lang="nl-NL" dirty="0"/>
          </a:p>
          <a:p>
            <a:r>
              <a:rPr lang="en-US" dirty="0" err="1"/>
              <a:t>Monitoren</a:t>
            </a:r>
            <a:r>
              <a:rPr lang="en-US" dirty="0"/>
              <a:t> van </a:t>
            </a:r>
            <a:r>
              <a:rPr lang="en-US" dirty="0" err="1"/>
              <a:t>gedragsdoel</a:t>
            </a:r>
            <a:r>
              <a:rPr lang="en-US" dirty="0"/>
              <a:t> in </a:t>
            </a:r>
            <a:r>
              <a:rPr lang="en-US" dirty="0" err="1"/>
              <a:t>komende</a:t>
            </a:r>
            <a:r>
              <a:rPr lang="en-US" dirty="0"/>
              <a:t> </a:t>
            </a:r>
            <a:r>
              <a:rPr lang="en-US" dirty="0" err="1"/>
              <a:t>drie</a:t>
            </a:r>
            <a:r>
              <a:rPr lang="en-US" dirty="0"/>
              <a:t> </a:t>
            </a:r>
            <a:r>
              <a:rPr lang="en-US" dirty="0" err="1"/>
              <a:t>maanden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nl-NL" dirty="0"/>
              <a:t>Voorzien van cues of reminders 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AFB1B7-B3CA-4273-9221-734FC345843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B780AAA-2674-4F6D-BA06-E27A844FE06B}" type="datetime1">
              <a:rPr lang="nl-BE" smtClean="0"/>
              <a:t>11/01/2024</a:t>
            </a:fld>
            <a:endParaRPr lang="nl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0CF0BE-0DF7-42FF-828A-B9ACA32FCE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23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B401238-01AA-4E59-95E9-3951B36CCA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Concretiseren van je doelen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39110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72878A1-998A-48A5-ACE9-594AA17623A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70598DC-8C12-42CE-9A43-7177CA7D9BA9}" type="datetime1">
              <a:rPr lang="nl-BE" smtClean="0"/>
              <a:t>11/01/2024</a:t>
            </a:fld>
            <a:endParaRPr lang="nl-BE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801C0EB-EF30-4DDC-9D3D-8E529076A5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24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EEC8D13-7E43-4673-B978-30DBD51C66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3998" y="2871786"/>
            <a:ext cx="8528050" cy="581026"/>
          </a:xfrm>
        </p:spPr>
        <p:txBody>
          <a:bodyPr lIns="91440" tIns="45720" rIns="91440" bIns="45720" anchor="b">
            <a:normAutofit fontScale="90000"/>
          </a:bodyPr>
          <a:lstStyle/>
          <a:p>
            <a:r>
              <a:rPr lang="nl-NL" dirty="0">
                <a:latin typeface="Arial"/>
                <a:cs typeface="Arial"/>
              </a:rPr>
              <a:t>AFSLUITING </a:t>
            </a:r>
            <a:br>
              <a:rPr lang="nl-NL" dirty="0">
                <a:latin typeface="Arial"/>
                <a:cs typeface="Arial"/>
              </a:rPr>
            </a:br>
            <a:r>
              <a:rPr lang="nl-NL" dirty="0">
                <a:latin typeface="Arial"/>
                <a:cs typeface="Arial"/>
              </a:rPr>
              <a:t>(aanvulling, vraag, opmerking) </a:t>
            </a:r>
            <a:endParaRPr lang="en-US" b="0" dirty="0">
              <a:latin typeface="Arial"/>
              <a:cs typeface="Arial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F251696-BA00-475C-BF3C-38C3B26209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7086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72878A1-998A-48A5-ACE9-594AA17623A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70598DC-8C12-42CE-9A43-7177CA7D9BA9}" type="datetime1">
              <a:rPr lang="nl-BE" smtClean="0"/>
              <a:t>11/01/2024</a:t>
            </a:fld>
            <a:endParaRPr lang="nl-BE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801C0EB-EF30-4DDC-9D3D-8E529076A5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25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EEC8D13-7E43-4673-B978-30DBD51C66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3998" y="2871786"/>
            <a:ext cx="8528050" cy="581026"/>
          </a:xfrm>
        </p:spPr>
        <p:txBody>
          <a:bodyPr lIns="91440" tIns="45720" rIns="91440" bIns="45720" anchor="b">
            <a:normAutofit fontScale="90000"/>
          </a:bodyPr>
          <a:lstStyle/>
          <a:p>
            <a:r>
              <a:rPr lang="nl-NL" dirty="0">
                <a:latin typeface="Arial"/>
                <a:cs typeface="Arial"/>
              </a:rPr>
              <a:t>LINK VOOR ACCREDITERING</a:t>
            </a:r>
            <a:br>
              <a:rPr lang="nl-NL" dirty="0">
                <a:latin typeface="Arial"/>
                <a:cs typeface="Arial"/>
              </a:rPr>
            </a:br>
            <a:br>
              <a:rPr lang="nl-NL" dirty="0"/>
            </a:br>
            <a:endParaRPr lang="en-US" b="0" dirty="0">
              <a:latin typeface="Arial"/>
              <a:cs typeface="Arial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F251696-BA00-475C-BF3C-38C3B26209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9055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7F266FF-E7AD-41A5-A61E-46BD537598DD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BDBB1AD8-F197-46BB-AB50-E68094428143}" type="datetime1">
              <a:rPr lang="nl-BE" smtClean="0"/>
              <a:t>11/01/2024</a:t>
            </a:fld>
            <a:endParaRPr lang="nl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F443AA-E362-4FA3-B1DC-1F26195E7A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26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604441B-AA39-4A91-ABB3-E4EED4D6EDD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Accreditering via QR code</a:t>
            </a:r>
            <a:endParaRPr lang="en-US" dirty="0"/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24023795-A315-40A1-26A1-CA8BD0592D79}"/>
              </a:ext>
            </a:extLst>
          </p:cNvPr>
          <p:cNvSpPr txBox="1"/>
          <p:nvPr/>
        </p:nvSpPr>
        <p:spPr>
          <a:xfrm>
            <a:off x="1122233" y="1385438"/>
            <a:ext cx="40559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1800" u="sng" dirty="0">
                <a:solidFill>
                  <a:srgbClr val="0563C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https://questionpro.com/t/AYlAaZ0cgM</a:t>
            </a:r>
            <a:endParaRPr lang="nl-B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nl-BE" dirty="0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6C9F2C3B-48CF-554E-9E34-0D92FA0EAA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6345" y="1908769"/>
            <a:ext cx="3391807" cy="33918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654412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FAD57360-5D94-70A7-1990-EC5C8753626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5BE97E6-8A3B-49F0-BAEE-D0DA448FE0B1}" type="datetime1">
              <a:rPr lang="nl-BE" smtClean="0"/>
              <a:t>11/01/2024</a:t>
            </a:fld>
            <a:endParaRPr lang="nl-BE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6E4CD93C-D5C1-4432-3F93-4E3F243EEB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27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82B61256-61A7-72B1-235E-0175FDA830C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Implementatieproject</a:t>
            </a:r>
            <a:endParaRPr lang="nl-BE" dirty="0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71A8C6E-B406-05D9-70BE-49D586E7ED7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999" y="2690814"/>
            <a:ext cx="11613745" cy="471486"/>
          </a:xfrm>
        </p:spPr>
        <p:txBody>
          <a:bodyPr/>
          <a:lstStyle/>
          <a:p>
            <a:r>
              <a:rPr lang="nl-NL" dirty="0"/>
              <a:t>Lokaal </a:t>
            </a:r>
            <a:r>
              <a:rPr lang="nl-NL" dirty="0" err="1"/>
              <a:t>antibioticastewardship</a:t>
            </a:r>
            <a:r>
              <a:rPr lang="nl-NL" dirty="0"/>
              <a:t> luchtweginfecties </a:t>
            </a:r>
            <a:endParaRPr lang="nl-BE" dirty="0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CD8B7DC4-4F19-E4B4-AD53-4683BFAF01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53999" y="3695701"/>
            <a:ext cx="9239136" cy="2676004"/>
          </a:xfrm>
        </p:spPr>
        <p:txBody>
          <a:bodyPr/>
          <a:lstStyle/>
          <a:p>
            <a:pPr algn="ctr"/>
            <a:endParaRPr lang="nl-BE" sz="1400" i="0" dirty="0"/>
          </a:p>
          <a:p>
            <a:pPr marL="0" indent="0">
              <a:spcBef>
                <a:spcPct val="0"/>
              </a:spcBef>
            </a:pPr>
            <a:r>
              <a:rPr lang="nl-NL" sz="3200" b="1" i="0" spc="600" dirty="0">
                <a:ea typeface="+mj-ea"/>
              </a:rPr>
              <a:t>DANK ! </a:t>
            </a:r>
            <a:endParaRPr lang="nl-BE" sz="3200" b="1" i="0" spc="600" dirty="0">
              <a:ea typeface="+mj-ea"/>
            </a:endParaRPr>
          </a:p>
          <a:p>
            <a:endParaRPr lang="nl-BE" sz="1400" i="0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2A86651-AD7A-867C-E293-B05BFFE9F4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253" t="15537" r="80682" b="78403"/>
          <a:stretch/>
        </p:blipFill>
        <p:spPr>
          <a:xfrm>
            <a:off x="10722194" y="1381330"/>
            <a:ext cx="873882" cy="648000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1921FFAE-663D-F47D-65A2-8EE8D332418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775" t="15537" r="84022" b="77784"/>
          <a:stretch/>
        </p:blipFill>
        <p:spPr>
          <a:xfrm>
            <a:off x="10874179" y="276680"/>
            <a:ext cx="569912" cy="64800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1DBB26DC-08D2-9175-F35D-D67473ABDFD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298" t="15537" r="78172" b="78403"/>
          <a:stretch/>
        </p:blipFill>
        <p:spPr>
          <a:xfrm>
            <a:off x="10798452" y="2485980"/>
            <a:ext cx="721367" cy="648000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5DFDC8F9-0B1E-C62B-5AA7-C2D0899EB7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785" t="15537" r="75200" b="78403"/>
          <a:stretch/>
        </p:blipFill>
        <p:spPr>
          <a:xfrm>
            <a:off x="10729311" y="3590630"/>
            <a:ext cx="859649" cy="648000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87FE8599-CD2C-3179-B884-1D3E6CB9476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529" t="20862" r="81006" b="72459"/>
          <a:stretch/>
        </p:blipFill>
        <p:spPr>
          <a:xfrm>
            <a:off x="10840267" y="4695280"/>
            <a:ext cx="637737" cy="64800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87D50DD5-43C1-5CE5-B0BD-00D6E958BAE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616" t="10100" r="75308" b="81500"/>
          <a:stretch/>
        </p:blipFill>
        <p:spPr>
          <a:xfrm>
            <a:off x="10699411" y="5799931"/>
            <a:ext cx="919448" cy="476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7997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396E39FB-94B7-46BC-8420-BFB8A02B893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89013" y="1166813"/>
            <a:ext cx="6882368" cy="5313362"/>
          </a:xfrm>
        </p:spPr>
        <p:txBody>
          <a:bodyPr/>
          <a:lstStyle/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nl-NL" sz="1800" b="0" i="0" u="none" strike="noStrike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Implementatieproject</a:t>
            </a:r>
            <a:r>
              <a:rPr lang="en-US" sz="1800" b="0" i="0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indent="0" algn="l" rtl="0" fontAlgn="base">
              <a:buNone/>
            </a:pPr>
            <a:endParaRPr lang="nl-NL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nl-NL" sz="1800" b="0" i="0" u="none" strike="noStrike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De huisarts ondersteunen bij verantwoord antibioticavoorschrijfgedrag</a:t>
            </a:r>
            <a:r>
              <a:rPr lang="en-US" sz="1800" b="0" i="0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indent="0" algn="l" rtl="0" fontAlgn="base">
              <a:buNone/>
            </a:pPr>
            <a:endParaRPr lang="nl-NL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nl-NL" sz="1800" b="0" i="0" u="none" strike="noStrike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Nationale uitrol </a:t>
            </a:r>
            <a:r>
              <a:rPr lang="en-US" sz="1800" b="0" i="0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en-US" dirty="0"/>
          </a:p>
          <a:p>
            <a:pPr marL="0" indent="0">
              <a:buNone/>
            </a:pPr>
            <a:r>
              <a:rPr lang="en-US" b="1" dirty="0"/>
              <a:t>=&gt; </a:t>
            </a:r>
            <a:r>
              <a:rPr lang="en-US" b="1" dirty="0" err="1"/>
              <a:t>Antimicrobiële</a:t>
            </a:r>
            <a:r>
              <a:rPr lang="en-US" b="1" dirty="0"/>
              <a:t> </a:t>
            </a:r>
            <a:r>
              <a:rPr lang="en-US" b="1" dirty="0" err="1"/>
              <a:t>resistentie</a:t>
            </a:r>
            <a:r>
              <a:rPr lang="en-US" b="1" dirty="0"/>
              <a:t> op </a:t>
            </a:r>
            <a:r>
              <a:rPr lang="en-US" b="1" dirty="0" err="1"/>
              <a:t>populatieniveau</a:t>
            </a:r>
            <a:r>
              <a:rPr lang="en-US" b="1" dirty="0"/>
              <a:t> </a:t>
            </a:r>
            <a:r>
              <a:rPr lang="en-US" b="1" dirty="0" err="1"/>
              <a:t>verkleinen</a:t>
            </a:r>
            <a:endParaRPr lang="en-US" b="1" dirty="0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44D364A-69B5-4D33-A75D-5A0A2B30F25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3CAA428C-30A3-4906-B364-94D17C774DFA}" type="datetime1">
              <a:rPr lang="nl-BE" smtClean="0"/>
              <a:t>11/01/2024</a:t>
            </a:fld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17CB160-072B-4700-BC68-8CEA490E69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3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9737457A-A6B6-487D-91E6-2ECB24CF9F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9013" y="507048"/>
            <a:ext cx="10890252" cy="589280"/>
          </a:xfrm>
        </p:spPr>
        <p:txBody>
          <a:bodyPr>
            <a:normAutofit fontScale="90000"/>
          </a:bodyPr>
          <a:lstStyle/>
          <a:p>
            <a:r>
              <a:rPr lang="nl-NL" dirty="0"/>
              <a:t>Ter herhaling</a:t>
            </a:r>
            <a:br>
              <a:rPr lang="nl-NL" dirty="0"/>
            </a:br>
            <a:r>
              <a:rPr lang="nl-NL" dirty="0" err="1"/>
              <a:t>Antibiotic</a:t>
            </a:r>
            <a:r>
              <a:rPr lang="nl-NL" dirty="0"/>
              <a:t> </a:t>
            </a:r>
            <a:r>
              <a:rPr lang="nl-NL" dirty="0" err="1"/>
              <a:t>stewardship</a:t>
            </a:r>
            <a:r>
              <a:rPr lang="nl-NL" dirty="0"/>
              <a:t>: implementatieproject</a:t>
            </a:r>
            <a:endParaRPr lang="en-US" dirty="0"/>
          </a:p>
        </p:txBody>
      </p:sp>
      <p:pic>
        <p:nvPicPr>
          <p:cNvPr id="6" name="Picture 5" descr="A close-up of a project&#10;&#10;Description automatically generated">
            <a:extLst>
              <a:ext uri="{FF2B5EF4-FFF2-40B4-BE49-F238E27FC236}">
                <a16:creationId xmlns:a16="http://schemas.microsoft.com/office/drawing/2014/main" id="{DE07C4B7-8CA1-42AE-890C-1AD2A30033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2194" y="1044709"/>
            <a:ext cx="3919382" cy="554368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149030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C6A4C79-FE2F-40C3-9B12-11C79820B0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/>
              <a:t>Intervisie = een gestructureerde vorm van leren onder gelijken. In kleine groepen van mensen worden praktijkvraagstukken behandeld.</a:t>
            </a:r>
          </a:p>
          <a:p>
            <a:endParaRPr lang="nl-NL" dirty="0"/>
          </a:p>
          <a:p>
            <a:pPr marL="0" indent="0">
              <a:buNone/>
            </a:pPr>
            <a:r>
              <a:rPr lang="nl-NL" u="sng" dirty="0"/>
              <a:t>DE SPELREGELS</a:t>
            </a:r>
          </a:p>
          <a:p>
            <a:pPr marL="457200" lvl="1" indent="-457200">
              <a:defRPr/>
            </a:pPr>
            <a:r>
              <a:rPr lang="nl-BE" altLang="nl-BE" sz="1800" dirty="0"/>
              <a:t>Uitnodiging om vrijuit te spreken – graag iedereen aan bod</a:t>
            </a:r>
          </a:p>
          <a:p>
            <a:pPr marL="457200" lvl="1" indent="-457200">
              <a:defRPr/>
            </a:pPr>
            <a:r>
              <a:rPr lang="nl-BE" altLang="nl-BE" sz="1800" dirty="0"/>
              <a:t>Geef het aan wanneer je je niet veilig voelt om te spreken en wat je nodig hebt</a:t>
            </a:r>
          </a:p>
          <a:p>
            <a:pPr marL="457200" lvl="1" indent="-457200">
              <a:defRPr/>
            </a:pPr>
            <a:r>
              <a:rPr lang="nl-BE" altLang="nl-BE" sz="1800" dirty="0"/>
              <a:t>Vanuit een constructieve positieve houding</a:t>
            </a:r>
          </a:p>
          <a:p>
            <a:pPr marL="457200" lvl="1" indent="-457200">
              <a:defRPr/>
            </a:pPr>
            <a:r>
              <a:rPr lang="nl-BE" altLang="nl-BE" sz="1800" dirty="0"/>
              <a:t>Weet dat alles wat gezegd wordt in de groep blijft (discretie/confidentialiteit)</a:t>
            </a:r>
          </a:p>
          <a:p>
            <a:endParaRPr lang="nl-NL" dirty="0"/>
          </a:p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71FB82-E8CB-4DC5-9DF4-37C4CEB4026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4834FA9D-117C-49D0-BADD-EEB9EF71F827}" type="datetime1">
              <a:rPr lang="nl-BE" smtClean="0"/>
              <a:t>11/01/2024</a:t>
            </a:fld>
            <a:endParaRPr lang="nl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C51C4C-A1C8-42CE-9217-BF283EF7BB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4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71C141A-B3B1-44A4-A2C6-DBF543F8FB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9013" y="454976"/>
            <a:ext cx="10890252" cy="589280"/>
          </a:xfrm>
        </p:spPr>
        <p:txBody>
          <a:bodyPr>
            <a:normAutofit fontScale="90000"/>
          </a:bodyPr>
          <a:lstStyle/>
          <a:p>
            <a:r>
              <a:rPr lang="nl-NL" dirty="0"/>
              <a:t>Ter herhaling</a:t>
            </a:r>
            <a:br>
              <a:rPr lang="nl-NL" dirty="0"/>
            </a:br>
            <a:r>
              <a:rPr lang="nl-NL" dirty="0"/>
              <a:t>Wat is de bedoeling van deze </a:t>
            </a:r>
            <a:r>
              <a:rPr lang="nl-NL" dirty="0" err="1"/>
              <a:t>intervisie’s</a:t>
            </a:r>
            <a:r>
              <a:rPr lang="nl-NL" dirty="0"/>
              <a:t>? 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1F1A532-D88E-4A0C-B8A1-6B8D8E6CCE45}"/>
              </a:ext>
            </a:extLst>
          </p:cNvPr>
          <p:cNvSpPr txBox="1"/>
          <p:nvPr/>
        </p:nvSpPr>
        <p:spPr>
          <a:xfrm>
            <a:off x="3048000" y="324588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D2C02AF-F709-4E30-B3EB-E00AD62EF8A4}"/>
              </a:ext>
            </a:extLst>
          </p:cNvPr>
          <p:cNvGrpSpPr/>
          <p:nvPr/>
        </p:nvGrpSpPr>
        <p:grpSpPr>
          <a:xfrm>
            <a:off x="7852910" y="4104033"/>
            <a:ext cx="3015647" cy="2061499"/>
            <a:chOff x="7604094" y="4503261"/>
            <a:chExt cx="3015647" cy="2061499"/>
          </a:xfrm>
        </p:grpSpPr>
        <p:sp>
          <p:nvSpPr>
            <p:cNvPr id="9" name="Ovaal 32">
              <a:extLst>
                <a:ext uri="{FF2B5EF4-FFF2-40B4-BE49-F238E27FC236}">
                  <a16:creationId xmlns:a16="http://schemas.microsoft.com/office/drawing/2014/main" id="{7C662677-D2FE-4448-958B-628C9CB4F103}"/>
                </a:ext>
              </a:extLst>
            </p:cNvPr>
            <p:cNvSpPr/>
            <p:nvPr/>
          </p:nvSpPr>
          <p:spPr>
            <a:xfrm>
              <a:off x="7818233" y="4503261"/>
              <a:ext cx="2693210" cy="2034746"/>
            </a:xfrm>
            <a:prstGeom prst="ellipse">
              <a:avLst/>
            </a:prstGeom>
            <a:noFill/>
            <a:ln w="38100">
              <a:solidFill>
                <a:srgbClr val="01216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10" name="Tekstvak 29">
              <a:extLst>
                <a:ext uri="{FF2B5EF4-FFF2-40B4-BE49-F238E27FC236}">
                  <a16:creationId xmlns:a16="http://schemas.microsoft.com/office/drawing/2014/main" id="{139DAA63-7EAA-4526-BF78-0AC5B9B8A4D4}"/>
                </a:ext>
              </a:extLst>
            </p:cNvPr>
            <p:cNvSpPr txBox="1"/>
            <p:nvPr/>
          </p:nvSpPr>
          <p:spPr>
            <a:xfrm>
              <a:off x="10085620" y="4767899"/>
              <a:ext cx="534121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nl-NL" sz="1400" dirty="0">
                  <a:latin typeface="Arial" panose="020B0604020202020204" pitchFamily="34" charset="0"/>
                  <a:cs typeface="Arial" panose="020B0604020202020204" pitchFamily="34" charset="0"/>
                </a:rPr>
                <a:t>A&amp;F</a:t>
              </a:r>
              <a:endParaRPr lang="nl-BE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Tekstvak 30">
              <a:extLst>
                <a:ext uri="{FF2B5EF4-FFF2-40B4-BE49-F238E27FC236}">
                  <a16:creationId xmlns:a16="http://schemas.microsoft.com/office/drawing/2014/main" id="{E613FE4A-AB66-47FB-9E38-8231C9D8C4AA}"/>
                </a:ext>
              </a:extLst>
            </p:cNvPr>
            <p:cNvSpPr txBox="1"/>
            <p:nvPr/>
          </p:nvSpPr>
          <p:spPr>
            <a:xfrm>
              <a:off x="8730887" y="6256983"/>
              <a:ext cx="922047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nl-NL" sz="1400" dirty="0">
                  <a:latin typeface="Arial" panose="020B0604020202020204" pitchFamily="34" charset="0"/>
                  <a:cs typeface="Arial" panose="020B0604020202020204" pitchFamily="34" charset="0"/>
                </a:rPr>
                <a:t>Actieplan</a:t>
              </a:r>
              <a:endParaRPr lang="nl-BE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Tekstvak 31">
              <a:extLst>
                <a:ext uri="{FF2B5EF4-FFF2-40B4-BE49-F238E27FC236}">
                  <a16:creationId xmlns:a16="http://schemas.microsoft.com/office/drawing/2014/main" id="{8EB89C21-7CCB-4494-AE60-D74446311AFF}"/>
                </a:ext>
              </a:extLst>
            </p:cNvPr>
            <p:cNvSpPr txBox="1"/>
            <p:nvPr/>
          </p:nvSpPr>
          <p:spPr>
            <a:xfrm>
              <a:off x="7604094" y="4660178"/>
              <a:ext cx="740907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nl-NL" sz="1400" dirty="0">
                  <a:latin typeface="Arial" panose="020B0604020202020204" pitchFamily="34" charset="0"/>
                  <a:cs typeface="Arial" panose="020B0604020202020204" pitchFamily="34" charset="0"/>
                </a:rPr>
                <a:t>AB-VS</a:t>
              </a:r>
            </a:p>
            <a:p>
              <a:pPr algn="ctr"/>
              <a:r>
                <a:rPr lang="nl-NL" sz="1400" dirty="0">
                  <a:latin typeface="Arial" panose="020B0604020202020204" pitchFamily="34" charset="0"/>
                  <a:cs typeface="Arial" panose="020B0604020202020204" pitchFamily="34" charset="0"/>
                </a:rPr>
                <a:t>gedrag</a:t>
              </a:r>
              <a:endParaRPr lang="nl-BE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Ovaal 43">
              <a:extLst>
                <a:ext uri="{FF2B5EF4-FFF2-40B4-BE49-F238E27FC236}">
                  <a16:creationId xmlns:a16="http://schemas.microsoft.com/office/drawing/2014/main" id="{129EC9B3-4DDC-4B4E-9178-5D05C01D949E}"/>
                </a:ext>
              </a:extLst>
            </p:cNvPr>
            <p:cNvSpPr/>
            <p:nvPr/>
          </p:nvSpPr>
          <p:spPr>
            <a:xfrm>
              <a:off x="8322748" y="4866736"/>
              <a:ext cx="1672964" cy="1267690"/>
            </a:xfrm>
            <a:prstGeom prst="ellipse">
              <a:avLst/>
            </a:prstGeom>
            <a:solidFill>
              <a:srgbClr val="012169"/>
            </a:solidFill>
            <a:ln w="38100">
              <a:solidFill>
                <a:srgbClr val="01216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>
                <a:solidFill>
                  <a:schemeClr val="bg1"/>
                </a:solidFill>
              </a:endParaRPr>
            </a:p>
          </p:txBody>
        </p:sp>
        <p:sp>
          <p:nvSpPr>
            <p:cNvPr id="14" name="Tekstvak 33">
              <a:extLst>
                <a:ext uri="{FF2B5EF4-FFF2-40B4-BE49-F238E27FC236}">
                  <a16:creationId xmlns:a16="http://schemas.microsoft.com/office/drawing/2014/main" id="{06F42EFB-28BE-4738-A1FA-BC733D9FADEC}"/>
                </a:ext>
              </a:extLst>
            </p:cNvPr>
            <p:cNvSpPr txBox="1"/>
            <p:nvPr/>
          </p:nvSpPr>
          <p:spPr>
            <a:xfrm>
              <a:off x="8440743" y="4969127"/>
              <a:ext cx="1502334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l-NL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intervisie</a:t>
              </a:r>
            </a:p>
            <a:p>
              <a:pPr algn="ctr"/>
              <a:r>
                <a:rPr lang="nl-NL" sz="1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toolkit</a:t>
              </a:r>
              <a:endParaRPr lang="nl-NL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nl-NL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  <a:p>
              <a:pPr algn="ctr"/>
              <a:r>
                <a:rPr lang="nl-NL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“</a:t>
              </a:r>
              <a:r>
                <a:rPr lang="nl-NL" sz="1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local</a:t>
              </a:r>
              <a:r>
                <a:rPr lang="nl-NL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nl-NL" sz="1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champion</a:t>
              </a:r>
              <a:r>
                <a:rPr lang="nl-NL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”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953055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nl-BE" sz="2000" b="1">
                <a:solidFill>
                  <a:srgbClr val="40A2A0"/>
                </a:solidFill>
              </a:rPr>
              <a:t>Fase 1: Casus voorstellen</a:t>
            </a:r>
            <a:endParaRPr lang="nl-BE" sz="2000">
              <a:solidFill>
                <a:srgbClr val="40A2A0"/>
              </a:solidFill>
            </a:endParaRPr>
          </a:p>
          <a:p>
            <a:pPr lvl="1">
              <a:defRPr/>
            </a:pPr>
            <a:r>
              <a:rPr lang="nl-BE"/>
              <a:t>Elke huisarts beschrijft als ‘inbrenger’ kort en bondig zijn praktijk en het profiel van de praktijk, en hoe hij/zij moeilijk vindt aan dit profiel</a:t>
            </a:r>
          </a:p>
          <a:p>
            <a:pPr>
              <a:defRPr/>
            </a:pPr>
            <a:r>
              <a:rPr lang="nl-BE" sz="2000" b="1">
                <a:solidFill>
                  <a:srgbClr val="40A2A0"/>
                </a:solidFill>
              </a:rPr>
              <a:t>Fase 2: Vragenronde (probleemverkenning) ~ gebruik de groep</a:t>
            </a:r>
            <a:endParaRPr lang="nl-BE" sz="2000">
              <a:solidFill>
                <a:srgbClr val="40A2A0"/>
              </a:solidFill>
            </a:endParaRPr>
          </a:p>
          <a:p>
            <a:pPr lvl="1">
              <a:defRPr/>
            </a:pPr>
            <a:r>
              <a:rPr lang="nl-BE"/>
              <a:t>De andere huisartsen peilen beurtelings met korte verhelderende vragen naar determinanten (verklaringen voor het profiel)</a:t>
            </a:r>
          </a:p>
          <a:p>
            <a:pPr lvl="1">
              <a:defRPr/>
            </a:pPr>
            <a:r>
              <a:rPr lang="nl-BE"/>
              <a:t>De ‘inbrenger’ geeft informatie</a:t>
            </a:r>
          </a:p>
          <a:p>
            <a:pPr>
              <a:defRPr/>
            </a:pPr>
            <a:r>
              <a:rPr lang="nl-BE" sz="2000" b="1">
                <a:solidFill>
                  <a:srgbClr val="40A2A0"/>
                </a:solidFill>
              </a:rPr>
              <a:t>Fase 3: Analyse</a:t>
            </a:r>
          </a:p>
          <a:p>
            <a:pPr lvl="1">
              <a:defRPr/>
            </a:pPr>
            <a:r>
              <a:rPr lang="nl-BE" err="1"/>
              <a:t>Local</a:t>
            </a:r>
            <a:r>
              <a:rPr lang="nl-BE"/>
              <a:t> </a:t>
            </a:r>
            <a:r>
              <a:rPr lang="nl-BE" err="1"/>
              <a:t>champion</a:t>
            </a:r>
            <a:r>
              <a:rPr lang="nl-BE"/>
              <a:t> formuleert wat volgens hem/haar een determinant in geval van de ‘inbrenger‘</a:t>
            </a:r>
          </a:p>
          <a:p>
            <a:pPr lvl="1">
              <a:defRPr/>
            </a:pPr>
            <a:r>
              <a:rPr lang="nl-BE"/>
              <a:t>De ‘inbrenger’ luistert en herformuleert eventueel de determinant. Dit kunnen ook verschillende determinanten zijn.</a:t>
            </a:r>
          </a:p>
          <a:p>
            <a:pPr>
              <a:defRPr/>
            </a:pPr>
            <a:r>
              <a:rPr lang="nl-BE" sz="2000" b="1">
                <a:solidFill>
                  <a:srgbClr val="40A2A0"/>
                </a:solidFill>
              </a:rPr>
              <a:t>Fase 4: Adviesronde</a:t>
            </a:r>
          </a:p>
          <a:p>
            <a:pPr lvl="1">
              <a:defRPr/>
            </a:pPr>
            <a:r>
              <a:rPr lang="nl-BE" sz="1700"/>
              <a:t>Alle huisartsen geven beurtelings nieuwe perspectieven, adviezen, tips</a:t>
            </a:r>
          </a:p>
          <a:p>
            <a:pPr>
              <a:defRPr/>
            </a:pPr>
            <a:r>
              <a:rPr lang="nl-BE" sz="2000" b="1">
                <a:solidFill>
                  <a:srgbClr val="40A2A0"/>
                </a:solidFill>
              </a:rPr>
              <a:t>Fase 5: Afsluiting en evaluatieronde</a:t>
            </a:r>
          </a:p>
          <a:p>
            <a:pPr lvl="1">
              <a:defRPr/>
            </a:pPr>
            <a:r>
              <a:rPr lang="nl-BE"/>
              <a:t>De casusinbrenger geeft aan welke voor hem/haar nuttige of bruikbare adviezen/perspectieven zijn</a:t>
            </a:r>
          </a:p>
          <a:p>
            <a:pPr lvl="1">
              <a:defRPr/>
            </a:pPr>
            <a:r>
              <a:rPr lang="nl-BE"/>
              <a:t>De casusinbrenger formuleert zijn/haar concrete acties</a:t>
            </a:r>
          </a:p>
          <a:p>
            <a:pPr lvl="1">
              <a:defRPr/>
            </a:pPr>
            <a:r>
              <a:rPr lang="nl-BE"/>
              <a:t>De casusinbrenger formuleert zijn/haar persoonlijke leeropbrengst</a:t>
            </a:r>
          </a:p>
          <a:p>
            <a:pPr marL="0" indent="0">
              <a:buNone/>
            </a:pPr>
            <a:endParaRPr lang="nl-BE" sz="280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8D0CDDAD-83BF-4C09-9860-F55FAAC90EC4}" type="slidenum">
              <a:rPr lang="en-US" altLang="en-US" smtClean="0">
                <a:solidFill>
                  <a:srgbClr val="FFFFFF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 b="1"/>
              <a:t>Fases van intervisie</a:t>
            </a:r>
          </a:p>
        </p:txBody>
      </p:sp>
    </p:spTree>
    <p:extLst>
      <p:ext uri="{BB962C8B-B14F-4D97-AF65-F5344CB8AC3E}">
        <p14:creationId xmlns:p14="http://schemas.microsoft.com/office/powerpoint/2010/main" val="22492385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2F9CD14-CD70-464B-A59C-AFE10CF274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33221" y="1131946"/>
            <a:ext cx="6168843" cy="5313362"/>
          </a:xfrm>
        </p:spPr>
        <p:txBody>
          <a:bodyPr/>
          <a:lstStyle/>
          <a:p>
            <a:pPr marL="0" indent="0" algn="l" rtl="0" fontAlgn="base">
              <a:buNone/>
            </a:pPr>
            <a:r>
              <a:rPr lang="nl-NL" sz="1800" b="1" i="0" u="none" strike="noStrike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INTERVISIE 1 </a:t>
            </a:r>
            <a:r>
              <a:rPr lang="en-US" sz="1800" b="0" i="0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​</a:t>
            </a:r>
            <a:endParaRPr lang="en-US" b="0" i="0" dirty="0">
              <a:solidFill>
                <a:srgbClr val="012169"/>
              </a:solidFill>
              <a:effectLst/>
              <a:latin typeface="Arial" panose="020B0604020202020204" pitchFamily="34" charset="0"/>
            </a:endParaRPr>
          </a:p>
          <a:p>
            <a:pPr algn="l" rtl="0" fontAlgn="base"/>
            <a:r>
              <a:rPr lang="nl-NL" sz="1800" b="0" i="0" u="none" strike="noStrike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Doelstelling project kaderen </a:t>
            </a:r>
          </a:p>
          <a:p>
            <a:pPr algn="l" rtl="0" fontAlgn="base"/>
            <a:r>
              <a:rPr lang="nl-NL" sz="1800" b="0" i="0" u="none" strike="noStrike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Overzicht van alle QI op praktijkniveau</a:t>
            </a:r>
            <a:r>
              <a:rPr lang="en-US" sz="1800" b="0" i="0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​</a:t>
            </a:r>
            <a:endParaRPr lang="en-US" dirty="0">
              <a:solidFill>
                <a:srgbClr val="012169"/>
              </a:solidFill>
            </a:endParaRPr>
          </a:p>
          <a:p>
            <a:pPr algn="l" rtl="0" fontAlgn="base"/>
            <a:r>
              <a:rPr lang="nl-NL" sz="1800" b="0" i="0" u="none" strike="noStrike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Algemeen: start – </a:t>
            </a:r>
            <a:r>
              <a:rPr lang="nl-NL" dirty="0">
                <a:solidFill>
                  <a:srgbClr val="012169"/>
                </a:solidFill>
              </a:rPr>
              <a:t>identificeren</a:t>
            </a:r>
            <a:r>
              <a:rPr lang="nl-NL" sz="1800" b="0" i="0" u="none" strike="noStrike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 – oplossingen – actieplan</a:t>
            </a:r>
            <a:r>
              <a:rPr lang="en-US" sz="1800" b="0" i="0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​</a:t>
            </a:r>
            <a:endParaRPr lang="en-US" b="0" i="0" dirty="0">
              <a:solidFill>
                <a:srgbClr val="012169"/>
              </a:solidFill>
              <a:effectLst/>
              <a:latin typeface="Arial" panose="020B0604020202020204" pitchFamily="34" charset="0"/>
            </a:endParaRPr>
          </a:p>
          <a:p>
            <a:pPr marL="0" indent="0" algn="l" rtl="0" fontAlgn="base">
              <a:buNone/>
            </a:pPr>
            <a:r>
              <a:rPr lang="nl-NL" sz="1800" b="0" i="0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​</a:t>
            </a:r>
            <a:endParaRPr lang="nl-NL" b="0" i="0" dirty="0">
              <a:solidFill>
                <a:srgbClr val="012169"/>
              </a:solidFill>
              <a:effectLst/>
              <a:latin typeface="Arial" panose="020B0604020202020204" pitchFamily="34" charset="0"/>
            </a:endParaRPr>
          </a:p>
          <a:p>
            <a:pPr marL="0" indent="0" algn="l" rtl="0" fontAlgn="base">
              <a:buNone/>
            </a:pPr>
            <a:r>
              <a:rPr lang="nl-NL" sz="1800" b="0" i="0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​</a:t>
            </a:r>
            <a:endParaRPr lang="nl-NL" b="0" i="0" dirty="0">
              <a:solidFill>
                <a:srgbClr val="012169"/>
              </a:solidFill>
              <a:effectLst/>
              <a:latin typeface="Arial" panose="020B0604020202020204" pitchFamily="34" charset="0"/>
            </a:endParaRPr>
          </a:p>
          <a:p>
            <a:pPr marL="0" indent="0" algn="l" rtl="0" fontAlgn="base">
              <a:buNone/>
            </a:pPr>
            <a:r>
              <a:rPr lang="nl-NL" sz="1800" b="0" i="0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​</a:t>
            </a:r>
            <a:endParaRPr lang="nl-NL" b="0" i="0" dirty="0">
              <a:solidFill>
                <a:srgbClr val="012169"/>
              </a:solidFill>
              <a:effectLst/>
              <a:latin typeface="Arial" panose="020B0604020202020204" pitchFamily="34" charset="0"/>
            </a:endParaRPr>
          </a:p>
          <a:p>
            <a:pPr marL="0" indent="0" algn="l" rtl="0" fontAlgn="base">
              <a:buNone/>
            </a:pPr>
            <a:r>
              <a:rPr lang="nl-NL" sz="1800" b="0" i="0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​</a:t>
            </a:r>
            <a:endParaRPr lang="nl-NL" b="0" i="0" dirty="0">
              <a:solidFill>
                <a:srgbClr val="012169"/>
              </a:solidFill>
              <a:effectLst/>
              <a:latin typeface="Arial" panose="020B0604020202020204" pitchFamily="34" charset="0"/>
            </a:endParaRPr>
          </a:p>
          <a:p>
            <a:pPr marL="0" indent="0" algn="l" rtl="0" fontAlgn="base">
              <a:buNone/>
            </a:pPr>
            <a:r>
              <a:rPr lang="nl-NL" sz="1800" b="1" i="0" u="none" strike="noStrike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INTERVISIE 2 – 3 – 4</a:t>
            </a:r>
            <a:r>
              <a:rPr lang="en-US" sz="1800" b="0" i="0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​</a:t>
            </a:r>
            <a:endParaRPr lang="en-US" b="0" i="0" dirty="0">
              <a:solidFill>
                <a:srgbClr val="012169"/>
              </a:solidFill>
              <a:effectLst/>
              <a:latin typeface="Arial" panose="020B0604020202020204" pitchFamily="34" charset="0"/>
            </a:endParaRPr>
          </a:p>
          <a:p>
            <a:pPr algn="l" rtl="0" fontAlgn="base"/>
            <a:r>
              <a:rPr lang="nl-BE" sz="1800" b="0" i="0" u="none" strike="noStrike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Start: actieplan + evaluatie barometer data (3m) </a:t>
            </a:r>
            <a:r>
              <a:rPr lang="en-US" sz="1800" b="0" i="0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​</a:t>
            </a:r>
            <a:endParaRPr lang="en-US" dirty="0">
              <a:solidFill>
                <a:srgbClr val="012169"/>
              </a:solidFill>
            </a:endParaRPr>
          </a:p>
          <a:p>
            <a:pPr algn="l" rtl="0" fontAlgn="base"/>
            <a:r>
              <a:rPr lang="nl-BE" sz="1800" b="0" i="0" u="none" strike="noStrike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Identificeren en </a:t>
            </a:r>
            <a:r>
              <a:rPr lang="nl-BE" sz="1800" b="0" i="0" u="none" strike="noStrike" dirty="0" err="1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herevalueren</a:t>
            </a:r>
            <a:r>
              <a:rPr lang="nl-BE" sz="1800" b="0" i="0" u="none" strike="noStrike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nl-BE" sz="1800" b="0" i="0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​</a:t>
            </a:r>
            <a:endParaRPr lang="nl-BE" sz="1800" dirty="0">
              <a:solidFill>
                <a:srgbClr val="012169"/>
              </a:solidFill>
            </a:endParaRPr>
          </a:p>
          <a:p>
            <a:pPr algn="l" rtl="0" fontAlgn="base"/>
            <a:r>
              <a:rPr lang="nl-BE" dirty="0">
                <a:solidFill>
                  <a:srgbClr val="012169"/>
                </a:solidFill>
              </a:rPr>
              <a:t>Oplossingen</a:t>
            </a:r>
            <a:endParaRPr lang="en-US" dirty="0">
              <a:solidFill>
                <a:srgbClr val="012169"/>
              </a:solidFill>
            </a:endParaRPr>
          </a:p>
          <a:p>
            <a:pPr algn="l" rtl="0" fontAlgn="base"/>
            <a:r>
              <a:rPr lang="nl-BE" sz="1800" b="0" i="0" u="none" strike="noStrike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Actieplan </a:t>
            </a:r>
            <a:r>
              <a:rPr lang="en-US" sz="1800" b="0" i="0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​</a:t>
            </a:r>
            <a:r>
              <a:rPr lang="en-US" sz="1800" b="0" i="0" dirty="0" err="1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aanpassen</a:t>
            </a:r>
            <a:endParaRPr lang="en-US" b="0" i="0" dirty="0">
              <a:solidFill>
                <a:srgbClr val="012169"/>
              </a:solidFill>
              <a:effectLst/>
              <a:latin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9B384E-5EAE-49B0-B529-DDB90BC80EBE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155DC78-DC3E-4B40-A2B9-CD64377BB168}" type="datetime1">
              <a:rPr lang="nl-BE" smtClean="0"/>
              <a:t>11/01/2024</a:t>
            </a:fld>
            <a:endParaRPr lang="nl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D506D1-27EE-4DD8-AE38-F88B05C563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6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0C70981-F6F1-4DA0-952C-2A0883AEC2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INTERVISIE - PROGRAMMA </a:t>
            </a:r>
            <a:endParaRPr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CA7E0CE-A0DF-4C3F-B75B-165A97EA9E6C}"/>
              </a:ext>
            </a:extLst>
          </p:cNvPr>
          <p:cNvGraphicFramePr>
            <a:graphicFrameLocks noGrp="1"/>
          </p:cNvGraphicFramePr>
          <p:nvPr/>
        </p:nvGraphicFramePr>
        <p:xfrm>
          <a:off x="204058" y="925796"/>
          <a:ext cx="5683786" cy="5596570"/>
        </p:xfrm>
        <a:graphic>
          <a:graphicData uri="http://schemas.openxmlformats.org/drawingml/2006/table">
            <a:tbl>
              <a:tblPr/>
              <a:tblGrid>
                <a:gridCol w="916485">
                  <a:extLst>
                    <a:ext uri="{9D8B030D-6E8A-4147-A177-3AD203B41FA5}">
                      <a16:colId xmlns:a16="http://schemas.microsoft.com/office/drawing/2014/main" val="2270550639"/>
                    </a:ext>
                  </a:extLst>
                </a:gridCol>
                <a:gridCol w="4767301">
                  <a:extLst>
                    <a:ext uri="{9D8B030D-6E8A-4147-A177-3AD203B41FA5}">
                      <a16:colId xmlns:a16="http://schemas.microsoft.com/office/drawing/2014/main" val="277886103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auto"/>
                      <a:r>
                        <a:rPr lang="nl-BE" sz="16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nl-BE" sz="16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TIJD​</a:t>
                      </a:r>
                      <a:endParaRPr lang="nl-BE" sz="1600" b="1" i="0">
                        <a:solidFill>
                          <a:srgbClr val="FFFFFF"/>
                        </a:solidFill>
                        <a:effectLst/>
                      </a:endParaRPr>
                    </a:p>
                    <a:p>
                      <a:pPr algn="ctr" fontAlgn="base"/>
                      <a:r>
                        <a:rPr lang="nl-BE" sz="1600" b="1" i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67990" marR="67990" marT="33995" marB="33995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21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nl-BE" sz="16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ONDERDEEL</a:t>
                      </a:r>
                      <a:endParaRPr lang="nl-BE" sz="1600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21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4241182"/>
                  </a:ext>
                </a:extLst>
              </a:tr>
              <a:tr h="730122">
                <a:tc>
                  <a:txBody>
                    <a:bodyPr/>
                    <a:lstStyle/>
                    <a:p>
                      <a:pPr algn="ctr" fontAlgn="auto"/>
                      <a:r>
                        <a:rPr lang="nl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nl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10m</a:t>
                      </a:r>
                      <a:r>
                        <a:rPr lang="nl-BE" sz="1600" b="1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>
                        <a:solidFill>
                          <a:srgbClr val="FFFFFF"/>
                        </a:solidFill>
                        <a:effectLst/>
                      </a:endParaRPr>
                    </a:p>
                    <a:p>
                      <a:pPr algn="ctr" fontAlgn="base"/>
                      <a:r>
                        <a:rPr lang="nl-BE" sz="1600" b="1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600" b="0" i="0" err="1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Inleiding</a:t>
                      </a:r>
                      <a:r>
                        <a:rPr lang="en-US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endParaRPr lang="en-US" sz="1600" b="0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3764976"/>
                  </a:ext>
                </a:extLst>
              </a:tr>
              <a:tr h="730122">
                <a:tc>
                  <a:txBody>
                    <a:bodyPr/>
                    <a:lstStyle/>
                    <a:p>
                      <a:pPr algn="ctr" fontAlgn="auto"/>
                      <a:r>
                        <a:rPr lang="nl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nl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30m</a:t>
                      </a:r>
                      <a:r>
                        <a:rPr lang="nl-BE" sz="1600" b="1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>
                        <a:solidFill>
                          <a:srgbClr val="FFFFFF"/>
                        </a:solidFill>
                        <a:effectLst/>
                      </a:endParaRPr>
                    </a:p>
                    <a:p>
                      <a:pPr algn="ctr" fontAlgn="base"/>
                      <a:r>
                        <a:rPr lang="nl-BE" sz="1600" b="1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STAP 1: </a:t>
                      </a:r>
                      <a:r>
                        <a:rPr lang="en-US" sz="1600" b="0" i="0" err="1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voorschrijfgedrag</a:t>
                      </a:r>
                      <a:r>
                        <a:rPr lang="en-US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  <a:p>
                      <a:pPr algn="ctr" fontAlgn="base"/>
                      <a:r>
                        <a:rPr lang="en-US" sz="1600" b="0" i="0" err="1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Bespreken</a:t>
                      </a:r>
                      <a:r>
                        <a:rPr lang="en-US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 (barometer + </a:t>
                      </a:r>
                      <a:r>
                        <a:rPr lang="en-US" sz="1600" b="0" i="0" err="1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actieplan</a:t>
                      </a:r>
                      <a:r>
                        <a:rPr lang="en-US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)</a:t>
                      </a:r>
                      <a:endParaRPr lang="en-US" sz="1600" b="0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3658067"/>
                  </a:ext>
                </a:extLst>
              </a:tr>
              <a:tr h="730122">
                <a:tc>
                  <a:txBody>
                    <a:bodyPr/>
                    <a:lstStyle/>
                    <a:p>
                      <a:pPr algn="ctr" fontAlgn="auto"/>
                      <a:r>
                        <a:rPr lang="nl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nl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20m</a:t>
                      </a:r>
                      <a:r>
                        <a:rPr lang="nl-BE" sz="1600" b="1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>
                        <a:solidFill>
                          <a:srgbClr val="FFFFFF"/>
                        </a:solidFill>
                        <a:effectLst/>
                      </a:endParaRPr>
                    </a:p>
                    <a:p>
                      <a:pPr algn="ctr" fontAlgn="base"/>
                      <a:r>
                        <a:rPr lang="nl-BE" sz="1600" b="1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nl-BE" sz="1600" b="0" i="0" dirty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STAP 2: gedragsverandering</a:t>
                      </a:r>
                    </a:p>
                    <a:p>
                      <a:pPr algn="ctr" fontAlgn="base"/>
                      <a:r>
                        <a:rPr lang="nl-BE" sz="1600" b="0" i="0" dirty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Identificeren determinanten + ontlokken motivatie + oplossingen​</a:t>
                      </a:r>
                      <a:endParaRPr lang="nl-BE" sz="1600" b="0" i="0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1988124"/>
                  </a:ext>
                </a:extLst>
              </a:tr>
              <a:tr h="730122">
                <a:tc>
                  <a:txBody>
                    <a:bodyPr/>
                    <a:lstStyle/>
                    <a:p>
                      <a:pPr algn="ctr" fontAlgn="auto"/>
                      <a:r>
                        <a:rPr lang="nl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nl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20m</a:t>
                      </a:r>
                      <a:r>
                        <a:rPr lang="nl-BE" sz="1600" b="1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>
                        <a:solidFill>
                          <a:srgbClr val="FFFFFF"/>
                        </a:solidFill>
                        <a:effectLst/>
                      </a:endParaRPr>
                    </a:p>
                    <a:p>
                      <a:pPr algn="ctr" fontAlgn="base"/>
                      <a:r>
                        <a:rPr lang="nl-BE" sz="1600" b="1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STAP 3: </a:t>
                      </a:r>
                      <a:r>
                        <a:rPr lang="en-US" sz="1600" b="0" i="0" err="1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gedragsdoel</a:t>
                      </a:r>
                      <a:r>
                        <a:rPr lang="en-US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 + </a:t>
                      </a:r>
                      <a:r>
                        <a:rPr lang="en-US" sz="1600" b="0" i="0" err="1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middel</a:t>
                      </a:r>
                      <a:r>
                        <a:rPr lang="en-US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  <a:p>
                      <a:pPr algn="ctr" fontAlgn="base"/>
                      <a:r>
                        <a:rPr lang="en-US" sz="1600" b="0" i="0" err="1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Bespreken</a:t>
                      </a:r>
                      <a:r>
                        <a:rPr lang="en-US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 (toolkit + </a:t>
                      </a:r>
                      <a:r>
                        <a:rPr lang="en-US" sz="1600" b="0" i="0" err="1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selectie</a:t>
                      </a:r>
                      <a:r>
                        <a:rPr lang="en-US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n-US" sz="1600" b="0" i="0" err="1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interventie</a:t>
                      </a:r>
                      <a:r>
                        <a:rPr lang="en-US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(s))</a:t>
                      </a:r>
                      <a:endParaRPr lang="en-US" sz="1600" b="0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2468658"/>
                  </a:ext>
                </a:extLst>
              </a:tr>
              <a:tr h="730122">
                <a:tc>
                  <a:txBody>
                    <a:bodyPr/>
                    <a:lstStyle/>
                    <a:p>
                      <a:pPr algn="ctr" fontAlgn="auto"/>
                      <a:r>
                        <a:rPr lang="nl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nl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30m</a:t>
                      </a:r>
                      <a:r>
                        <a:rPr lang="nl-BE" sz="1600" b="1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>
                        <a:solidFill>
                          <a:srgbClr val="FFFFFF"/>
                        </a:solidFill>
                        <a:effectLst/>
                      </a:endParaRPr>
                    </a:p>
                    <a:p>
                      <a:pPr algn="ctr" fontAlgn="base"/>
                      <a:r>
                        <a:rPr lang="nl-BE" sz="1600" b="1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STAP 3: </a:t>
                      </a:r>
                      <a:r>
                        <a:rPr lang="en-US" sz="1600" b="0" i="0" err="1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gedragsdoel</a:t>
                      </a:r>
                      <a:r>
                        <a:rPr lang="en-US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 + </a:t>
                      </a:r>
                      <a:r>
                        <a:rPr lang="en-US" sz="1600" b="0" i="0" err="1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middel</a:t>
                      </a:r>
                      <a:r>
                        <a:rPr lang="en-US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  <a:p>
                      <a:pPr algn="ctr" fontAlgn="base"/>
                      <a:r>
                        <a:rPr lang="nl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Opstellen actieplan​ (barometer- en gedragsdoel)</a:t>
                      </a:r>
                      <a:endParaRPr lang="nl-BE" sz="1600" b="0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3170305"/>
                  </a:ext>
                </a:extLst>
              </a:tr>
              <a:tr h="730122">
                <a:tc>
                  <a:txBody>
                    <a:bodyPr/>
                    <a:lstStyle/>
                    <a:p>
                      <a:pPr algn="ctr" fontAlgn="auto"/>
                      <a:r>
                        <a:rPr lang="nl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nl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10m</a:t>
                      </a:r>
                      <a:r>
                        <a:rPr lang="nl-BE" sz="1600" b="1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>
                        <a:solidFill>
                          <a:srgbClr val="FFFFFF"/>
                        </a:solidFill>
                        <a:effectLst/>
                      </a:endParaRPr>
                    </a:p>
                    <a:p>
                      <a:pPr algn="ctr" fontAlgn="base"/>
                      <a:r>
                        <a:rPr lang="nl-BE" sz="1600" b="1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nl-BE" sz="1600" b="0" i="0" dirty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Afsluiten: samenvatten intervisie</a:t>
                      </a:r>
                      <a:endParaRPr lang="nl-BE" sz="1600" b="0" i="0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7019023"/>
                  </a:ext>
                </a:extLst>
              </a:tr>
            </a:tbl>
          </a:graphicData>
        </a:graphic>
      </p:graphicFrame>
      <p:sp>
        <p:nvSpPr>
          <p:cNvPr id="7" name="Rectangle 1">
            <a:extLst>
              <a:ext uri="{FF2B5EF4-FFF2-40B4-BE49-F238E27FC236}">
                <a16:creationId xmlns:a16="http://schemas.microsoft.com/office/drawing/2014/main" id="{230E4A1A-6ED7-40CD-A862-037F49E396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197" y="836661"/>
            <a:ext cx="1451992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5347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E8EF92-D2BF-40B8-BBB5-EDC16A776F6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7CBCB46-EDDA-4931-BA57-840B2ED1545A}" type="datetime1">
              <a:rPr lang="nl-BE" smtClean="0"/>
              <a:t>11/01/2024</a:t>
            </a:fld>
            <a:endParaRPr lang="nl-BE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70E93F-986D-457F-AD71-EDEA41A937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7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E555214-A50E-4100-8521-899E16C6E6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3999" y="2434431"/>
            <a:ext cx="8528050" cy="581026"/>
          </a:xfrm>
        </p:spPr>
        <p:txBody>
          <a:bodyPr>
            <a:normAutofit fontScale="90000"/>
          </a:bodyPr>
          <a:lstStyle/>
          <a:p>
            <a:r>
              <a:rPr lang="nl-NL" dirty="0"/>
              <a:t>Stap 1: voorschrijfgedrag</a:t>
            </a:r>
            <a:br>
              <a:rPr lang="nl-NL" dirty="0"/>
            </a:br>
            <a:br>
              <a:rPr lang="nl-NL" b="0" dirty="0"/>
            </a:br>
            <a:r>
              <a:rPr lang="nl-NL" b="0" dirty="0"/>
              <a:t>Antibiotica barometer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19886282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3FC6253A-DA44-8921-1BE5-8EA044AE50B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3D7DD51-9662-490B-9287-C002A927A4EB}" type="datetime1">
              <a:rPr lang="nl-BE" smtClean="0"/>
              <a:t>11/01/2024</a:t>
            </a:fld>
            <a:endParaRPr lang="nl-BE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0D130627-71F0-2502-3FAB-3DDB04D52C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8</a:t>
            </a:fld>
            <a:endParaRPr lang="nl-BE">
              <a:solidFill>
                <a:schemeClr val="bg1"/>
              </a:solidFill>
            </a:endParaRPr>
          </a:p>
        </p:txBody>
      </p:sp>
      <p:pic>
        <p:nvPicPr>
          <p:cNvPr id="5" name="Picture 2" descr="Evaluation banner web icon vector illustration for assessment system of business and organization standard with analysis, performance, plan, improvement, results, and feedback icon">
            <a:extLst>
              <a:ext uri="{FF2B5EF4-FFF2-40B4-BE49-F238E27FC236}">
                <a16:creationId xmlns:a16="http://schemas.microsoft.com/office/drawing/2014/main" id="{DDCF11BA-41C4-57F8-1582-373E0FD5B3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85" t="55922" r="69542" b="21636"/>
          <a:stretch/>
        </p:blipFill>
        <p:spPr bwMode="auto">
          <a:xfrm>
            <a:off x="11497887" y="0"/>
            <a:ext cx="694113" cy="598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el 14">
            <a:extLst>
              <a:ext uri="{FF2B5EF4-FFF2-40B4-BE49-F238E27FC236}">
                <a16:creationId xmlns:a16="http://schemas.microsoft.com/office/drawing/2014/main" id="{F3D0BFEA-5A91-0E8E-05D5-5630A4C1E5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6950" y="262890"/>
            <a:ext cx="10890252" cy="589280"/>
          </a:xfrm>
        </p:spPr>
        <p:txBody>
          <a:bodyPr>
            <a:normAutofit/>
          </a:bodyPr>
          <a:lstStyle/>
          <a:p>
            <a:r>
              <a:rPr lang="nl-NL" dirty="0"/>
              <a:t>HEREVALUATIE ACTIEPLAN</a:t>
            </a:r>
            <a:endParaRPr lang="nl-BE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AB3C2232-E034-41C0-9E6D-BE6079409F20}"/>
              </a:ext>
            </a:extLst>
          </p:cNvPr>
          <p:cNvSpPr txBox="1"/>
          <p:nvPr/>
        </p:nvSpPr>
        <p:spPr>
          <a:xfrm>
            <a:off x="996950" y="1269124"/>
            <a:ext cx="9860392" cy="31642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Neem je actieplan dat je hebt opgesteld tijdens intervisie 1 erbij en meld je aan op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Healthstat</a:t>
            </a: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nl-NL" b="1" dirty="0">
                <a:latin typeface="Arial" panose="020B0604020202020204" pitchFamily="34" charset="0"/>
                <a:cs typeface="Arial" panose="020B0604020202020204" pitchFamily="34" charset="0"/>
              </a:rPr>
              <a:t>Veranderingen zichtbaar in de barometerresultaten?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nl-NL" b="1" dirty="0">
                <a:latin typeface="Arial" panose="020B0604020202020204" pitchFamily="34" charset="0"/>
                <a:cs typeface="Arial" panose="020B0604020202020204" pitchFamily="34" charset="0"/>
              </a:rPr>
              <a:t>Veranderingen in het overzichtstabel in Excel?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nl-NL" b="1" dirty="0">
                <a:latin typeface="Arial" panose="020B0604020202020204" pitchFamily="34" charset="0"/>
                <a:cs typeface="Arial" panose="020B0604020202020204" pitchFamily="34" charset="0"/>
              </a:rPr>
              <a:t>Heb je jouw barometerdoel bereikt of ben je al een stap dichter gekomen? </a:t>
            </a:r>
          </a:p>
          <a:p>
            <a:pPr>
              <a:lnSpc>
                <a:spcPct val="200000"/>
              </a:lnSpc>
            </a:pPr>
            <a:endParaRPr lang="nl-NL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20000"/>
              </a:lnSpc>
              <a:buFontTx/>
              <a:buChar char="-"/>
            </a:pPr>
            <a:endParaRPr lang="nl-NL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98252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3FC6253A-DA44-8921-1BE5-8EA044AE50B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3D7DD51-9662-490B-9287-C002A927A4EB}" type="datetime1">
              <a:rPr lang="nl-BE" smtClean="0"/>
              <a:t>11/01/2024</a:t>
            </a:fld>
            <a:endParaRPr lang="nl-BE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0D130627-71F0-2502-3FAB-3DDB04D52C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9</a:t>
            </a:fld>
            <a:endParaRPr lang="nl-BE">
              <a:solidFill>
                <a:schemeClr val="bg1"/>
              </a:solidFill>
            </a:endParaRPr>
          </a:p>
        </p:txBody>
      </p:sp>
      <p:pic>
        <p:nvPicPr>
          <p:cNvPr id="5" name="Picture 2" descr="Evaluation banner web icon vector illustration for assessment system of business and organization standard with analysis, performance, plan, improvement, results, and feedback icon">
            <a:extLst>
              <a:ext uri="{FF2B5EF4-FFF2-40B4-BE49-F238E27FC236}">
                <a16:creationId xmlns:a16="http://schemas.microsoft.com/office/drawing/2014/main" id="{DDCF11BA-41C4-57F8-1582-373E0FD5B3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85" t="55922" r="69542" b="21636"/>
          <a:stretch/>
        </p:blipFill>
        <p:spPr bwMode="auto">
          <a:xfrm>
            <a:off x="11497887" y="0"/>
            <a:ext cx="694113" cy="598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el 14">
            <a:extLst>
              <a:ext uri="{FF2B5EF4-FFF2-40B4-BE49-F238E27FC236}">
                <a16:creationId xmlns:a16="http://schemas.microsoft.com/office/drawing/2014/main" id="{F3D0BFEA-5A91-0E8E-05D5-5630A4C1E5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6950" y="262890"/>
            <a:ext cx="10890252" cy="589280"/>
          </a:xfrm>
        </p:spPr>
        <p:txBody>
          <a:bodyPr>
            <a:normAutofit/>
          </a:bodyPr>
          <a:lstStyle/>
          <a:p>
            <a:r>
              <a:rPr lang="nl-NL" dirty="0"/>
              <a:t>AANDACHTSPUNTEN BAROMETERRESULTATEN </a:t>
            </a:r>
            <a:endParaRPr lang="nl-BE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AB3C2232-E034-41C0-9E6D-BE6079409F20}"/>
              </a:ext>
            </a:extLst>
          </p:cNvPr>
          <p:cNvSpPr txBox="1"/>
          <p:nvPr/>
        </p:nvSpPr>
        <p:spPr>
          <a:xfrm>
            <a:off x="996950" y="1269124"/>
            <a:ext cx="1031141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nl-NL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</a:t>
            </a:r>
            <a:r>
              <a:rPr lang="nl-N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ormaal dat verandering in barometer-cijfers nog niet zichtbaar zijn. 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nl-N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Raak er niet door ontmoedigd.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nl-NL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Mogelijke redenen kunnen zijn: </a:t>
            </a:r>
            <a:endParaRPr lang="en-US" dirty="0">
              <a:effectLst/>
              <a:latin typeface="Arial" panose="020B0604020202020204" pitchFamily="34" charset="0"/>
              <a:ea typeface="Aptos"/>
              <a:cs typeface="Arial" panose="020B060402020202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"/>
              <a:tabLst>
                <a:tab pos="914400" algn="l"/>
              </a:tabLst>
            </a:pPr>
            <a:r>
              <a:rPr lang="nl-NL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Gedragsverandering </a:t>
            </a:r>
            <a:r>
              <a:rPr lang="nl-NL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 een proces en verloopt </a:t>
            </a:r>
            <a:r>
              <a:rPr lang="nl-NL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traag</a:t>
            </a:r>
            <a:endParaRPr lang="en-US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"/>
              <a:tabLst>
                <a:tab pos="914400" algn="l"/>
              </a:tabLst>
            </a:pPr>
            <a:r>
              <a:rPr lang="nl-NL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Verdunningseffect van positieve evolutie in het antibiotica-voorschrijfgedrag van individuele huisarts in een groepspraktijk </a:t>
            </a:r>
            <a:endParaRPr lang="en-US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"/>
              <a:tabLst>
                <a:tab pos="914400" algn="l"/>
              </a:tabLst>
            </a:pPr>
            <a:r>
              <a:rPr lang="nl-NL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Barometer-resultaten: geaggregeerd op praktijkniveau</a:t>
            </a:r>
          </a:p>
          <a:p>
            <a:pPr marL="742950" lvl="1" indent="-285750">
              <a:buFont typeface="Wingdings" panose="05000000000000000000" pitchFamily="2" charset="2"/>
              <a:buChar char=""/>
              <a:tabLst>
                <a:tab pos="914400" algn="l"/>
              </a:tabLst>
            </a:pPr>
            <a:r>
              <a:rPr lang="nl-NL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Evolutie en evaluatie van de barometerresultaten op langere termijn omwille van kleine patiënten-aantallen voor welbepaalde indicaties voor een periode van 3 maanden  </a:t>
            </a:r>
            <a:endParaRPr lang="en-US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"/>
              <a:tabLst>
                <a:tab pos="914400" algn="l"/>
              </a:tabLst>
            </a:pPr>
            <a:r>
              <a:rPr lang="nl-N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…</a:t>
            </a:r>
            <a:endParaRPr lang="en-US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1979403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Domus kleuren">
      <a:dk1>
        <a:srgbClr val="012169"/>
      </a:dk1>
      <a:lt1>
        <a:srgbClr val="FFFFFF"/>
      </a:lt1>
      <a:dk2>
        <a:srgbClr val="0099A8"/>
      </a:dk2>
      <a:lt2>
        <a:srgbClr val="FF9900"/>
      </a:lt2>
      <a:accent1>
        <a:srgbClr val="012169"/>
      </a:accent1>
      <a:accent2>
        <a:srgbClr val="FFFFFF"/>
      </a:accent2>
      <a:accent3>
        <a:srgbClr val="0099A8"/>
      </a:accent3>
      <a:accent4>
        <a:srgbClr val="FF9900"/>
      </a:accent4>
      <a:accent5>
        <a:srgbClr val="FFFFFF"/>
      </a:accent5>
      <a:accent6>
        <a:srgbClr val="FFFFFF"/>
      </a:accent6>
      <a:hlink>
        <a:srgbClr val="0099A8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omus Medica sjabloon nieuw logo.potx" id="{EACEE04A-BAA6-40EC-B5DA-12DEA26CB15B}" vid="{3284E6B6-B460-4E5B-8F68-985BC44605CC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2D964BCE0E94047B43853E467DFF58D" ma:contentTypeVersion="29" ma:contentTypeDescription="Een nieuw document maken." ma:contentTypeScope="" ma:versionID="13c660a783e3bb3990ed8406669d109c">
  <xsd:schema xmlns:xsd="http://www.w3.org/2001/XMLSchema" xmlns:xs="http://www.w3.org/2001/XMLSchema" xmlns:p="http://schemas.microsoft.com/office/2006/metadata/properties" xmlns:ns2="85271a8a-dc7d-43ae-a5d5-da8347727f89" xmlns:ns3="c409d909-52ea-4e2a-92a9-a0d586a36708" targetNamespace="http://schemas.microsoft.com/office/2006/metadata/properties" ma:root="true" ma:fieldsID="d535b5e59f3c67a4b6ef9418c68332f0" ns2:_="" ns3:_="">
    <xsd:import namespace="85271a8a-dc7d-43ae-a5d5-da8347727f89"/>
    <xsd:import namespace="c409d909-52ea-4e2a-92a9-a0d586a36708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Expertisedomeinen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2:TaxCatchAll" minOccurs="0"/>
                <xsd:element ref="ns2:m8ed534fc9e9410085b15ab7c2114869" minOccurs="0"/>
                <xsd:element ref="ns3:MediaServiceLocation" minOccurs="0"/>
                <xsd:element ref="ns3:MediaLengthInSeconds" minOccurs="0"/>
                <xsd:element ref="ns3:i28aee86a79640398a5de7e2bc36dc38" minOccurs="0"/>
                <xsd:element ref="ns3:lcf76f155ced4ddcb4097134ff3c332f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271a8a-dc7d-43ae-a5d5-da8347727f8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b3ab8feb-1bba-4114-95a3-ed32e24d7c16}" ma:internalName="TaxCatchAll" ma:showField="CatchAllData" ma:web="85271a8a-dc7d-43ae-a5d5-da8347727f8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8ed534fc9e9410085b15ab7c2114869" ma:index="22" nillable="true" ma:taxonomy="true" ma:internalName="m8ed534fc9e9410085b15ab7c2114869" ma:taxonomyFieldName="ThemaMMS" ma:displayName="Thema" ma:default="" ma:fieldId="{68ed534f-c9e9-4100-85b1-5ab7c2114869}" ma:taxonomyMulti="true" ma:sspId="2d04a3e3-50e6-4ce5-b5dd-195305b4cf55" ma:termSetId="fba67b9a-8078-46e7-9815-b70e5c3c0f62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09d909-52ea-4e2a-92a9-a0d586a36708" elementFormDefault="qualified">
    <xsd:import namespace="http://schemas.microsoft.com/office/2006/documentManagement/types"/>
    <xsd:import namespace="http://schemas.microsoft.com/office/infopath/2007/PartnerControls"/>
    <xsd:element name="Expertisedomeinen" ma:index="10" nillable="true" ma:displayName="DM Afdeling" ma:format="Dropdown" ma:internalName="Expertisedomeinen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ED Beroepspromotie"/>
                    <xsd:enumeration value="ED Praktijkorganisatie"/>
                    <xsd:enumeration value="ED Kwaliteit en vorming"/>
                    <xsd:enumeration value="ED Kringen"/>
                    <xsd:enumeration value="ED Loopbaan"/>
                    <xsd:enumeration value="ED ICT"/>
                    <xsd:enumeration value="ED Preventie &amp; Gezondheidszorg"/>
                    <xsd:enumeration value="ED Chronische zorg"/>
                    <xsd:enumeration value="ED Psychosociale zorg"/>
                    <xsd:enumeration value="ED Acute zorg"/>
                    <xsd:enumeration value="Directie"/>
                    <xsd:enumeration value="E-learnings, evenementen en vorming"/>
                    <xsd:enumeration value="Financiën"/>
                    <xsd:enumeration value="Jong Domus"/>
                    <xsd:enumeration value="ICT"/>
                    <xsd:enumeration value="Impulseo"/>
                    <xsd:enumeration value="Juridisch"/>
                    <xsd:enumeration value="Leden, PR en Communicatie"/>
                    <xsd:enumeration value="Office Management"/>
                    <xsd:enumeration value="E-learnings"/>
                    <xsd:enumeration value="Keuze 21"/>
                    <xsd:enumeration value="Keuze 22"/>
                  </xsd:restriction>
                </xsd:simpleType>
              </xsd:element>
            </xsd:sequence>
          </xsd:extension>
        </xsd:complexContent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MediaLengthInSeconds" ma:index="24" nillable="true" ma:displayName="Length (seconds)" ma:internalName="MediaLengthInSeconds" ma:readOnly="true">
      <xsd:simpleType>
        <xsd:restriction base="dms:Unknown"/>
      </xsd:simpleType>
    </xsd:element>
    <xsd:element name="i28aee86a79640398a5de7e2bc36dc38" ma:index="26" nillable="true" ma:taxonomy="true" ma:internalName="i28aee86a79640398a5de7e2bc36dc38" ma:taxonomyFieldName="Afdeling" ma:displayName="Afdeling" ma:default="" ma:fieldId="{228aee86-a796-4039-8a5d-e7e2bc36dc38}" ma:taxonomyMulti="true" ma:sspId="2d04a3e3-50e6-4ce5-b5dd-195305b4cf55" ma:termSetId="154f60e6-f36a-4480-9cc5-99ef7a5ba11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lcf76f155ced4ddcb4097134ff3c332f" ma:index="28" nillable="true" ma:taxonomy="true" ma:internalName="lcf76f155ced4ddcb4097134ff3c332f" ma:taxonomyFieldName="MediaServiceImageTags" ma:displayName="Afbeeldingtags" ma:readOnly="false" ma:fieldId="{5cf76f15-5ced-4ddc-b409-7134ff3c332f}" ma:taxonomyMulti="true" ma:sspId="2d04a3e3-50e6-4ce5-b5dd-195305b4cf5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9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3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5271a8a-dc7d-43ae-a5d5-da8347727f89" xsi:nil="true"/>
    <MediaLengthInSeconds xmlns="c409d909-52ea-4e2a-92a9-a0d586a36708" xsi:nil="true"/>
    <lcf76f155ced4ddcb4097134ff3c332f xmlns="c409d909-52ea-4e2a-92a9-a0d586a36708">
      <Terms xmlns="http://schemas.microsoft.com/office/infopath/2007/PartnerControls"/>
    </lcf76f155ced4ddcb4097134ff3c332f>
    <Expertisedomeinen xmlns="c409d909-52ea-4e2a-92a9-a0d586a36708" xsi:nil="true"/>
    <i28aee86a79640398a5de7e2bc36dc38 xmlns="c409d909-52ea-4e2a-92a9-a0d586a36708">
      <Terms xmlns="http://schemas.microsoft.com/office/infopath/2007/PartnerControls"/>
    </i28aee86a79640398a5de7e2bc36dc38>
    <m8ed534fc9e9410085b15ab7c2114869 xmlns="85271a8a-dc7d-43ae-a5d5-da8347727f89">
      <Terms xmlns="http://schemas.microsoft.com/office/infopath/2007/PartnerControls"/>
    </m8ed534fc9e9410085b15ab7c2114869>
  </documentManagement>
</p:properties>
</file>

<file path=customXml/itemProps1.xml><?xml version="1.0" encoding="utf-8"?>
<ds:datastoreItem xmlns:ds="http://schemas.openxmlformats.org/officeDocument/2006/customXml" ds:itemID="{76777059-B361-4A0F-A25B-30E4AFC02CE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B3EE9E5-9B98-4314-B89C-D97416D0D26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5271a8a-dc7d-43ae-a5d5-da8347727f89"/>
    <ds:schemaRef ds:uri="c409d909-52ea-4e2a-92a9-a0d586a3670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2D36158-B4A8-4D15-8546-4D280EEAD00C}">
  <ds:schemaRefs>
    <ds:schemaRef ds:uri="http://schemas.openxmlformats.org/package/2006/metadata/core-properties"/>
    <ds:schemaRef ds:uri="c409d909-52ea-4e2a-92a9-a0d586a36708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terms/"/>
    <ds:schemaRef ds:uri="85271a8a-dc7d-43ae-a5d5-da8347727f89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Domus Medica Presentatie sjabloon (2)</Template>
  <TotalTime>0</TotalTime>
  <Words>1361</Words>
  <Application>Microsoft Office PowerPoint</Application>
  <PresentationFormat>Breedbeeld</PresentationFormat>
  <Paragraphs>318</Paragraphs>
  <Slides>27</Slides>
  <Notes>9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27</vt:i4>
      </vt:variant>
    </vt:vector>
  </HeadingPairs>
  <TitlesOfParts>
    <vt:vector size="33" baseType="lpstr">
      <vt:lpstr>Aptos</vt:lpstr>
      <vt:lpstr>Arial</vt:lpstr>
      <vt:lpstr>Calibri</vt:lpstr>
      <vt:lpstr>Times New Roman</vt:lpstr>
      <vt:lpstr>Wingdings</vt:lpstr>
      <vt:lpstr>Kantoorthema</vt:lpstr>
      <vt:lpstr>ANTIBIOTIC STEWARDSHIP – INTERVISIE 2 </vt:lpstr>
      <vt:lpstr>Inleiding </vt:lpstr>
      <vt:lpstr>Ter herhaling Antibiotic stewardship: implementatieproject</vt:lpstr>
      <vt:lpstr>Ter herhaling Wat is de bedoeling van deze intervisie’s? </vt:lpstr>
      <vt:lpstr>Fases van intervisie</vt:lpstr>
      <vt:lpstr>INTERVISIE - PROGRAMMA </vt:lpstr>
      <vt:lpstr>Stap 1: voorschrijfgedrag  Antibiotica barometer</vt:lpstr>
      <vt:lpstr>HEREVALUATIE ACTIEPLAN</vt:lpstr>
      <vt:lpstr>AANDACHTSPUNTEN BAROMETERRESULTATEN </vt:lpstr>
      <vt:lpstr>ACHTERGRONDINFORMATIE: ANTIBIOTICA BAROMETER </vt:lpstr>
      <vt:lpstr>FAQ Antibioticabarometer</vt:lpstr>
      <vt:lpstr>STAP 2: gedragsverandering  identificeren determinanten, ontlokken motivatie en oplossingen </vt:lpstr>
      <vt:lpstr>Gedragsdeterminanten</vt:lpstr>
      <vt:lpstr>Gedragsdoelen opgesteld in actieplan</vt:lpstr>
      <vt:lpstr>STAP 3a: middel + doelen  Bespreken toolkit en selectie interventies</vt:lpstr>
      <vt:lpstr>Focus bepalen en mogelijke oplossingen </vt:lpstr>
      <vt:lpstr>TOOLKIT</vt:lpstr>
      <vt:lpstr>Aandachtspunten </vt:lpstr>
      <vt:lpstr>STAP 3b: Middel + doelen  opstellen actieplan (barometer- en gedragsdoel)</vt:lpstr>
      <vt:lpstr>Actieplan als handleiding om van intentie tot gedrag te komen </vt:lpstr>
      <vt:lpstr>Herevaluatie van je actieplan</vt:lpstr>
      <vt:lpstr>Herevaluatie van je actieplan</vt:lpstr>
      <vt:lpstr>Concretiseren van je doelen</vt:lpstr>
      <vt:lpstr>AFSLUITING  (aanvulling, vraag, opmerking) </vt:lpstr>
      <vt:lpstr>LINK VOOR ACCREDITERING  </vt:lpstr>
      <vt:lpstr>Accreditering via QR code</vt:lpstr>
      <vt:lpstr>Implementatieproject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Anneleen Janssen</dc:creator>
  <cp:lastModifiedBy>Lisa Grielens</cp:lastModifiedBy>
  <cp:revision>20</cp:revision>
  <cp:lastPrinted>2024-01-09T10:46:41Z</cp:lastPrinted>
  <dcterms:created xsi:type="dcterms:W3CDTF">2022-09-25T15:56:08Z</dcterms:created>
  <dcterms:modified xsi:type="dcterms:W3CDTF">2024-01-15T13:38:29Z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0x01010072D964BCE0E94047B43853E467DFF58D</vt:lpwstr>
  </property>
  <property fmtid="{D5CDD505-2E9C-101B-9397-08002B2CF9AE}" pid="3" name="Afdeling">
    <vt:lpwstr/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ThemaMMS">
    <vt:lpwstr/>
  </property>
  <property fmtid="{D5CDD505-2E9C-101B-9397-08002B2CF9AE}" pid="9" name="_ExtendedDescription">
    <vt:lpwstr/>
  </property>
  <property fmtid="{D5CDD505-2E9C-101B-9397-08002B2CF9AE}" pid="10" name="DocumentTypeDocCentrum">
    <vt:lpwstr>28;#Sjabloon|fdbe0f99-2e6a-4a73-a42e-9f675d464e15</vt:lpwstr>
  </property>
  <property fmtid="{D5CDD505-2E9C-101B-9397-08002B2CF9AE}" pid="11" name="Auteur">
    <vt:lpwstr/>
  </property>
  <property fmtid="{D5CDD505-2E9C-101B-9397-08002B2CF9AE}" pid="12" name="TriggerFlowInfo">
    <vt:lpwstr/>
  </property>
  <property fmtid="{D5CDD505-2E9C-101B-9397-08002B2CF9AE}" pid="13" name="Thema">
    <vt:lpwstr/>
  </property>
  <property fmtid="{D5CDD505-2E9C-101B-9397-08002B2CF9AE}" pid="14" name="MediaServiceImageTags">
    <vt:lpwstr/>
  </property>
</Properties>
</file>