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86" r:id="rId5"/>
  </p:sldMasterIdLst>
  <p:notesMasterIdLst>
    <p:notesMasterId r:id="rId20"/>
  </p:notesMasterIdLst>
  <p:sldIdLst>
    <p:sldId id="257" r:id="rId6"/>
    <p:sldId id="258" r:id="rId7"/>
    <p:sldId id="286" r:id="rId8"/>
    <p:sldId id="259" r:id="rId9"/>
    <p:sldId id="271" r:id="rId10"/>
    <p:sldId id="279" r:id="rId11"/>
    <p:sldId id="270" r:id="rId12"/>
    <p:sldId id="280" r:id="rId13"/>
    <p:sldId id="262" r:id="rId14"/>
    <p:sldId id="287" r:id="rId15"/>
    <p:sldId id="281" r:id="rId16"/>
    <p:sldId id="260" r:id="rId17"/>
    <p:sldId id="304" r:id="rId18"/>
    <p:sldId id="272" r:id="rId1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AA33A8-1841-41CE-818C-0D5DCA013E68}" v="23" dt="2022-09-09T07:45:50.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y Kool" userId="5180db0b-6865-416a-98ef-dffcc5a19cc0" providerId="ADAL" clId="{E5AA33A8-1841-41CE-818C-0D5DCA013E68}"/>
    <pc:docChg chg="undo custSel addSld delSld modSld sldOrd">
      <pc:chgData name="Emy Kool" userId="5180db0b-6865-416a-98ef-dffcc5a19cc0" providerId="ADAL" clId="{E5AA33A8-1841-41CE-818C-0D5DCA013E68}" dt="2022-09-09T07:49:26.021" v="343" actId="20577"/>
      <pc:docMkLst>
        <pc:docMk/>
      </pc:docMkLst>
      <pc:sldChg chg="modSp">
        <pc:chgData name="Emy Kool" userId="5180db0b-6865-416a-98ef-dffcc5a19cc0" providerId="ADAL" clId="{E5AA33A8-1841-41CE-818C-0D5DCA013E68}" dt="2022-09-09T07:44:18.774" v="6" actId="115"/>
        <pc:sldMkLst>
          <pc:docMk/>
          <pc:sldMk cId="3927019466" sldId="272"/>
        </pc:sldMkLst>
        <pc:spChg chg="mod">
          <ac:chgData name="Emy Kool" userId="5180db0b-6865-416a-98ef-dffcc5a19cc0" providerId="ADAL" clId="{E5AA33A8-1841-41CE-818C-0D5DCA013E68}" dt="2022-09-09T07:44:18.774" v="6" actId="115"/>
          <ac:spMkLst>
            <pc:docMk/>
            <pc:sldMk cId="3927019466" sldId="272"/>
            <ac:spMk id="3" creationId="{15F6FAC9-682F-4506-B6BF-A0A4F1715AF1}"/>
          </ac:spMkLst>
        </pc:spChg>
      </pc:sldChg>
      <pc:sldChg chg="del">
        <pc:chgData name="Emy Kool" userId="5180db0b-6865-416a-98ef-dffcc5a19cc0" providerId="ADAL" clId="{E5AA33A8-1841-41CE-818C-0D5DCA013E68}" dt="2022-09-09T07:44:56.219" v="10" actId="47"/>
        <pc:sldMkLst>
          <pc:docMk/>
          <pc:sldMk cId="2600957169" sldId="274"/>
        </pc:sldMkLst>
      </pc:sldChg>
      <pc:sldChg chg="del">
        <pc:chgData name="Emy Kool" userId="5180db0b-6865-416a-98ef-dffcc5a19cc0" providerId="ADAL" clId="{E5AA33A8-1841-41CE-818C-0D5DCA013E68}" dt="2022-09-09T07:45:03.440" v="13" actId="47"/>
        <pc:sldMkLst>
          <pc:docMk/>
          <pc:sldMk cId="2684593899" sldId="276"/>
        </pc:sldMkLst>
      </pc:sldChg>
      <pc:sldChg chg="del">
        <pc:chgData name="Emy Kool" userId="5180db0b-6865-416a-98ef-dffcc5a19cc0" providerId="ADAL" clId="{E5AA33A8-1841-41CE-818C-0D5DCA013E68}" dt="2022-09-09T07:44:44.822" v="8" actId="47"/>
        <pc:sldMkLst>
          <pc:docMk/>
          <pc:sldMk cId="2359178958" sldId="278"/>
        </pc:sldMkLst>
      </pc:sldChg>
      <pc:sldChg chg="del">
        <pc:chgData name="Emy Kool" userId="5180db0b-6865-416a-98ef-dffcc5a19cc0" providerId="ADAL" clId="{E5AA33A8-1841-41CE-818C-0D5DCA013E68}" dt="2022-09-09T07:44:58.642" v="11" actId="47"/>
        <pc:sldMkLst>
          <pc:docMk/>
          <pc:sldMk cId="4054577148" sldId="285"/>
        </pc:sldMkLst>
      </pc:sldChg>
      <pc:sldChg chg="add del">
        <pc:chgData name="Emy Kool" userId="5180db0b-6865-416a-98ef-dffcc5a19cc0" providerId="ADAL" clId="{E5AA33A8-1841-41CE-818C-0D5DCA013E68}" dt="2022-09-09T07:44:33.801" v="7" actId="47"/>
        <pc:sldMkLst>
          <pc:docMk/>
          <pc:sldMk cId="1776637408" sldId="288"/>
        </pc:sldMkLst>
      </pc:sldChg>
      <pc:sldChg chg="del">
        <pc:chgData name="Emy Kool" userId="5180db0b-6865-416a-98ef-dffcc5a19cc0" providerId="ADAL" clId="{E5AA33A8-1841-41CE-818C-0D5DCA013E68}" dt="2022-09-09T07:44:52.925" v="9" actId="47"/>
        <pc:sldMkLst>
          <pc:docMk/>
          <pc:sldMk cId="3280770983" sldId="289"/>
        </pc:sldMkLst>
      </pc:sldChg>
      <pc:sldChg chg="del">
        <pc:chgData name="Emy Kool" userId="5180db0b-6865-416a-98ef-dffcc5a19cc0" providerId="ADAL" clId="{E5AA33A8-1841-41CE-818C-0D5DCA013E68}" dt="2022-09-09T07:45:01.294" v="12" actId="47"/>
        <pc:sldMkLst>
          <pc:docMk/>
          <pc:sldMk cId="3141239933" sldId="290"/>
        </pc:sldMkLst>
      </pc:sldChg>
      <pc:sldChg chg="del">
        <pc:chgData name="Emy Kool" userId="5180db0b-6865-416a-98ef-dffcc5a19cc0" providerId="ADAL" clId="{E5AA33A8-1841-41CE-818C-0D5DCA013E68}" dt="2022-09-09T07:43:43.204" v="2" actId="47"/>
        <pc:sldMkLst>
          <pc:docMk/>
          <pc:sldMk cId="986271767" sldId="299"/>
        </pc:sldMkLst>
      </pc:sldChg>
      <pc:sldChg chg="addSp modSp mod ord">
        <pc:chgData name="Emy Kool" userId="5180db0b-6865-416a-98ef-dffcc5a19cc0" providerId="ADAL" clId="{E5AA33A8-1841-41CE-818C-0D5DCA013E68}" dt="2022-09-09T07:49:26.021" v="343" actId="20577"/>
        <pc:sldMkLst>
          <pc:docMk/>
          <pc:sldMk cId="733659603" sldId="304"/>
        </pc:sldMkLst>
        <pc:spChg chg="mod">
          <ac:chgData name="Emy Kool" userId="5180db0b-6865-416a-98ef-dffcc5a19cc0" providerId="ADAL" clId="{E5AA33A8-1841-41CE-818C-0D5DCA013E68}" dt="2022-09-09T07:48:00.942" v="241" actId="20577"/>
          <ac:spMkLst>
            <pc:docMk/>
            <pc:sldMk cId="733659603" sldId="304"/>
            <ac:spMk id="2" creationId="{D7A6D09D-26F5-467A-B0DA-5DCD906E4B0C}"/>
          </ac:spMkLst>
        </pc:spChg>
        <pc:spChg chg="add mod">
          <ac:chgData name="Emy Kool" userId="5180db0b-6865-416a-98ef-dffcc5a19cc0" providerId="ADAL" clId="{E5AA33A8-1841-41CE-818C-0D5DCA013E68}" dt="2022-09-09T07:49:26.021" v="343" actId="20577"/>
          <ac:spMkLst>
            <pc:docMk/>
            <pc:sldMk cId="733659603" sldId="304"/>
            <ac:spMk id="4" creationId="{92D5F2F5-1E54-2095-385D-F05BFDCCDDA4}"/>
          </ac:spMkLst>
        </pc:spChg>
        <pc:spChg chg="mod">
          <ac:chgData name="Emy Kool" userId="5180db0b-6865-416a-98ef-dffcc5a19cc0" providerId="ADAL" clId="{E5AA33A8-1841-41CE-818C-0D5DCA013E68}" dt="2022-09-09T07:48:23.242" v="273" actId="20577"/>
          <ac:spMkLst>
            <pc:docMk/>
            <pc:sldMk cId="733659603" sldId="304"/>
            <ac:spMk id="11" creationId="{72CC541C-6F7D-4591-AD4F-C87B16E9D0FD}"/>
          </ac:spMkLst>
        </pc:spChg>
        <pc:spChg chg="mod">
          <ac:chgData name="Emy Kool" userId="5180db0b-6865-416a-98ef-dffcc5a19cc0" providerId="ADAL" clId="{E5AA33A8-1841-41CE-818C-0D5DCA013E68}" dt="2022-09-09T07:49:06.434" v="340" actId="20577"/>
          <ac:spMkLst>
            <pc:docMk/>
            <pc:sldMk cId="733659603" sldId="304"/>
            <ac:spMk id="12" creationId="{135AAEAE-BC34-44CE-9B3E-FB5540640232}"/>
          </ac:spMkLst>
        </pc:spChg>
        <pc:graphicFrameChg chg="mod">
          <ac:chgData name="Emy Kool" userId="5180db0b-6865-416a-98ef-dffcc5a19cc0" providerId="ADAL" clId="{E5AA33A8-1841-41CE-818C-0D5DCA013E68}" dt="2022-09-09T07:45:28.681" v="34" actId="207"/>
          <ac:graphicFrameMkLst>
            <pc:docMk/>
            <pc:sldMk cId="733659603" sldId="304"/>
            <ac:graphicFrameMk id="3" creationId="{F757D49A-131A-4288-A9C8-EF38CD68060B}"/>
          </ac:graphicFrameMkLst>
        </pc:graphicFrameChg>
      </pc:sldChg>
      <pc:sldChg chg="del">
        <pc:chgData name="Emy Kool" userId="5180db0b-6865-416a-98ef-dffcc5a19cc0" providerId="ADAL" clId="{E5AA33A8-1841-41CE-818C-0D5DCA013E68}" dt="2022-09-09T07:43:57.631" v="3" actId="47"/>
        <pc:sldMkLst>
          <pc:docMk/>
          <pc:sldMk cId="3869015196" sldId="306"/>
        </pc:sldMkLst>
      </pc:sldChg>
      <pc:sldChg chg="del">
        <pc:chgData name="Emy Kool" userId="5180db0b-6865-416a-98ef-dffcc5a19cc0" providerId="ADAL" clId="{E5AA33A8-1841-41CE-818C-0D5DCA013E68}" dt="2022-09-09T07:43:58.580" v="4" actId="47"/>
        <pc:sldMkLst>
          <pc:docMk/>
          <pc:sldMk cId="140458041" sldId="307"/>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6.jpeg"/></Relationships>
</file>

<file path=ppt/diagrams/_rels/data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1" Type="http://schemas.openxmlformats.org/officeDocument/2006/relationships/image" Target="../media/image6.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2C38D4-6F76-45F4-80D4-5E1E3D3FE29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nl-BE"/>
        </a:p>
      </dgm:t>
    </dgm:pt>
    <dgm:pt modelId="{81C94D6B-B356-4AB0-9F24-21D4E860C014}">
      <dgm:prSet/>
      <dgm:spPr/>
      <dgm:t>
        <a:bodyPr/>
        <a:lstStyle/>
        <a:p>
          <a:r>
            <a:rPr lang="nl-NL">
              <a:latin typeface="Calibri Light" panose="020F0302020204030204" pitchFamily="34" charset="0"/>
              <a:cs typeface="Calibri Light" panose="020F0302020204030204" pitchFamily="34" charset="0"/>
            </a:rPr>
            <a:t>Drukte ons met de neus op de feiten </a:t>
          </a:r>
          <a:endParaRPr lang="nl-BE">
            <a:latin typeface="Calibri Light" panose="020F0302020204030204" pitchFamily="34" charset="0"/>
            <a:cs typeface="Calibri Light" panose="020F0302020204030204" pitchFamily="34" charset="0"/>
          </a:endParaRPr>
        </a:p>
      </dgm:t>
    </dgm:pt>
    <dgm:pt modelId="{54828E47-E612-4D29-A8F5-6F890356B72C}" type="parTrans" cxnId="{089153BE-0372-40D6-93AD-A6607C3B8A20}">
      <dgm:prSet/>
      <dgm:spPr/>
      <dgm:t>
        <a:bodyPr/>
        <a:lstStyle/>
        <a:p>
          <a:endParaRPr lang="nl-BE"/>
        </a:p>
      </dgm:t>
    </dgm:pt>
    <dgm:pt modelId="{79DD0253-AB87-4B64-AF60-780DA50E1601}" type="sibTrans" cxnId="{089153BE-0372-40D6-93AD-A6607C3B8A20}">
      <dgm:prSet/>
      <dgm:spPr/>
      <dgm:t>
        <a:bodyPr/>
        <a:lstStyle/>
        <a:p>
          <a:endParaRPr lang="nl-BE"/>
        </a:p>
      </dgm:t>
    </dgm:pt>
    <dgm:pt modelId="{12293D12-1657-4C5B-9E1C-24A73A3266E0}">
      <dgm:prSet/>
      <dgm:spPr/>
      <dgm:t>
        <a:bodyPr/>
        <a:lstStyle/>
        <a:p>
          <a:r>
            <a:rPr lang="nl-NL">
              <a:latin typeface="Calibri Light" panose="020F0302020204030204" pitchFamily="34" charset="0"/>
              <a:cs typeface="Calibri Light" panose="020F0302020204030204" pitchFamily="34" charset="0"/>
            </a:rPr>
            <a:t>CRA heeft grote meerwaarde in coördinatie van centraal medisch beleid in WZC </a:t>
          </a:r>
          <a:endParaRPr lang="nl-BE">
            <a:latin typeface="Calibri Light" panose="020F0302020204030204" pitchFamily="34" charset="0"/>
            <a:cs typeface="Calibri Light" panose="020F0302020204030204" pitchFamily="34" charset="0"/>
          </a:endParaRPr>
        </a:p>
      </dgm:t>
    </dgm:pt>
    <dgm:pt modelId="{357CFFB8-9870-450D-BD0B-EDA616FE859D}" type="parTrans" cxnId="{D84B977E-7A05-4A79-95C4-E750A3A09399}">
      <dgm:prSet/>
      <dgm:spPr/>
      <dgm:t>
        <a:bodyPr/>
        <a:lstStyle/>
        <a:p>
          <a:endParaRPr lang="nl-BE"/>
        </a:p>
      </dgm:t>
    </dgm:pt>
    <dgm:pt modelId="{732A2CDA-E98B-479B-99E8-07B527BBD289}" type="sibTrans" cxnId="{D84B977E-7A05-4A79-95C4-E750A3A09399}">
      <dgm:prSet/>
      <dgm:spPr/>
      <dgm:t>
        <a:bodyPr/>
        <a:lstStyle/>
        <a:p>
          <a:endParaRPr lang="nl-BE"/>
        </a:p>
      </dgm:t>
    </dgm:pt>
    <dgm:pt modelId="{3B9F7E5B-9B10-425D-A08D-732D0767C830}">
      <dgm:prSet/>
      <dgm:spPr/>
      <dgm:t>
        <a:bodyPr/>
        <a:lstStyle/>
        <a:p>
          <a:r>
            <a:rPr lang="nl-NL">
              <a:latin typeface="Calibri Light" panose="020F0302020204030204" pitchFamily="34" charset="0"/>
              <a:cs typeface="Calibri Light" panose="020F0302020204030204" pitchFamily="34" charset="0"/>
            </a:rPr>
            <a:t>Bevestigde nood aan</a:t>
          </a:r>
          <a:endParaRPr lang="nl-BE">
            <a:latin typeface="Calibri Light" panose="020F0302020204030204" pitchFamily="34" charset="0"/>
            <a:cs typeface="Calibri Light" panose="020F0302020204030204" pitchFamily="34" charset="0"/>
          </a:endParaRPr>
        </a:p>
      </dgm:t>
    </dgm:pt>
    <dgm:pt modelId="{36045E23-B362-4750-A3B9-2B6E95A2A663}" type="parTrans" cxnId="{3D444CBF-CE45-4D5B-8F95-190690585B9F}">
      <dgm:prSet/>
      <dgm:spPr/>
      <dgm:t>
        <a:bodyPr/>
        <a:lstStyle/>
        <a:p>
          <a:endParaRPr lang="nl-BE"/>
        </a:p>
      </dgm:t>
    </dgm:pt>
    <dgm:pt modelId="{249A7DE4-91F6-4185-A9B6-EC54319C9ECE}" type="sibTrans" cxnId="{3D444CBF-CE45-4D5B-8F95-190690585B9F}">
      <dgm:prSet/>
      <dgm:spPr/>
      <dgm:t>
        <a:bodyPr/>
        <a:lstStyle/>
        <a:p>
          <a:endParaRPr lang="nl-BE"/>
        </a:p>
      </dgm:t>
    </dgm:pt>
    <dgm:pt modelId="{F23CAB6C-7BD3-4360-8DD0-29AAA23F9CF3}">
      <dgm:prSet/>
      <dgm:spPr/>
      <dgm:t>
        <a:bodyPr/>
        <a:lstStyle/>
        <a:p>
          <a:r>
            <a:rPr lang="nl-NL">
              <a:latin typeface="Calibri Light" panose="020F0302020204030204" pitchFamily="34" charset="0"/>
              <a:cs typeface="Calibri Light" panose="020F0302020204030204" pitchFamily="34" charset="0"/>
            </a:rPr>
            <a:t>Een betere samenwerking tussen CRA en huisartsen</a:t>
          </a:r>
          <a:endParaRPr lang="nl-BE">
            <a:latin typeface="Calibri Light" panose="020F0302020204030204" pitchFamily="34" charset="0"/>
            <a:cs typeface="Calibri Light" panose="020F0302020204030204" pitchFamily="34" charset="0"/>
          </a:endParaRPr>
        </a:p>
      </dgm:t>
    </dgm:pt>
    <dgm:pt modelId="{2EF96C63-E34B-46BA-8642-04567005104D}" type="parTrans" cxnId="{694A8E0F-2C42-45E8-9AF8-04C03A1F563A}">
      <dgm:prSet/>
      <dgm:spPr/>
      <dgm:t>
        <a:bodyPr/>
        <a:lstStyle/>
        <a:p>
          <a:endParaRPr lang="nl-BE"/>
        </a:p>
      </dgm:t>
    </dgm:pt>
    <dgm:pt modelId="{827769BC-842C-46C2-827A-1781CACDCFB3}" type="sibTrans" cxnId="{694A8E0F-2C42-45E8-9AF8-04C03A1F563A}">
      <dgm:prSet/>
      <dgm:spPr/>
      <dgm:t>
        <a:bodyPr/>
        <a:lstStyle/>
        <a:p>
          <a:endParaRPr lang="nl-BE"/>
        </a:p>
      </dgm:t>
    </dgm:pt>
    <dgm:pt modelId="{A2821D89-92B5-4CA1-9F05-A649E46B4591}">
      <dgm:prSet/>
      <dgm:spPr/>
      <dgm:t>
        <a:bodyPr/>
        <a:lstStyle/>
        <a:p>
          <a:r>
            <a:rPr lang="nl-NL">
              <a:latin typeface="Calibri Light" panose="020F0302020204030204" pitchFamily="34" charset="0"/>
              <a:cs typeface="Calibri Light" panose="020F0302020204030204" pitchFamily="34" charset="0"/>
            </a:rPr>
            <a:t>randvoorwaarden voor kwaliteit </a:t>
          </a:r>
          <a:endParaRPr lang="nl-BE">
            <a:latin typeface="Calibri Light" panose="020F0302020204030204" pitchFamily="34" charset="0"/>
            <a:cs typeface="Calibri Light" panose="020F0302020204030204" pitchFamily="34" charset="0"/>
          </a:endParaRPr>
        </a:p>
      </dgm:t>
    </dgm:pt>
    <dgm:pt modelId="{6A571D09-B60C-45E0-BFDF-5A93059049A7}" type="parTrans" cxnId="{054E5E18-5592-4437-B5F6-8107141F188A}">
      <dgm:prSet/>
      <dgm:spPr/>
      <dgm:t>
        <a:bodyPr/>
        <a:lstStyle/>
        <a:p>
          <a:endParaRPr lang="nl-BE"/>
        </a:p>
      </dgm:t>
    </dgm:pt>
    <dgm:pt modelId="{449BEC3B-9513-42CF-A9EC-91E2A9C019AD}" type="sibTrans" cxnId="{054E5E18-5592-4437-B5F6-8107141F188A}">
      <dgm:prSet/>
      <dgm:spPr/>
      <dgm:t>
        <a:bodyPr/>
        <a:lstStyle/>
        <a:p>
          <a:endParaRPr lang="nl-BE"/>
        </a:p>
      </dgm:t>
    </dgm:pt>
    <dgm:pt modelId="{3C8EAAC2-5F00-4B19-8862-DB970B17B368}">
      <dgm:prSet/>
      <dgm:spPr/>
      <dgm:t>
        <a:bodyPr/>
        <a:lstStyle/>
        <a:p>
          <a:r>
            <a:rPr lang="nl-NL">
              <a:latin typeface="Calibri Light" panose="020F0302020204030204" pitchFamily="34" charset="0"/>
              <a:cs typeface="Calibri Light" panose="020F0302020204030204" pitchFamily="34" charset="0"/>
            </a:rPr>
            <a:t>Creëerde een momentum om hier samen over na te denken  </a:t>
          </a:r>
          <a:endParaRPr lang="nl-BE">
            <a:latin typeface="Calibri Light" panose="020F0302020204030204" pitchFamily="34" charset="0"/>
            <a:cs typeface="Calibri Light" panose="020F0302020204030204" pitchFamily="34" charset="0"/>
          </a:endParaRPr>
        </a:p>
      </dgm:t>
    </dgm:pt>
    <dgm:pt modelId="{7D227467-9598-4074-BB48-EFC2750E66CE}" type="sibTrans" cxnId="{F10C4A3E-3D80-47CD-BA6E-7078CCD61149}">
      <dgm:prSet/>
      <dgm:spPr/>
      <dgm:t>
        <a:bodyPr/>
        <a:lstStyle/>
        <a:p>
          <a:endParaRPr lang="nl-BE"/>
        </a:p>
      </dgm:t>
    </dgm:pt>
    <dgm:pt modelId="{B0F52FDC-0BD1-4311-8C1B-6B4832EFBA8F}" type="parTrans" cxnId="{F10C4A3E-3D80-47CD-BA6E-7078CCD61149}">
      <dgm:prSet/>
      <dgm:spPr/>
      <dgm:t>
        <a:bodyPr/>
        <a:lstStyle/>
        <a:p>
          <a:endParaRPr lang="nl-BE"/>
        </a:p>
      </dgm:t>
    </dgm:pt>
    <dgm:pt modelId="{6F136BEE-83A5-4092-878E-96B28E80629A}" type="pres">
      <dgm:prSet presAssocID="{B62C38D4-6F76-45F4-80D4-5E1E3D3FE298}" presName="linearFlow" presStyleCnt="0">
        <dgm:presLayoutVars>
          <dgm:dir/>
          <dgm:resizeHandles val="exact"/>
        </dgm:presLayoutVars>
      </dgm:prSet>
      <dgm:spPr/>
    </dgm:pt>
    <dgm:pt modelId="{40B22F33-2450-499A-879D-240136F68770}" type="pres">
      <dgm:prSet presAssocID="{81C94D6B-B356-4AB0-9F24-21D4E860C014}" presName="composite" presStyleCnt="0"/>
      <dgm:spPr/>
    </dgm:pt>
    <dgm:pt modelId="{C345F92F-226D-49D1-90F4-F695AA8BE34C}" type="pres">
      <dgm:prSet presAssocID="{81C94D6B-B356-4AB0-9F24-21D4E860C01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30000" r="-30000"/>
          </a:stretch>
        </a:blipFill>
      </dgm:spPr>
    </dgm:pt>
    <dgm:pt modelId="{BCA82B55-A19A-46C7-B863-95B3D8664E51}" type="pres">
      <dgm:prSet presAssocID="{81C94D6B-B356-4AB0-9F24-21D4E860C014}" presName="txShp" presStyleLbl="node1" presStyleIdx="0" presStyleCnt="1" custScaleX="112147" custLinFactNeighborX="2906" custLinFactNeighborY="-566">
        <dgm:presLayoutVars>
          <dgm:bulletEnabled val="1"/>
        </dgm:presLayoutVars>
      </dgm:prSet>
      <dgm:spPr/>
    </dgm:pt>
  </dgm:ptLst>
  <dgm:cxnLst>
    <dgm:cxn modelId="{694A8E0F-2C42-45E8-9AF8-04C03A1F563A}" srcId="{3B9F7E5B-9B10-425D-A08D-732D0767C830}" destId="{F23CAB6C-7BD3-4360-8DD0-29AAA23F9CF3}" srcOrd="0" destOrd="0" parTransId="{2EF96C63-E34B-46BA-8642-04567005104D}" sibTransId="{827769BC-842C-46C2-827A-1781CACDCFB3}"/>
    <dgm:cxn modelId="{054E5E18-5592-4437-B5F6-8107141F188A}" srcId="{3B9F7E5B-9B10-425D-A08D-732D0767C830}" destId="{A2821D89-92B5-4CA1-9F05-A649E46B4591}" srcOrd="1" destOrd="0" parTransId="{6A571D09-B60C-45E0-BFDF-5A93059049A7}" sibTransId="{449BEC3B-9513-42CF-A9EC-91E2A9C019AD}"/>
    <dgm:cxn modelId="{99001D2B-E858-46C3-97C4-DAE15E3C74B4}" type="presOf" srcId="{B62C38D4-6F76-45F4-80D4-5E1E3D3FE298}" destId="{6F136BEE-83A5-4092-878E-96B28E80629A}" srcOrd="0" destOrd="0" presId="urn:microsoft.com/office/officeart/2005/8/layout/vList3"/>
    <dgm:cxn modelId="{F10C4A3E-3D80-47CD-BA6E-7078CCD61149}" srcId="{81C94D6B-B356-4AB0-9F24-21D4E860C014}" destId="{3C8EAAC2-5F00-4B19-8862-DB970B17B368}" srcOrd="2" destOrd="0" parTransId="{B0F52FDC-0BD1-4311-8C1B-6B4832EFBA8F}" sibTransId="{7D227467-9598-4074-BB48-EFC2750E66CE}"/>
    <dgm:cxn modelId="{8C61FF53-E92E-4984-9847-13E81929C85B}" type="presOf" srcId="{A2821D89-92B5-4CA1-9F05-A649E46B4591}" destId="{BCA82B55-A19A-46C7-B863-95B3D8664E51}" srcOrd="0" destOrd="4" presId="urn:microsoft.com/office/officeart/2005/8/layout/vList3"/>
    <dgm:cxn modelId="{DCF8077E-BF62-494E-AAA7-E3E2CE5C3F8B}" type="presOf" srcId="{12293D12-1657-4C5B-9E1C-24A73A3266E0}" destId="{BCA82B55-A19A-46C7-B863-95B3D8664E51}" srcOrd="0" destOrd="1" presId="urn:microsoft.com/office/officeart/2005/8/layout/vList3"/>
    <dgm:cxn modelId="{D84B977E-7A05-4A79-95C4-E750A3A09399}" srcId="{81C94D6B-B356-4AB0-9F24-21D4E860C014}" destId="{12293D12-1657-4C5B-9E1C-24A73A3266E0}" srcOrd="0" destOrd="0" parTransId="{357CFFB8-9870-450D-BD0B-EDA616FE859D}" sibTransId="{732A2CDA-E98B-479B-99E8-07B527BBD289}"/>
    <dgm:cxn modelId="{00E4C988-5320-4A60-BD72-79862467F6B4}" type="presOf" srcId="{3B9F7E5B-9B10-425D-A08D-732D0767C830}" destId="{BCA82B55-A19A-46C7-B863-95B3D8664E51}" srcOrd="0" destOrd="2" presId="urn:microsoft.com/office/officeart/2005/8/layout/vList3"/>
    <dgm:cxn modelId="{8223DFAE-163F-4226-A891-EA99CB9E898B}" type="presOf" srcId="{81C94D6B-B356-4AB0-9F24-21D4E860C014}" destId="{BCA82B55-A19A-46C7-B863-95B3D8664E51}" srcOrd="0" destOrd="0" presId="urn:microsoft.com/office/officeart/2005/8/layout/vList3"/>
    <dgm:cxn modelId="{BC2D2EB1-5759-4734-9B76-F04C9DAC9419}" type="presOf" srcId="{F23CAB6C-7BD3-4360-8DD0-29AAA23F9CF3}" destId="{BCA82B55-A19A-46C7-B863-95B3D8664E51}" srcOrd="0" destOrd="3" presId="urn:microsoft.com/office/officeart/2005/8/layout/vList3"/>
    <dgm:cxn modelId="{089153BE-0372-40D6-93AD-A6607C3B8A20}" srcId="{B62C38D4-6F76-45F4-80D4-5E1E3D3FE298}" destId="{81C94D6B-B356-4AB0-9F24-21D4E860C014}" srcOrd="0" destOrd="0" parTransId="{54828E47-E612-4D29-A8F5-6F890356B72C}" sibTransId="{79DD0253-AB87-4B64-AF60-780DA50E1601}"/>
    <dgm:cxn modelId="{3D444CBF-CE45-4D5B-8F95-190690585B9F}" srcId="{81C94D6B-B356-4AB0-9F24-21D4E860C014}" destId="{3B9F7E5B-9B10-425D-A08D-732D0767C830}" srcOrd="1" destOrd="0" parTransId="{36045E23-B362-4750-A3B9-2B6E95A2A663}" sibTransId="{249A7DE4-91F6-4185-A9B6-EC54319C9ECE}"/>
    <dgm:cxn modelId="{86DA85CA-DAD2-4105-BC09-BF6749B7E716}" type="presOf" srcId="{3C8EAAC2-5F00-4B19-8862-DB970B17B368}" destId="{BCA82B55-A19A-46C7-B863-95B3D8664E51}" srcOrd="0" destOrd="5" presId="urn:microsoft.com/office/officeart/2005/8/layout/vList3"/>
    <dgm:cxn modelId="{C2E7CDE2-5805-46E5-966D-C331C1218830}" type="presParOf" srcId="{6F136BEE-83A5-4092-878E-96B28E80629A}" destId="{40B22F33-2450-499A-879D-240136F68770}" srcOrd="0" destOrd="0" presId="urn:microsoft.com/office/officeart/2005/8/layout/vList3"/>
    <dgm:cxn modelId="{9D3544D7-A6AE-46CE-AD37-F9EA4E1804B5}" type="presParOf" srcId="{40B22F33-2450-499A-879D-240136F68770}" destId="{C345F92F-226D-49D1-90F4-F695AA8BE34C}" srcOrd="0" destOrd="0" presId="urn:microsoft.com/office/officeart/2005/8/layout/vList3"/>
    <dgm:cxn modelId="{9EC9502C-A23D-4CBF-B12F-1E323C70BF7F}" type="presParOf" srcId="{40B22F33-2450-499A-879D-240136F68770}" destId="{BCA82B55-A19A-46C7-B863-95B3D8664E5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0A95BA-B229-4F26-8F7A-E373FBDCEE1A}"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nl-BE"/>
        </a:p>
      </dgm:t>
    </dgm:pt>
    <dgm:pt modelId="{9BA4F8E9-AD8E-42F1-A77C-91B834B36B40}">
      <dgm:prSet phldrT="[Tekst]"/>
      <dgm:spPr/>
      <dgm:t>
        <a:bodyPr/>
        <a:lstStyle/>
        <a:p>
          <a:r>
            <a:rPr lang="nl-NL" b="0" i="1">
              <a:latin typeface="Calibri Light" panose="020F0302020204030204" pitchFamily="34" charset="0"/>
              <a:cs typeface="Calibri Light" panose="020F0302020204030204" pitchFamily="34" charset="0"/>
            </a:rPr>
            <a:t>Verkenning literatuur en contacten </a:t>
          </a:r>
          <a:endParaRPr lang="nl-BE" b="0" i="1">
            <a:latin typeface="Calibri Light" panose="020F0302020204030204" pitchFamily="34" charset="0"/>
            <a:cs typeface="Calibri Light" panose="020F0302020204030204" pitchFamily="34" charset="0"/>
          </a:endParaRPr>
        </a:p>
      </dgm:t>
    </dgm:pt>
    <dgm:pt modelId="{5903E620-CDC7-4BAE-BF7A-83421BEF7A9E}" type="parTrans" cxnId="{09E0AE89-4951-45A1-BC9A-3C69CED3E6E4}">
      <dgm:prSet/>
      <dgm:spPr/>
      <dgm:t>
        <a:bodyPr/>
        <a:lstStyle/>
        <a:p>
          <a:endParaRPr lang="nl-BE"/>
        </a:p>
      </dgm:t>
    </dgm:pt>
    <dgm:pt modelId="{455FF236-2CEC-4551-BE98-7F9CDD618340}" type="sibTrans" cxnId="{09E0AE89-4951-45A1-BC9A-3C69CED3E6E4}">
      <dgm:prSet/>
      <dgm:spPr/>
      <dgm:t>
        <a:bodyPr/>
        <a:lstStyle/>
        <a:p>
          <a:endParaRPr lang="nl-BE"/>
        </a:p>
      </dgm:t>
    </dgm:pt>
    <dgm:pt modelId="{2242EC5B-F0C8-4F70-93C7-3862CD8688B0}">
      <dgm:prSet phldrT="[Tekst]"/>
      <dgm:spPr/>
      <dgm:t>
        <a:bodyPr/>
        <a:lstStyle/>
        <a:p>
          <a:r>
            <a:rPr lang="nl-NL" b="0" i="1">
              <a:latin typeface="Calibri Light" panose="020F0302020204030204" pitchFamily="34" charset="0"/>
              <a:cs typeface="Calibri Light" panose="020F0302020204030204" pitchFamily="34" charset="0"/>
            </a:rPr>
            <a:t>2 focusgroepen met 12 </a:t>
          </a:r>
          <a:r>
            <a:rPr lang="nl-NL" b="0" i="1" err="1">
              <a:latin typeface="Calibri Light" panose="020F0302020204030204" pitchFamily="34" charset="0"/>
              <a:cs typeface="Calibri Light" panose="020F0302020204030204" pitchFamily="34" charset="0"/>
            </a:rPr>
            <a:t>CRA’s</a:t>
          </a:r>
          <a:r>
            <a:rPr lang="nl-NL" b="0" i="1">
              <a:latin typeface="Calibri Light" panose="020F0302020204030204" pitchFamily="34" charset="0"/>
              <a:cs typeface="Calibri Light" panose="020F0302020204030204" pitchFamily="34" charset="0"/>
            </a:rPr>
            <a:t> uit diverse Vlaamse regio’s </a:t>
          </a:r>
        </a:p>
      </dgm:t>
    </dgm:pt>
    <dgm:pt modelId="{7D0CDA46-E9B9-4C89-97A5-80026BF7BDE8}" type="parTrans" cxnId="{8E3646BA-3127-4654-B053-375B3030EE65}">
      <dgm:prSet/>
      <dgm:spPr/>
      <dgm:t>
        <a:bodyPr/>
        <a:lstStyle/>
        <a:p>
          <a:endParaRPr lang="nl-BE"/>
        </a:p>
      </dgm:t>
    </dgm:pt>
    <dgm:pt modelId="{6CB246E8-A70A-4712-8A3E-604C4EBE1AAB}" type="sibTrans" cxnId="{8E3646BA-3127-4654-B053-375B3030EE65}">
      <dgm:prSet/>
      <dgm:spPr/>
      <dgm:t>
        <a:bodyPr/>
        <a:lstStyle/>
        <a:p>
          <a:endParaRPr lang="nl-BE"/>
        </a:p>
      </dgm:t>
    </dgm:pt>
    <dgm:pt modelId="{5553276D-6ACE-4D5F-94B9-ED10A3877AE4}">
      <dgm:prSet phldrT="[Tekst]"/>
      <dgm:spPr/>
      <dgm:t>
        <a:bodyPr/>
        <a:lstStyle/>
        <a:p>
          <a:r>
            <a:rPr lang="nl-NL" b="0" i="1">
              <a:latin typeface="Calibri Light" panose="020F0302020204030204" pitchFamily="34" charset="0"/>
              <a:cs typeface="Calibri Light" panose="020F0302020204030204" pitchFamily="34" charset="0"/>
            </a:rPr>
            <a:t>2 focusgroepen met afgevaardigden  koepels, CRA, huisartsen, Jong Domus en syndicaten</a:t>
          </a:r>
          <a:endParaRPr lang="nl-BE" b="0" i="1">
            <a:latin typeface="Calibri Light" panose="020F0302020204030204" pitchFamily="34" charset="0"/>
            <a:cs typeface="Calibri Light" panose="020F0302020204030204" pitchFamily="34" charset="0"/>
          </a:endParaRPr>
        </a:p>
      </dgm:t>
    </dgm:pt>
    <dgm:pt modelId="{CDA979E0-9049-4152-A5BE-7ABCB3B990FF}" type="parTrans" cxnId="{D5C69E39-6E4F-495B-9A07-F270CC288CCD}">
      <dgm:prSet/>
      <dgm:spPr/>
      <dgm:t>
        <a:bodyPr/>
        <a:lstStyle/>
        <a:p>
          <a:endParaRPr lang="nl-BE"/>
        </a:p>
      </dgm:t>
    </dgm:pt>
    <dgm:pt modelId="{75A992AA-1082-467F-8F2D-5B146A6E4827}" type="sibTrans" cxnId="{D5C69E39-6E4F-495B-9A07-F270CC288CCD}">
      <dgm:prSet/>
      <dgm:spPr/>
      <dgm:t>
        <a:bodyPr/>
        <a:lstStyle/>
        <a:p>
          <a:endParaRPr lang="nl-BE"/>
        </a:p>
      </dgm:t>
    </dgm:pt>
    <dgm:pt modelId="{5C99C14B-A07A-4872-A223-51E614BEFB60}">
      <dgm:prSet/>
      <dgm:spPr/>
      <dgm:t>
        <a:bodyPr/>
        <a:lstStyle/>
        <a:p>
          <a:endParaRPr lang="nl-BE"/>
        </a:p>
      </dgm:t>
    </dgm:pt>
    <dgm:pt modelId="{4E318C03-E21E-456E-B510-0B25396353C2}" type="parTrans" cxnId="{8820AE37-7AC2-407A-8F80-69AA13A2D406}">
      <dgm:prSet/>
      <dgm:spPr/>
      <dgm:t>
        <a:bodyPr/>
        <a:lstStyle/>
        <a:p>
          <a:endParaRPr lang="nl-BE"/>
        </a:p>
      </dgm:t>
    </dgm:pt>
    <dgm:pt modelId="{F9DAEC76-4B84-40AA-8782-BA749DE7AB10}" type="sibTrans" cxnId="{8820AE37-7AC2-407A-8F80-69AA13A2D406}">
      <dgm:prSet/>
      <dgm:spPr/>
      <dgm:t>
        <a:bodyPr/>
        <a:lstStyle/>
        <a:p>
          <a:endParaRPr lang="nl-BE"/>
        </a:p>
      </dgm:t>
    </dgm:pt>
    <dgm:pt modelId="{D3E95B55-1D33-4FBA-8012-1470ABE7DB92}" type="pres">
      <dgm:prSet presAssocID="{A40A95BA-B229-4F26-8F7A-E373FBDCEE1A}" presName="arrowDiagram" presStyleCnt="0">
        <dgm:presLayoutVars>
          <dgm:chMax val="5"/>
          <dgm:dir/>
          <dgm:resizeHandles val="exact"/>
        </dgm:presLayoutVars>
      </dgm:prSet>
      <dgm:spPr/>
    </dgm:pt>
    <dgm:pt modelId="{EF236CE0-1A6C-4580-92EE-5D04D61A0469}" type="pres">
      <dgm:prSet presAssocID="{A40A95BA-B229-4F26-8F7A-E373FBDCEE1A}" presName="arrow" presStyleLbl="bgShp" presStyleIdx="0" presStyleCnt="1" custLinFactNeighborX="-2590" custLinFactNeighborY="7622"/>
      <dgm:spPr/>
    </dgm:pt>
    <dgm:pt modelId="{1138533D-7420-4240-BD69-9BE2AB7BE1EE}" type="pres">
      <dgm:prSet presAssocID="{A40A95BA-B229-4F26-8F7A-E373FBDCEE1A}" presName="arrowDiagram4" presStyleCnt="0"/>
      <dgm:spPr/>
    </dgm:pt>
    <dgm:pt modelId="{6A4D5A60-F762-442D-99B8-7E6D4BC3BA8A}" type="pres">
      <dgm:prSet presAssocID="{9BA4F8E9-AD8E-42F1-A77C-91B834B36B40}" presName="bullet4a" presStyleLbl="node1" presStyleIdx="0" presStyleCnt="4"/>
      <dgm:spPr/>
    </dgm:pt>
    <dgm:pt modelId="{CDD9DF34-303D-4A34-9667-09963801204C}" type="pres">
      <dgm:prSet presAssocID="{9BA4F8E9-AD8E-42F1-A77C-91B834B36B40}" presName="textBox4a" presStyleLbl="revTx" presStyleIdx="0" presStyleCnt="4">
        <dgm:presLayoutVars>
          <dgm:bulletEnabled val="1"/>
        </dgm:presLayoutVars>
      </dgm:prSet>
      <dgm:spPr/>
    </dgm:pt>
    <dgm:pt modelId="{1A5AE632-EF01-49D4-92D2-3DFB7210739A}" type="pres">
      <dgm:prSet presAssocID="{2242EC5B-F0C8-4F70-93C7-3862CD8688B0}" presName="bullet4b" presStyleLbl="node1" presStyleIdx="1" presStyleCnt="4"/>
      <dgm:spPr/>
    </dgm:pt>
    <dgm:pt modelId="{05734AE1-9929-4653-AAD7-8859907DBB33}" type="pres">
      <dgm:prSet presAssocID="{2242EC5B-F0C8-4F70-93C7-3862CD8688B0}" presName="textBox4b" presStyleLbl="revTx" presStyleIdx="1" presStyleCnt="4">
        <dgm:presLayoutVars>
          <dgm:bulletEnabled val="1"/>
        </dgm:presLayoutVars>
      </dgm:prSet>
      <dgm:spPr/>
    </dgm:pt>
    <dgm:pt modelId="{15ADD06D-D7C1-498A-BA79-0F055745AF98}" type="pres">
      <dgm:prSet presAssocID="{5553276D-6ACE-4D5F-94B9-ED10A3877AE4}" presName="bullet4c" presStyleLbl="node1" presStyleIdx="2" presStyleCnt="4"/>
      <dgm:spPr/>
    </dgm:pt>
    <dgm:pt modelId="{93476E7D-1D27-4997-90A8-88F4BB201488}" type="pres">
      <dgm:prSet presAssocID="{5553276D-6ACE-4D5F-94B9-ED10A3877AE4}" presName="textBox4c" presStyleLbl="revTx" presStyleIdx="2" presStyleCnt="4" custLinFactNeighborX="2101" custLinFactNeighborY="4854">
        <dgm:presLayoutVars>
          <dgm:bulletEnabled val="1"/>
        </dgm:presLayoutVars>
      </dgm:prSet>
      <dgm:spPr/>
    </dgm:pt>
    <dgm:pt modelId="{668A3D8E-9C96-460E-82CE-8F118DF008B3}" type="pres">
      <dgm:prSet presAssocID="{5C99C14B-A07A-4872-A223-51E614BEFB60}" presName="bullet4d" presStyleLbl="node1" presStyleIdx="3" presStyleCnt="4" custLinFactNeighborX="41982" custLinFactNeighborY="10874"/>
      <dgm:spPr/>
    </dgm:pt>
    <dgm:pt modelId="{C13DFD9C-9A89-41CF-8C03-0CBC71F9F1C8}" type="pres">
      <dgm:prSet presAssocID="{5C99C14B-A07A-4872-A223-51E614BEFB60}" presName="textBox4d" presStyleLbl="revTx" presStyleIdx="3" presStyleCnt="4">
        <dgm:presLayoutVars>
          <dgm:bulletEnabled val="1"/>
        </dgm:presLayoutVars>
      </dgm:prSet>
      <dgm:spPr/>
    </dgm:pt>
  </dgm:ptLst>
  <dgm:cxnLst>
    <dgm:cxn modelId="{203EFA02-AF57-4295-908F-BC42928CBE44}" type="presOf" srcId="{5C99C14B-A07A-4872-A223-51E614BEFB60}" destId="{C13DFD9C-9A89-41CF-8C03-0CBC71F9F1C8}" srcOrd="0" destOrd="0" presId="urn:microsoft.com/office/officeart/2005/8/layout/arrow2"/>
    <dgm:cxn modelId="{8820AE37-7AC2-407A-8F80-69AA13A2D406}" srcId="{A40A95BA-B229-4F26-8F7A-E373FBDCEE1A}" destId="{5C99C14B-A07A-4872-A223-51E614BEFB60}" srcOrd="3" destOrd="0" parTransId="{4E318C03-E21E-456E-B510-0B25396353C2}" sibTransId="{F9DAEC76-4B84-40AA-8782-BA749DE7AB10}"/>
    <dgm:cxn modelId="{D5C69E39-6E4F-495B-9A07-F270CC288CCD}" srcId="{A40A95BA-B229-4F26-8F7A-E373FBDCEE1A}" destId="{5553276D-6ACE-4D5F-94B9-ED10A3877AE4}" srcOrd="2" destOrd="0" parTransId="{CDA979E0-9049-4152-A5BE-7ABCB3B990FF}" sibTransId="{75A992AA-1082-467F-8F2D-5B146A6E4827}"/>
    <dgm:cxn modelId="{09E0AE89-4951-45A1-BC9A-3C69CED3E6E4}" srcId="{A40A95BA-B229-4F26-8F7A-E373FBDCEE1A}" destId="{9BA4F8E9-AD8E-42F1-A77C-91B834B36B40}" srcOrd="0" destOrd="0" parTransId="{5903E620-CDC7-4BAE-BF7A-83421BEF7A9E}" sibTransId="{455FF236-2CEC-4551-BE98-7F9CDD618340}"/>
    <dgm:cxn modelId="{1FEE78A1-DE64-4181-BC7B-54B33368C7DB}" type="presOf" srcId="{A40A95BA-B229-4F26-8F7A-E373FBDCEE1A}" destId="{D3E95B55-1D33-4FBA-8012-1470ABE7DB92}" srcOrd="0" destOrd="0" presId="urn:microsoft.com/office/officeart/2005/8/layout/arrow2"/>
    <dgm:cxn modelId="{8E3646BA-3127-4654-B053-375B3030EE65}" srcId="{A40A95BA-B229-4F26-8F7A-E373FBDCEE1A}" destId="{2242EC5B-F0C8-4F70-93C7-3862CD8688B0}" srcOrd="1" destOrd="0" parTransId="{7D0CDA46-E9B9-4C89-97A5-80026BF7BDE8}" sibTransId="{6CB246E8-A70A-4712-8A3E-604C4EBE1AAB}"/>
    <dgm:cxn modelId="{8D759EC0-3AE8-473A-BDFD-527B87835CD3}" type="presOf" srcId="{2242EC5B-F0C8-4F70-93C7-3862CD8688B0}" destId="{05734AE1-9929-4653-AAD7-8859907DBB33}" srcOrd="0" destOrd="0" presId="urn:microsoft.com/office/officeart/2005/8/layout/arrow2"/>
    <dgm:cxn modelId="{A64116D5-25C8-417C-930A-831EAA583883}" type="presOf" srcId="{5553276D-6ACE-4D5F-94B9-ED10A3877AE4}" destId="{93476E7D-1D27-4997-90A8-88F4BB201488}" srcOrd="0" destOrd="0" presId="urn:microsoft.com/office/officeart/2005/8/layout/arrow2"/>
    <dgm:cxn modelId="{43A5EDDD-699F-4D3C-BD97-5A5B769C8BA7}" type="presOf" srcId="{9BA4F8E9-AD8E-42F1-A77C-91B834B36B40}" destId="{CDD9DF34-303D-4A34-9667-09963801204C}" srcOrd="0" destOrd="0" presId="urn:microsoft.com/office/officeart/2005/8/layout/arrow2"/>
    <dgm:cxn modelId="{1C7E6E48-A472-4222-9AB4-F4DE377AA4BC}" type="presParOf" srcId="{D3E95B55-1D33-4FBA-8012-1470ABE7DB92}" destId="{EF236CE0-1A6C-4580-92EE-5D04D61A0469}" srcOrd="0" destOrd="0" presId="urn:microsoft.com/office/officeart/2005/8/layout/arrow2"/>
    <dgm:cxn modelId="{97143C64-0710-4799-95B4-DD437EB064F1}" type="presParOf" srcId="{D3E95B55-1D33-4FBA-8012-1470ABE7DB92}" destId="{1138533D-7420-4240-BD69-9BE2AB7BE1EE}" srcOrd="1" destOrd="0" presId="urn:microsoft.com/office/officeart/2005/8/layout/arrow2"/>
    <dgm:cxn modelId="{1F87AD7D-E269-4DFE-9E95-A7AC4A429EF2}" type="presParOf" srcId="{1138533D-7420-4240-BD69-9BE2AB7BE1EE}" destId="{6A4D5A60-F762-442D-99B8-7E6D4BC3BA8A}" srcOrd="0" destOrd="0" presId="urn:microsoft.com/office/officeart/2005/8/layout/arrow2"/>
    <dgm:cxn modelId="{2F1E921E-E32B-4B57-831B-2EFF5067A7EE}" type="presParOf" srcId="{1138533D-7420-4240-BD69-9BE2AB7BE1EE}" destId="{CDD9DF34-303D-4A34-9667-09963801204C}" srcOrd="1" destOrd="0" presId="urn:microsoft.com/office/officeart/2005/8/layout/arrow2"/>
    <dgm:cxn modelId="{F1CAF4F6-6F02-4C7F-AC00-53AA8F798AB5}" type="presParOf" srcId="{1138533D-7420-4240-BD69-9BE2AB7BE1EE}" destId="{1A5AE632-EF01-49D4-92D2-3DFB7210739A}" srcOrd="2" destOrd="0" presId="urn:microsoft.com/office/officeart/2005/8/layout/arrow2"/>
    <dgm:cxn modelId="{B16EDF6B-9363-49B8-AA1C-ABDD70BE97AF}" type="presParOf" srcId="{1138533D-7420-4240-BD69-9BE2AB7BE1EE}" destId="{05734AE1-9929-4653-AAD7-8859907DBB33}" srcOrd="3" destOrd="0" presId="urn:microsoft.com/office/officeart/2005/8/layout/arrow2"/>
    <dgm:cxn modelId="{3432BF6A-9783-4371-B71E-C83AD045873E}" type="presParOf" srcId="{1138533D-7420-4240-BD69-9BE2AB7BE1EE}" destId="{15ADD06D-D7C1-498A-BA79-0F055745AF98}" srcOrd="4" destOrd="0" presId="urn:microsoft.com/office/officeart/2005/8/layout/arrow2"/>
    <dgm:cxn modelId="{C55C16F0-4C04-403B-8B9A-3E2DA0E2F861}" type="presParOf" srcId="{1138533D-7420-4240-BD69-9BE2AB7BE1EE}" destId="{93476E7D-1D27-4997-90A8-88F4BB201488}" srcOrd="5" destOrd="0" presId="urn:microsoft.com/office/officeart/2005/8/layout/arrow2"/>
    <dgm:cxn modelId="{58DC2B0F-D2DC-4354-A6CE-5AD91339F5DD}" type="presParOf" srcId="{1138533D-7420-4240-BD69-9BE2AB7BE1EE}" destId="{668A3D8E-9C96-460E-82CE-8F118DF008B3}" srcOrd="6" destOrd="0" presId="urn:microsoft.com/office/officeart/2005/8/layout/arrow2"/>
    <dgm:cxn modelId="{B06D3873-B628-4F3C-9826-7018FB1627A4}" type="presParOf" srcId="{1138533D-7420-4240-BD69-9BE2AB7BE1EE}" destId="{C13DFD9C-9A89-41CF-8C03-0CBC71F9F1C8}"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397361-1A34-41B8-B439-8A051DAFDC6B}"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nl-BE"/>
        </a:p>
      </dgm:t>
    </dgm:pt>
    <dgm:pt modelId="{C3786502-219B-4D9C-A016-4B3E7E67CB19}">
      <dgm:prSet phldrT="[Tekst]"/>
      <dgm:spPr/>
      <dgm:t>
        <a:bodyPr/>
        <a:lstStyle/>
        <a:p>
          <a:r>
            <a:rPr lang="nl-NL">
              <a:latin typeface="Calibri Light" panose="020F0302020204030204" pitchFamily="34" charset="0"/>
              <a:cs typeface="Calibri Light" panose="020F0302020204030204" pitchFamily="34" charset="0"/>
            </a:rPr>
            <a:t>Nederlands ideaal?</a:t>
          </a:r>
          <a:endParaRPr lang="nl-BE">
            <a:latin typeface="Calibri Light" panose="020F0302020204030204" pitchFamily="34" charset="0"/>
            <a:cs typeface="Calibri Light" panose="020F0302020204030204" pitchFamily="34" charset="0"/>
          </a:endParaRPr>
        </a:p>
      </dgm:t>
    </dgm:pt>
    <dgm:pt modelId="{B00C306B-32C9-41FD-98D0-892BC9711D10}" type="parTrans" cxnId="{F91637B4-29F9-41E1-B36B-A9EBEBB17B6B}">
      <dgm:prSet/>
      <dgm:spPr/>
      <dgm:t>
        <a:bodyPr/>
        <a:lstStyle/>
        <a:p>
          <a:endParaRPr lang="nl-BE"/>
        </a:p>
      </dgm:t>
    </dgm:pt>
    <dgm:pt modelId="{252804FA-5D99-4E8C-907B-2DC4B94635D7}" type="sibTrans" cxnId="{F91637B4-29F9-41E1-B36B-A9EBEBB17B6B}">
      <dgm:prSet/>
      <dgm:spPr/>
      <dgm:t>
        <a:bodyPr/>
        <a:lstStyle/>
        <a:p>
          <a:endParaRPr lang="nl-BE"/>
        </a:p>
      </dgm:t>
    </dgm:pt>
    <dgm:pt modelId="{99F7E178-EA1D-4E6E-9E55-6AFE4AB76584}">
      <dgm:prSet phldrT="[Tekst]"/>
      <dgm:spPr/>
      <dgm:t>
        <a:bodyPr/>
        <a:lstStyle/>
        <a:p>
          <a:r>
            <a:rPr lang="nl-NL">
              <a:latin typeface="Calibri Light" panose="020F0302020204030204" pitchFamily="34" charset="0"/>
              <a:cs typeface="Calibri Light" panose="020F0302020204030204" pitchFamily="34" charset="0"/>
            </a:rPr>
            <a:t>De verpleeghuisarts</a:t>
          </a:r>
          <a:endParaRPr lang="nl-BE">
            <a:latin typeface="Calibri Light" panose="020F0302020204030204" pitchFamily="34" charset="0"/>
            <a:cs typeface="Calibri Light" panose="020F0302020204030204" pitchFamily="34" charset="0"/>
          </a:endParaRPr>
        </a:p>
      </dgm:t>
    </dgm:pt>
    <dgm:pt modelId="{72BD0E9A-3020-4D1F-8449-D5F7BE1D30ED}" type="parTrans" cxnId="{E8B74508-D890-408E-9295-B85B6367114D}">
      <dgm:prSet/>
      <dgm:spPr/>
      <dgm:t>
        <a:bodyPr/>
        <a:lstStyle/>
        <a:p>
          <a:endParaRPr lang="nl-BE"/>
        </a:p>
      </dgm:t>
    </dgm:pt>
    <dgm:pt modelId="{5A7155D4-A8DD-4C4C-8877-043AC72B4F47}" type="sibTrans" cxnId="{E8B74508-D890-408E-9295-B85B6367114D}">
      <dgm:prSet/>
      <dgm:spPr/>
      <dgm:t>
        <a:bodyPr/>
        <a:lstStyle/>
        <a:p>
          <a:endParaRPr lang="nl-BE"/>
        </a:p>
      </dgm:t>
    </dgm:pt>
    <dgm:pt modelId="{D14ACB69-864A-473C-B499-3A3BB20C7A80}">
      <dgm:prSet phldrT="[Tekst]" custT="1"/>
      <dgm:spPr/>
      <dgm:t>
        <a:bodyPr/>
        <a:lstStyle/>
        <a:p>
          <a:r>
            <a:rPr lang="nl-NL" sz="1400">
              <a:latin typeface="Calibri Light" panose="020F0302020204030204" pitchFamily="34" charset="0"/>
              <a:cs typeface="Calibri Light" panose="020F0302020204030204" pitchFamily="34" charset="0"/>
            </a:rPr>
            <a:t>De specialist ouderenzorg </a:t>
          </a:r>
        </a:p>
        <a:p>
          <a:r>
            <a:rPr lang="nl-NL" sz="1400">
              <a:latin typeface="Calibri Light" panose="020F0302020204030204" pitchFamily="34" charset="0"/>
              <a:cs typeface="Calibri Light" panose="020F0302020204030204" pitchFamily="34" charset="0"/>
            </a:rPr>
            <a:t>met de huisarts </a:t>
          </a:r>
          <a:endParaRPr lang="nl-BE" sz="1400">
            <a:latin typeface="Calibri Light" panose="020F0302020204030204" pitchFamily="34" charset="0"/>
            <a:cs typeface="Calibri Light" panose="020F0302020204030204" pitchFamily="34" charset="0"/>
          </a:endParaRPr>
        </a:p>
      </dgm:t>
    </dgm:pt>
    <dgm:pt modelId="{2254DE47-3562-42F6-96DE-8085549A3102}" type="parTrans" cxnId="{520A17FD-B56E-46B2-A233-716CFCC361D8}">
      <dgm:prSet/>
      <dgm:spPr/>
      <dgm:t>
        <a:bodyPr/>
        <a:lstStyle/>
        <a:p>
          <a:endParaRPr lang="nl-BE"/>
        </a:p>
      </dgm:t>
    </dgm:pt>
    <dgm:pt modelId="{AE13768A-426C-4627-A147-DDFECACF5C49}" type="sibTrans" cxnId="{520A17FD-B56E-46B2-A233-716CFCC361D8}">
      <dgm:prSet/>
      <dgm:spPr/>
      <dgm:t>
        <a:bodyPr/>
        <a:lstStyle/>
        <a:p>
          <a:endParaRPr lang="nl-BE"/>
        </a:p>
      </dgm:t>
    </dgm:pt>
    <dgm:pt modelId="{BD385BE7-01F2-4433-B57A-43E1E9689674}">
      <dgm:prSet phldrT="[Tekst]"/>
      <dgm:spPr/>
      <dgm:t>
        <a:bodyPr/>
        <a:lstStyle/>
        <a:p>
          <a:r>
            <a:rPr lang="nl-NL">
              <a:latin typeface="Calibri Light" panose="020F0302020204030204" pitchFamily="34" charset="0"/>
              <a:cs typeface="Calibri Light" panose="020F0302020204030204" pitchFamily="34" charset="0"/>
            </a:rPr>
            <a:t>Tussenvormen op Vlaamse bodem?</a:t>
          </a:r>
          <a:endParaRPr lang="nl-BE">
            <a:latin typeface="Calibri Light" panose="020F0302020204030204" pitchFamily="34" charset="0"/>
            <a:cs typeface="Calibri Light" panose="020F0302020204030204" pitchFamily="34" charset="0"/>
          </a:endParaRPr>
        </a:p>
      </dgm:t>
    </dgm:pt>
    <dgm:pt modelId="{7D1D6376-DD73-478E-A5C1-D10AEB5EC23A}" type="parTrans" cxnId="{2F159A59-52D2-4838-B921-1F690DB30D74}">
      <dgm:prSet/>
      <dgm:spPr/>
      <dgm:t>
        <a:bodyPr/>
        <a:lstStyle/>
        <a:p>
          <a:endParaRPr lang="nl-BE"/>
        </a:p>
      </dgm:t>
    </dgm:pt>
    <dgm:pt modelId="{51DE6AC9-4783-43A8-89C2-BBDAA5749CE5}" type="sibTrans" cxnId="{2F159A59-52D2-4838-B921-1F690DB30D74}">
      <dgm:prSet/>
      <dgm:spPr/>
      <dgm:t>
        <a:bodyPr/>
        <a:lstStyle/>
        <a:p>
          <a:endParaRPr lang="nl-BE"/>
        </a:p>
      </dgm:t>
    </dgm:pt>
    <dgm:pt modelId="{3FC3EBFD-90FE-4E2E-B62B-13465DE95605}">
      <dgm:prSet phldrT="[Tekst]"/>
      <dgm:spPr/>
      <dgm:t>
        <a:bodyPr/>
        <a:lstStyle/>
        <a:p>
          <a:r>
            <a:rPr lang="nl-NL">
              <a:latin typeface="Calibri Light" panose="020F0302020204030204" pitchFamily="34" charset="0"/>
              <a:cs typeface="Calibri Light" panose="020F0302020204030204" pitchFamily="34" charset="0"/>
            </a:rPr>
            <a:t>CRA met verpleegkundig specialist</a:t>
          </a:r>
          <a:endParaRPr lang="nl-BE">
            <a:latin typeface="Calibri Light" panose="020F0302020204030204" pitchFamily="34" charset="0"/>
            <a:cs typeface="Calibri Light" panose="020F0302020204030204" pitchFamily="34" charset="0"/>
          </a:endParaRPr>
        </a:p>
      </dgm:t>
    </dgm:pt>
    <dgm:pt modelId="{1E9AED7C-9CF4-40B5-9FA4-FDDD6CD2CA89}" type="parTrans" cxnId="{E866C452-7904-4433-BCFD-F29561E527DA}">
      <dgm:prSet/>
      <dgm:spPr/>
      <dgm:t>
        <a:bodyPr/>
        <a:lstStyle/>
        <a:p>
          <a:endParaRPr lang="nl-BE"/>
        </a:p>
      </dgm:t>
    </dgm:pt>
    <dgm:pt modelId="{B0B48D9A-877E-47AF-93E2-2E2E492BF4F9}" type="sibTrans" cxnId="{E866C452-7904-4433-BCFD-F29561E527DA}">
      <dgm:prSet/>
      <dgm:spPr/>
      <dgm:t>
        <a:bodyPr/>
        <a:lstStyle/>
        <a:p>
          <a:endParaRPr lang="nl-BE"/>
        </a:p>
      </dgm:t>
    </dgm:pt>
    <dgm:pt modelId="{54F74028-C7AB-4C38-9582-9066BE3F1F59}">
      <dgm:prSet phldrT="[Tekst]"/>
      <dgm:spPr/>
      <dgm:t>
        <a:bodyPr/>
        <a:lstStyle/>
        <a:p>
          <a:r>
            <a:rPr lang="nl-NL">
              <a:latin typeface="Calibri Light" panose="020F0302020204030204" pitchFamily="34" charset="0"/>
              <a:cs typeface="Calibri Light" panose="020F0302020204030204" pitchFamily="34" charset="0"/>
            </a:rPr>
            <a:t>Kernteam huisartsen</a:t>
          </a:r>
          <a:endParaRPr lang="nl-BE">
            <a:latin typeface="Calibri Light" panose="020F0302020204030204" pitchFamily="34" charset="0"/>
            <a:cs typeface="Calibri Light" panose="020F0302020204030204" pitchFamily="34" charset="0"/>
          </a:endParaRPr>
        </a:p>
      </dgm:t>
    </dgm:pt>
    <dgm:pt modelId="{E11CC653-5AB5-4A85-BB60-B675F6AF745C}" type="parTrans" cxnId="{DC53DF44-4C08-48C9-89D3-377CBC234C61}">
      <dgm:prSet/>
      <dgm:spPr/>
      <dgm:t>
        <a:bodyPr/>
        <a:lstStyle/>
        <a:p>
          <a:endParaRPr lang="nl-BE"/>
        </a:p>
      </dgm:t>
    </dgm:pt>
    <dgm:pt modelId="{E85D9024-823E-438D-B6B5-0AEB6EF9923F}" type="sibTrans" cxnId="{DC53DF44-4C08-48C9-89D3-377CBC234C61}">
      <dgm:prSet/>
      <dgm:spPr/>
      <dgm:t>
        <a:bodyPr/>
        <a:lstStyle/>
        <a:p>
          <a:endParaRPr lang="nl-BE"/>
        </a:p>
      </dgm:t>
    </dgm:pt>
    <dgm:pt modelId="{B5C4B066-AE97-4274-97E4-59A47BAD4376}">
      <dgm:prSet phldrT="[Tekst]"/>
      <dgm:spPr/>
      <dgm:t>
        <a:bodyPr/>
        <a:lstStyle/>
        <a:p>
          <a:r>
            <a:rPr lang="nl-NL">
              <a:latin typeface="Calibri Light" panose="020F0302020204030204" pitchFamily="34" charset="0"/>
              <a:cs typeface="Calibri Light" panose="020F0302020204030204" pitchFamily="34" charset="0"/>
            </a:rPr>
            <a:t>CRA met Ouderen Expertise Team</a:t>
          </a:r>
          <a:endParaRPr lang="nl-BE">
            <a:latin typeface="Calibri Light" panose="020F0302020204030204" pitchFamily="34" charset="0"/>
            <a:cs typeface="Calibri Light" panose="020F0302020204030204" pitchFamily="34" charset="0"/>
          </a:endParaRPr>
        </a:p>
      </dgm:t>
    </dgm:pt>
    <dgm:pt modelId="{4C5B8C5B-CCCF-4FBF-A855-F6CEAEEF8A89}" type="parTrans" cxnId="{E7EED156-02CF-4285-96DD-AFA3D2AD685C}">
      <dgm:prSet/>
      <dgm:spPr/>
      <dgm:t>
        <a:bodyPr/>
        <a:lstStyle/>
        <a:p>
          <a:endParaRPr lang="nl-BE"/>
        </a:p>
      </dgm:t>
    </dgm:pt>
    <dgm:pt modelId="{085B0D9E-CB31-4277-82DC-2F260DC4123B}" type="sibTrans" cxnId="{E7EED156-02CF-4285-96DD-AFA3D2AD685C}">
      <dgm:prSet/>
      <dgm:spPr/>
      <dgm:t>
        <a:bodyPr/>
        <a:lstStyle/>
        <a:p>
          <a:endParaRPr lang="nl-BE"/>
        </a:p>
      </dgm:t>
    </dgm:pt>
    <dgm:pt modelId="{C6259010-711A-40E4-A57A-DEF9259B2610}" type="pres">
      <dgm:prSet presAssocID="{BB397361-1A34-41B8-B439-8A051DAFDC6B}" presName="outerComposite" presStyleCnt="0">
        <dgm:presLayoutVars>
          <dgm:chMax val="2"/>
          <dgm:animLvl val="lvl"/>
          <dgm:resizeHandles val="exact"/>
        </dgm:presLayoutVars>
      </dgm:prSet>
      <dgm:spPr/>
    </dgm:pt>
    <dgm:pt modelId="{8F13E67B-711E-4FA3-8F67-7964D22274CA}" type="pres">
      <dgm:prSet presAssocID="{BB397361-1A34-41B8-B439-8A051DAFDC6B}" presName="dummyMaxCanvas" presStyleCnt="0"/>
      <dgm:spPr/>
    </dgm:pt>
    <dgm:pt modelId="{2F60A02F-4AF4-4C01-8FDA-4A7E808FA12A}" type="pres">
      <dgm:prSet presAssocID="{BB397361-1A34-41B8-B439-8A051DAFDC6B}" presName="parentComposite" presStyleCnt="0"/>
      <dgm:spPr/>
    </dgm:pt>
    <dgm:pt modelId="{F2D843A3-7D63-47C7-9C80-B44CEF8E92EA}" type="pres">
      <dgm:prSet presAssocID="{BB397361-1A34-41B8-B439-8A051DAFDC6B}" presName="parent1" presStyleLbl="alignAccFollowNode1" presStyleIdx="0" presStyleCnt="4">
        <dgm:presLayoutVars>
          <dgm:chMax val="4"/>
        </dgm:presLayoutVars>
      </dgm:prSet>
      <dgm:spPr/>
    </dgm:pt>
    <dgm:pt modelId="{69D17DD6-B97D-423C-B838-AB50616369E7}" type="pres">
      <dgm:prSet presAssocID="{BB397361-1A34-41B8-B439-8A051DAFDC6B}" presName="parent2" presStyleLbl="alignAccFollowNode1" presStyleIdx="1" presStyleCnt="4">
        <dgm:presLayoutVars>
          <dgm:chMax val="4"/>
        </dgm:presLayoutVars>
      </dgm:prSet>
      <dgm:spPr/>
    </dgm:pt>
    <dgm:pt modelId="{4C3A48C1-561A-4480-A7F3-25544D7AF0A9}" type="pres">
      <dgm:prSet presAssocID="{BB397361-1A34-41B8-B439-8A051DAFDC6B}" presName="childrenComposite" presStyleCnt="0"/>
      <dgm:spPr/>
    </dgm:pt>
    <dgm:pt modelId="{C4FAE942-6F41-4DDC-ACF1-FBAA534A76FE}" type="pres">
      <dgm:prSet presAssocID="{BB397361-1A34-41B8-B439-8A051DAFDC6B}" presName="dummyMaxCanvas_ChildArea" presStyleCnt="0"/>
      <dgm:spPr/>
    </dgm:pt>
    <dgm:pt modelId="{BC32BD27-CA40-48A9-870D-D2F73698F044}" type="pres">
      <dgm:prSet presAssocID="{BB397361-1A34-41B8-B439-8A051DAFDC6B}" presName="fulcrum" presStyleLbl="alignAccFollowNode1" presStyleIdx="2" presStyleCnt="4"/>
      <dgm:spPr/>
    </dgm:pt>
    <dgm:pt modelId="{2DA55C32-903E-452D-B7FD-90268B68177F}" type="pres">
      <dgm:prSet presAssocID="{BB397361-1A34-41B8-B439-8A051DAFDC6B}" presName="balance_23" presStyleLbl="alignAccFollowNode1" presStyleIdx="3" presStyleCnt="4">
        <dgm:presLayoutVars>
          <dgm:bulletEnabled val="1"/>
        </dgm:presLayoutVars>
      </dgm:prSet>
      <dgm:spPr/>
    </dgm:pt>
    <dgm:pt modelId="{CDF75503-E93D-40AA-A119-AC5FEA606007}" type="pres">
      <dgm:prSet presAssocID="{BB397361-1A34-41B8-B439-8A051DAFDC6B}" presName="right_23_1" presStyleLbl="node1" presStyleIdx="0" presStyleCnt="5">
        <dgm:presLayoutVars>
          <dgm:bulletEnabled val="1"/>
        </dgm:presLayoutVars>
      </dgm:prSet>
      <dgm:spPr/>
    </dgm:pt>
    <dgm:pt modelId="{016029CE-53D8-448A-B2D4-4124132E2F2A}" type="pres">
      <dgm:prSet presAssocID="{BB397361-1A34-41B8-B439-8A051DAFDC6B}" presName="right_23_2" presStyleLbl="node1" presStyleIdx="1" presStyleCnt="5">
        <dgm:presLayoutVars>
          <dgm:bulletEnabled val="1"/>
        </dgm:presLayoutVars>
      </dgm:prSet>
      <dgm:spPr/>
    </dgm:pt>
    <dgm:pt modelId="{1EEAB0CA-D7A1-44C7-8B74-583A853BF69E}" type="pres">
      <dgm:prSet presAssocID="{BB397361-1A34-41B8-B439-8A051DAFDC6B}" presName="right_23_3" presStyleLbl="node1" presStyleIdx="2" presStyleCnt="5">
        <dgm:presLayoutVars>
          <dgm:bulletEnabled val="1"/>
        </dgm:presLayoutVars>
      </dgm:prSet>
      <dgm:spPr/>
    </dgm:pt>
    <dgm:pt modelId="{00E6C0D7-2FAA-4F24-8C55-F838ACD04079}" type="pres">
      <dgm:prSet presAssocID="{BB397361-1A34-41B8-B439-8A051DAFDC6B}" presName="left_23_1" presStyleLbl="node1" presStyleIdx="3" presStyleCnt="5">
        <dgm:presLayoutVars>
          <dgm:bulletEnabled val="1"/>
        </dgm:presLayoutVars>
      </dgm:prSet>
      <dgm:spPr/>
    </dgm:pt>
    <dgm:pt modelId="{E4FD9406-236B-4B05-9A40-4A3B6B08E116}" type="pres">
      <dgm:prSet presAssocID="{BB397361-1A34-41B8-B439-8A051DAFDC6B}" presName="left_23_2" presStyleLbl="node1" presStyleIdx="4" presStyleCnt="5">
        <dgm:presLayoutVars>
          <dgm:bulletEnabled val="1"/>
        </dgm:presLayoutVars>
      </dgm:prSet>
      <dgm:spPr/>
    </dgm:pt>
  </dgm:ptLst>
  <dgm:cxnLst>
    <dgm:cxn modelId="{2438E107-50D7-46BC-AE62-4F02ECEF53DC}" type="presOf" srcId="{BD385BE7-01F2-4433-B57A-43E1E9689674}" destId="{69D17DD6-B97D-423C-B838-AB50616369E7}" srcOrd="0" destOrd="0" presId="urn:microsoft.com/office/officeart/2005/8/layout/balance1"/>
    <dgm:cxn modelId="{E8B74508-D890-408E-9295-B85B6367114D}" srcId="{C3786502-219B-4D9C-A016-4B3E7E67CB19}" destId="{99F7E178-EA1D-4E6E-9E55-6AFE4AB76584}" srcOrd="0" destOrd="0" parTransId="{72BD0E9A-3020-4D1F-8449-D5F7BE1D30ED}" sibTransId="{5A7155D4-A8DD-4C4C-8877-043AC72B4F47}"/>
    <dgm:cxn modelId="{7E922322-21D2-4DA3-A6F0-A5806E147B17}" type="presOf" srcId="{99F7E178-EA1D-4E6E-9E55-6AFE4AB76584}" destId="{00E6C0D7-2FAA-4F24-8C55-F838ACD04079}" srcOrd="0" destOrd="0" presId="urn:microsoft.com/office/officeart/2005/8/layout/balance1"/>
    <dgm:cxn modelId="{15FBD924-E6C9-49A0-ADCF-D8B288FF2B7D}" type="presOf" srcId="{D14ACB69-864A-473C-B499-3A3BB20C7A80}" destId="{E4FD9406-236B-4B05-9A40-4A3B6B08E116}" srcOrd="0" destOrd="0" presId="urn:microsoft.com/office/officeart/2005/8/layout/balance1"/>
    <dgm:cxn modelId="{F1396C2E-4963-470B-8D89-2AFF44928DC9}" type="presOf" srcId="{BB397361-1A34-41B8-B439-8A051DAFDC6B}" destId="{C6259010-711A-40E4-A57A-DEF9259B2610}" srcOrd="0" destOrd="0" presId="urn:microsoft.com/office/officeart/2005/8/layout/balance1"/>
    <dgm:cxn modelId="{72126D5F-5197-4781-9AFA-C3E7C3579A1F}" type="presOf" srcId="{B5C4B066-AE97-4274-97E4-59A47BAD4376}" destId="{1EEAB0CA-D7A1-44C7-8B74-583A853BF69E}" srcOrd="0" destOrd="0" presId="urn:microsoft.com/office/officeart/2005/8/layout/balance1"/>
    <dgm:cxn modelId="{DC53DF44-4C08-48C9-89D3-377CBC234C61}" srcId="{BD385BE7-01F2-4433-B57A-43E1E9689674}" destId="{54F74028-C7AB-4C38-9582-9066BE3F1F59}" srcOrd="1" destOrd="0" parTransId="{E11CC653-5AB5-4A85-BB60-B675F6AF745C}" sibTransId="{E85D9024-823E-438D-B6B5-0AEB6EF9923F}"/>
    <dgm:cxn modelId="{BBC6ED65-2A6E-4E31-B5E2-D1846844503A}" type="presOf" srcId="{3FC3EBFD-90FE-4E2E-B62B-13465DE95605}" destId="{CDF75503-E93D-40AA-A119-AC5FEA606007}" srcOrd="0" destOrd="0" presId="urn:microsoft.com/office/officeart/2005/8/layout/balance1"/>
    <dgm:cxn modelId="{E866C452-7904-4433-BCFD-F29561E527DA}" srcId="{BD385BE7-01F2-4433-B57A-43E1E9689674}" destId="{3FC3EBFD-90FE-4E2E-B62B-13465DE95605}" srcOrd="0" destOrd="0" parTransId="{1E9AED7C-9CF4-40B5-9FA4-FDDD6CD2CA89}" sibTransId="{B0B48D9A-877E-47AF-93E2-2E2E492BF4F9}"/>
    <dgm:cxn modelId="{E7EED156-02CF-4285-96DD-AFA3D2AD685C}" srcId="{BD385BE7-01F2-4433-B57A-43E1E9689674}" destId="{B5C4B066-AE97-4274-97E4-59A47BAD4376}" srcOrd="2" destOrd="0" parTransId="{4C5B8C5B-CCCF-4FBF-A855-F6CEAEEF8A89}" sibTransId="{085B0D9E-CB31-4277-82DC-2F260DC4123B}"/>
    <dgm:cxn modelId="{296C2779-90D0-442F-8682-3A537247FBFF}" type="presOf" srcId="{C3786502-219B-4D9C-A016-4B3E7E67CB19}" destId="{F2D843A3-7D63-47C7-9C80-B44CEF8E92EA}" srcOrd="0" destOrd="0" presId="urn:microsoft.com/office/officeart/2005/8/layout/balance1"/>
    <dgm:cxn modelId="{2F159A59-52D2-4838-B921-1F690DB30D74}" srcId="{BB397361-1A34-41B8-B439-8A051DAFDC6B}" destId="{BD385BE7-01F2-4433-B57A-43E1E9689674}" srcOrd="1" destOrd="0" parTransId="{7D1D6376-DD73-478E-A5C1-D10AEB5EC23A}" sibTransId="{51DE6AC9-4783-43A8-89C2-BBDAA5749CE5}"/>
    <dgm:cxn modelId="{255C5D7D-52C8-4FC8-99A1-C207201E2FC8}" type="presOf" srcId="{54F74028-C7AB-4C38-9582-9066BE3F1F59}" destId="{016029CE-53D8-448A-B2D4-4124132E2F2A}" srcOrd="0" destOrd="0" presId="urn:microsoft.com/office/officeart/2005/8/layout/balance1"/>
    <dgm:cxn modelId="{F91637B4-29F9-41E1-B36B-A9EBEBB17B6B}" srcId="{BB397361-1A34-41B8-B439-8A051DAFDC6B}" destId="{C3786502-219B-4D9C-A016-4B3E7E67CB19}" srcOrd="0" destOrd="0" parTransId="{B00C306B-32C9-41FD-98D0-892BC9711D10}" sibTransId="{252804FA-5D99-4E8C-907B-2DC4B94635D7}"/>
    <dgm:cxn modelId="{520A17FD-B56E-46B2-A233-716CFCC361D8}" srcId="{C3786502-219B-4D9C-A016-4B3E7E67CB19}" destId="{D14ACB69-864A-473C-B499-3A3BB20C7A80}" srcOrd="1" destOrd="0" parTransId="{2254DE47-3562-42F6-96DE-8085549A3102}" sibTransId="{AE13768A-426C-4627-A147-DDFECACF5C49}"/>
    <dgm:cxn modelId="{502964EC-A66A-4BD5-B3D2-9749A5CDFBA4}" type="presParOf" srcId="{C6259010-711A-40E4-A57A-DEF9259B2610}" destId="{8F13E67B-711E-4FA3-8F67-7964D22274CA}" srcOrd="0" destOrd="0" presId="urn:microsoft.com/office/officeart/2005/8/layout/balance1"/>
    <dgm:cxn modelId="{42B3757A-45E3-40FC-8471-8437D8EF32B0}" type="presParOf" srcId="{C6259010-711A-40E4-A57A-DEF9259B2610}" destId="{2F60A02F-4AF4-4C01-8FDA-4A7E808FA12A}" srcOrd="1" destOrd="0" presId="urn:microsoft.com/office/officeart/2005/8/layout/balance1"/>
    <dgm:cxn modelId="{69E0CA5E-A0A4-4894-9209-745EB536F400}" type="presParOf" srcId="{2F60A02F-4AF4-4C01-8FDA-4A7E808FA12A}" destId="{F2D843A3-7D63-47C7-9C80-B44CEF8E92EA}" srcOrd="0" destOrd="0" presId="urn:microsoft.com/office/officeart/2005/8/layout/balance1"/>
    <dgm:cxn modelId="{63C1D480-8E74-4EFA-B86C-1E676F5957AD}" type="presParOf" srcId="{2F60A02F-4AF4-4C01-8FDA-4A7E808FA12A}" destId="{69D17DD6-B97D-423C-B838-AB50616369E7}" srcOrd="1" destOrd="0" presId="urn:microsoft.com/office/officeart/2005/8/layout/balance1"/>
    <dgm:cxn modelId="{0AF78D7A-7FE4-4F41-9910-EAAABF1D3E91}" type="presParOf" srcId="{C6259010-711A-40E4-A57A-DEF9259B2610}" destId="{4C3A48C1-561A-4480-A7F3-25544D7AF0A9}" srcOrd="2" destOrd="0" presId="urn:microsoft.com/office/officeart/2005/8/layout/balance1"/>
    <dgm:cxn modelId="{DF56B74F-A1D4-4DD4-8BAD-D9507BE909BC}" type="presParOf" srcId="{4C3A48C1-561A-4480-A7F3-25544D7AF0A9}" destId="{C4FAE942-6F41-4DDC-ACF1-FBAA534A76FE}" srcOrd="0" destOrd="0" presId="urn:microsoft.com/office/officeart/2005/8/layout/balance1"/>
    <dgm:cxn modelId="{924B180C-1D5C-4044-AFE7-6BAF001167D3}" type="presParOf" srcId="{4C3A48C1-561A-4480-A7F3-25544D7AF0A9}" destId="{BC32BD27-CA40-48A9-870D-D2F73698F044}" srcOrd="1" destOrd="0" presId="urn:microsoft.com/office/officeart/2005/8/layout/balance1"/>
    <dgm:cxn modelId="{B35393CA-767E-4564-BCC0-76EB8DB4E499}" type="presParOf" srcId="{4C3A48C1-561A-4480-A7F3-25544D7AF0A9}" destId="{2DA55C32-903E-452D-B7FD-90268B68177F}" srcOrd="2" destOrd="0" presId="urn:microsoft.com/office/officeart/2005/8/layout/balance1"/>
    <dgm:cxn modelId="{8B180E97-95DF-4AAD-884C-0519D10C5DEF}" type="presParOf" srcId="{4C3A48C1-561A-4480-A7F3-25544D7AF0A9}" destId="{CDF75503-E93D-40AA-A119-AC5FEA606007}" srcOrd="3" destOrd="0" presId="urn:microsoft.com/office/officeart/2005/8/layout/balance1"/>
    <dgm:cxn modelId="{0BB3D367-FC0C-4F88-A2CD-DC00C641C860}" type="presParOf" srcId="{4C3A48C1-561A-4480-A7F3-25544D7AF0A9}" destId="{016029CE-53D8-448A-B2D4-4124132E2F2A}" srcOrd="4" destOrd="0" presId="urn:microsoft.com/office/officeart/2005/8/layout/balance1"/>
    <dgm:cxn modelId="{A59D24D4-9811-4726-9A76-6F92DA9A272A}" type="presParOf" srcId="{4C3A48C1-561A-4480-A7F3-25544D7AF0A9}" destId="{1EEAB0CA-D7A1-44C7-8B74-583A853BF69E}" srcOrd="5" destOrd="0" presId="urn:microsoft.com/office/officeart/2005/8/layout/balance1"/>
    <dgm:cxn modelId="{86E82B74-9925-4ECC-95F4-DA56B747C285}" type="presParOf" srcId="{4C3A48C1-561A-4480-A7F3-25544D7AF0A9}" destId="{00E6C0D7-2FAA-4F24-8C55-F838ACD04079}" srcOrd="6" destOrd="0" presId="urn:microsoft.com/office/officeart/2005/8/layout/balance1"/>
    <dgm:cxn modelId="{0862C1D8-5407-4F97-94F8-3DE83E4940DB}" type="presParOf" srcId="{4C3A48C1-561A-4480-A7F3-25544D7AF0A9}" destId="{E4FD9406-236B-4B05-9A40-4A3B6B08E116}"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BB4215-7C39-469D-A1FF-606C471FA52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nl-BE"/>
        </a:p>
      </dgm:t>
    </dgm:pt>
    <dgm:pt modelId="{DB7DBA21-EDDB-4486-BCE8-C00ACD90422D}">
      <dgm:prSet/>
      <dgm:spPr/>
      <dgm:t>
        <a:bodyPr/>
        <a:lstStyle/>
        <a:p>
          <a:r>
            <a:rPr lang="nl-NL"/>
            <a:t>2</a:t>
          </a:r>
          <a:endParaRPr lang="nl-BE"/>
        </a:p>
      </dgm:t>
    </dgm:pt>
    <dgm:pt modelId="{04A96457-D3D2-4312-8828-769B80528C5D}" type="parTrans" cxnId="{06C12ED1-2BB2-456F-94B2-08471EAAF3CC}">
      <dgm:prSet/>
      <dgm:spPr/>
      <dgm:t>
        <a:bodyPr/>
        <a:lstStyle/>
        <a:p>
          <a:endParaRPr lang="nl-BE"/>
        </a:p>
      </dgm:t>
    </dgm:pt>
    <dgm:pt modelId="{708A1328-9D30-4106-ABCA-C8092815B0F6}" type="sibTrans" cxnId="{06C12ED1-2BB2-456F-94B2-08471EAAF3CC}">
      <dgm:prSet/>
      <dgm:spPr/>
      <dgm:t>
        <a:bodyPr/>
        <a:lstStyle/>
        <a:p>
          <a:endParaRPr lang="nl-BE"/>
        </a:p>
      </dgm:t>
    </dgm:pt>
    <dgm:pt modelId="{55DA849F-2C18-4BD4-9B31-E4748129CB66}">
      <dgm:prSet/>
      <dgm:spPr/>
      <dgm:t>
        <a:bodyPr/>
        <a:lstStyle/>
        <a:p>
          <a:pPr>
            <a:buNone/>
          </a:pPr>
          <a:r>
            <a:rPr lang="nl-NL">
              <a:latin typeface="Calibri Light" panose="020F0302020204030204" pitchFamily="34" charset="0"/>
              <a:cs typeface="Calibri Light" panose="020F0302020204030204" pitchFamily="34" charset="0"/>
            </a:rPr>
            <a:t>Uitgevoerd door multidisciplinaire zorgteams die interprofessioneel samenwerken </a:t>
          </a:r>
          <a:endParaRPr lang="nl-BE">
            <a:latin typeface="Calibri Light" panose="020F0302020204030204" pitchFamily="34" charset="0"/>
            <a:cs typeface="Calibri Light" panose="020F0302020204030204" pitchFamily="34" charset="0"/>
          </a:endParaRPr>
        </a:p>
      </dgm:t>
    </dgm:pt>
    <dgm:pt modelId="{1639C30C-C34B-43F4-B86C-F7AA1E5603A0}" type="parTrans" cxnId="{E5AEF8D8-CDF8-4771-83BA-9C5E17E8AE7F}">
      <dgm:prSet/>
      <dgm:spPr/>
      <dgm:t>
        <a:bodyPr/>
        <a:lstStyle/>
        <a:p>
          <a:endParaRPr lang="nl-BE"/>
        </a:p>
      </dgm:t>
    </dgm:pt>
    <dgm:pt modelId="{FAA108CA-F07F-48A6-8ADB-454CFB82FFA5}" type="sibTrans" cxnId="{E5AEF8D8-CDF8-4771-83BA-9C5E17E8AE7F}">
      <dgm:prSet/>
      <dgm:spPr/>
      <dgm:t>
        <a:bodyPr/>
        <a:lstStyle/>
        <a:p>
          <a:endParaRPr lang="nl-BE"/>
        </a:p>
      </dgm:t>
    </dgm:pt>
    <dgm:pt modelId="{5E7409C4-38E7-4F83-8519-02F5EA6E8587}">
      <dgm:prSet/>
      <dgm:spPr/>
      <dgm:t>
        <a:bodyPr/>
        <a:lstStyle/>
        <a:p>
          <a:pPr>
            <a:buNone/>
          </a:pPr>
          <a:r>
            <a:rPr lang="nl-NL">
              <a:latin typeface="Calibri Light" panose="020F0302020204030204" pitchFamily="34" charset="0"/>
              <a:cs typeface="Calibri Light" panose="020F0302020204030204" pitchFamily="34" charset="0"/>
            </a:rPr>
            <a:t>Afgestemd op de noden van de populatie en regionale context van het WZC </a:t>
          </a:r>
          <a:endParaRPr lang="nl-BE">
            <a:latin typeface="Calibri Light" panose="020F0302020204030204" pitchFamily="34" charset="0"/>
            <a:cs typeface="Calibri Light" panose="020F0302020204030204" pitchFamily="34" charset="0"/>
          </a:endParaRPr>
        </a:p>
      </dgm:t>
    </dgm:pt>
    <dgm:pt modelId="{A6160CC2-0B90-4C55-80AD-E24F937D6BC2}" type="parTrans" cxnId="{DD23085D-59CA-4220-A6EB-FD62B5F8054B}">
      <dgm:prSet/>
      <dgm:spPr/>
      <dgm:t>
        <a:bodyPr/>
        <a:lstStyle/>
        <a:p>
          <a:endParaRPr lang="nl-BE"/>
        </a:p>
      </dgm:t>
    </dgm:pt>
    <dgm:pt modelId="{BC29FCCF-C23C-42D7-B2E6-1CDD34FB2822}" type="sibTrans" cxnId="{DD23085D-59CA-4220-A6EB-FD62B5F8054B}">
      <dgm:prSet/>
      <dgm:spPr/>
      <dgm:t>
        <a:bodyPr/>
        <a:lstStyle/>
        <a:p>
          <a:endParaRPr lang="nl-BE"/>
        </a:p>
      </dgm:t>
    </dgm:pt>
    <dgm:pt modelId="{9944F73D-41CB-4FC0-A67F-40DA3B09FAEF}">
      <dgm:prSet/>
      <dgm:spPr/>
      <dgm:t>
        <a:bodyPr/>
        <a:lstStyle/>
        <a:p>
          <a:pPr>
            <a:buNone/>
          </a:pPr>
          <a:r>
            <a:rPr lang="nl-NL">
              <a:latin typeface="Calibri Light" panose="020F0302020204030204" pitchFamily="34" charset="0"/>
              <a:cs typeface="Calibri Light" panose="020F0302020204030204" pitchFamily="34" charset="0"/>
            </a:rPr>
            <a:t>Participatief en zet in op functionele netwerkrelaties op niveau van de eerstelijnszone en regionale zorgzone </a:t>
          </a:r>
          <a:endParaRPr lang="nl-BE">
            <a:latin typeface="Calibri Light" panose="020F0302020204030204" pitchFamily="34" charset="0"/>
            <a:cs typeface="Calibri Light" panose="020F0302020204030204" pitchFamily="34" charset="0"/>
          </a:endParaRPr>
        </a:p>
      </dgm:t>
    </dgm:pt>
    <dgm:pt modelId="{0F015F07-4502-4016-9A20-96A7A702972B}" type="parTrans" cxnId="{98422E36-0088-4B7A-82B1-9A5AF4C40875}">
      <dgm:prSet/>
      <dgm:spPr/>
      <dgm:t>
        <a:bodyPr/>
        <a:lstStyle/>
        <a:p>
          <a:endParaRPr lang="nl-BE"/>
        </a:p>
      </dgm:t>
    </dgm:pt>
    <dgm:pt modelId="{245F2541-2628-4D99-A0A4-442147CE94C4}" type="sibTrans" cxnId="{98422E36-0088-4B7A-82B1-9A5AF4C40875}">
      <dgm:prSet/>
      <dgm:spPr/>
      <dgm:t>
        <a:bodyPr/>
        <a:lstStyle/>
        <a:p>
          <a:endParaRPr lang="nl-BE"/>
        </a:p>
      </dgm:t>
    </dgm:pt>
    <dgm:pt modelId="{64B530BB-040C-4C6A-90B8-CBA5235631C1}">
      <dgm:prSet/>
      <dgm:spPr/>
      <dgm:t>
        <a:bodyPr/>
        <a:lstStyle/>
        <a:p>
          <a:pPr>
            <a:buNone/>
          </a:pPr>
          <a:r>
            <a:rPr lang="nl-NL">
              <a:latin typeface="Calibri Light" panose="020F0302020204030204" pitchFamily="34" charset="0"/>
              <a:cs typeface="Calibri Light" panose="020F0302020204030204" pitchFamily="34" charset="0"/>
            </a:rPr>
            <a:t>Reflectief en evalueert continu de kwaliteit van de geleverde zorg </a:t>
          </a:r>
          <a:endParaRPr lang="nl-BE">
            <a:latin typeface="Calibri Light" panose="020F0302020204030204" pitchFamily="34" charset="0"/>
            <a:cs typeface="Calibri Light" panose="020F0302020204030204" pitchFamily="34" charset="0"/>
          </a:endParaRPr>
        </a:p>
      </dgm:t>
    </dgm:pt>
    <dgm:pt modelId="{E6122F07-DB03-45AE-B29D-8EA7DB0DE8B3}" type="parTrans" cxnId="{E728C34A-5134-4F7E-AACA-CD5903ADA347}">
      <dgm:prSet/>
      <dgm:spPr/>
      <dgm:t>
        <a:bodyPr/>
        <a:lstStyle/>
        <a:p>
          <a:endParaRPr lang="nl-BE"/>
        </a:p>
      </dgm:t>
    </dgm:pt>
    <dgm:pt modelId="{9965AED9-EB3E-41A3-9997-3AC5736A4F26}" type="sibTrans" cxnId="{E728C34A-5134-4F7E-AACA-CD5903ADA347}">
      <dgm:prSet/>
      <dgm:spPr/>
      <dgm:t>
        <a:bodyPr/>
        <a:lstStyle/>
        <a:p>
          <a:endParaRPr lang="nl-BE"/>
        </a:p>
      </dgm:t>
    </dgm:pt>
    <dgm:pt modelId="{E924975F-6330-4205-A42C-1F0700095094}">
      <dgm:prSet custT="1"/>
      <dgm:spPr/>
      <dgm:t>
        <a:bodyPr/>
        <a:lstStyle/>
        <a:p>
          <a:r>
            <a:rPr lang="nl-NL" sz="2000"/>
            <a:t>1</a:t>
          </a:r>
          <a:endParaRPr lang="nl-BE" sz="1200"/>
        </a:p>
      </dgm:t>
    </dgm:pt>
    <dgm:pt modelId="{A07FB390-FF8B-4BA8-AD9F-E1FB3E7E6175}" type="sibTrans" cxnId="{8888A713-D9F5-486E-818B-02F406A731EF}">
      <dgm:prSet/>
      <dgm:spPr/>
      <dgm:t>
        <a:bodyPr/>
        <a:lstStyle/>
        <a:p>
          <a:endParaRPr lang="nl-BE"/>
        </a:p>
      </dgm:t>
    </dgm:pt>
    <dgm:pt modelId="{7FF9CD5D-2938-4286-87F7-249B0296B5E2}" type="parTrans" cxnId="{8888A713-D9F5-486E-818B-02F406A731EF}">
      <dgm:prSet/>
      <dgm:spPr/>
      <dgm:t>
        <a:bodyPr/>
        <a:lstStyle/>
        <a:p>
          <a:endParaRPr lang="nl-BE"/>
        </a:p>
      </dgm:t>
    </dgm:pt>
    <dgm:pt modelId="{6B04C7EF-EDB1-47C5-A5E8-FFF90A77DDCB}">
      <dgm:prSet custT="1"/>
      <dgm:spPr/>
      <dgm:t>
        <a:bodyPr/>
        <a:lstStyle/>
        <a:p>
          <a:pPr>
            <a:buNone/>
          </a:pPr>
          <a:r>
            <a:rPr lang="nl-NL">
              <a:latin typeface="Calibri Light" panose="020F0302020204030204" pitchFamily="34" charset="0"/>
              <a:cs typeface="Calibri Light" panose="020F0302020204030204" pitchFamily="34" charset="0"/>
            </a:rPr>
            <a:t>Persoons- en doelgericht </a:t>
          </a:r>
          <a:endParaRPr lang="nl-BE" sz="1200">
            <a:latin typeface="Calibri Light" panose="020F0302020204030204" pitchFamily="34" charset="0"/>
            <a:cs typeface="Calibri Light" panose="020F0302020204030204" pitchFamily="34" charset="0"/>
          </a:endParaRPr>
        </a:p>
      </dgm:t>
    </dgm:pt>
    <dgm:pt modelId="{14139B3D-4868-453F-B9A3-C84DB7D5A7A0}" type="parTrans" cxnId="{AF111541-D1FE-4572-B95C-942747F00254}">
      <dgm:prSet/>
      <dgm:spPr/>
      <dgm:t>
        <a:bodyPr/>
        <a:lstStyle/>
        <a:p>
          <a:endParaRPr lang="nl-BE"/>
        </a:p>
      </dgm:t>
    </dgm:pt>
    <dgm:pt modelId="{858846F8-5753-477C-979B-74906C6D83C4}" type="sibTrans" cxnId="{AF111541-D1FE-4572-B95C-942747F00254}">
      <dgm:prSet/>
      <dgm:spPr/>
      <dgm:t>
        <a:bodyPr/>
        <a:lstStyle/>
        <a:p>
          <a:endParaRPr lang="nl-BE"/>
        </a:p>
      </dgm:t>
    </dgm:pt>
    <dgm:pt modelId="{20BA4669-7659-4CF7-A7EC-CBEC4B9F06A2}">
      <dgm:prSet/>
      <dgm:spPr/>
      <dgm:t>
        <a:bodyPr/>
        <a:lstStyle/>
        <a:p>
          <a:pPr>
            <a:buNone/>
          </a:pPr>
          <a:r>
            <a:rPr lang="nl-NL">
              <a:latin typeface="Calibri Light" panose="020F0302020204030204" pitchFamily="34" charset="0"/>
              <a:cs typeface="Calibri Light" panose="020F0302020204030204" pitchFamily="34" charset="0"/>
            </a:rPr>
            <a:t>Geïntegreerd met daardoor de nadruk op wonen en welzijn </a:t>
          </a:r>
          <a:endParaRPr lang="nl-BE">
            <a:latin typeface="Calibri Light" panose="020F0302020204030204" pitchFamily="34" charset="0"/>
            <a:cs typeface="Calibri Light" panose="020F0302020204030204" pitchFamily="34" charset="0"/>
          </a:endParaRPr>
        </a:p>
      </dgm:t>
    </dgm:pt>
    <dgm:pt modelId="{F90441B6-947E-404A-BFC5-8BFA33B75E1E}" type="parTrans" cxnId="{8A441078-6C66-49EB-B147-7EB68B01FF53}">
      <dgm:prSet/>
      <dgm:spPr/>
      <dgm:t>
        <a:bodyPr/>
        <a:lstStyle/>
        <a:p>
          <a:endParaRPr lang="nl-BE"/>
        </a:p>
      </dgm:t>
    </dgm:pt>
    <dgm:pt modelId="{08F3E58A-6ED3-4073-8265-D9C11FBA6CF1}" type="sibTrans" cxnId="{8A441078-6C66-49EB-B147-7EB68B01FF53}">
      <dgm:prSet/>
      <dgm:spPr/>
      <dgm:t>
        <a:bodyPr/>
        <a:lstStyle/>
        <a:p>
          <a:endParaRPr lang="nl-BE"/>
        </a:p>
      </dgm:t>
    </dgm:pt>
    <dgm:pt modelId="{3C842938-BE6F-495B-9AED-9B74C4EA6617}">
      <dgm:prSet/>
      <dgm:spPr/>
      <dgm:t>
        <a:bodyPr/>
        <a:lstStyle/>
        <a:p>
          <a:r>
            <a:rPr lang="nl-NL"/>
            <a:t>3</a:t>
          </a:r>
          <a:endParaRPr lang="nl-BE"/>
        </a:p>
      </dgm:t>
    </dgm:pt>
    <dgm:pt modelId="{6BAEB063-2D17-4387-A8E7-FD9082149EC6}" type="parTrans" cxnId="{0E7B7296-031E-4E48-9916-A8B156E504BF}">
      <dgm:prSet/>
      <dgm:spPr/>
      <dgm:t>
        <a:bodyPr/>
        <a:lstStyle/>
        <a:p>
          <a:endParaRPr lang="nl-BE"/>
        </a:p>
      </dgm:t>
    </dgm:pt>
    <dgm:pt modelId="{610B9AA8-671D-4EA2-8089-0D5E6E0F4343}" type="sibTrans" cxnId="{0E7B7296-031E-4E48-9916-A8B156E504BF}">
      <dgm:prSet/>
      <dgm:spPr/>
      <dgm:t>
        <a:bodyPr/>
        <a:lstStyle/>
        <a:p>
          <a:endParaRPr lang="nl-BE"/>
        </a:p>
      </dgm:t>
    </dgm:pt>
    <dgm:pt modelId="{B555A8DA-55F2-4CE3-856C-91C24D49F7DE}">
      <dgm:prSet/>
      <dgm:spPr/>
      <dgm:t>
        <a:bodyPr/>
        <a:lstStyle/>
        <a:p>
          <a:r>
            <a:rPr lang="nl-NL"/>
            <a:t>4</a:t>
          </a:r>
          <a:endParaRPr lang="nl-BE"/>
        </a:p>
      </dgm:t>
    </dgm:pt>
    <dgm:pt modelId="{B3F2A753-DADD-4ADA-8F2A-AE5BE55602B8}" type="parTrans" cxnId="{45EAE66D-FE31-4B71-AD25-E835AE2C6EBF}">
      <dgm:prSet/>
      <dgm:spPr/>
      <dgm:t>
        <a:bodyPr/>
        <a:lstStyle/>
        <a:p>
          <a:endParaRPr lang="nl-BE"/>
        </a:p>
      </dgm:t>
    </dgm:pt>
    <dgm:pt modelId="{AE57B162-F688-4018-A1F9-60B59E3ED5BB}" type="sibTrans" cxnId="{45EAE66D-FE31-4B71-AD25-E835AE2C6EBF}">
      <dgm:prSet/>
      <dgm:spPr/>
      <dgm:t>
        <a:bodyPr/>
        <a:lstStyle/>
        <a:p>
          <a:endParaRPr lang="nl-BE"/>
        </a:p>
      </dgm:t>
    </dgm:pt>
    <dgm:pt modelId="{8FF306AE-0441-4ACA-B63E-AC454A284D55}">
      <dgm:prSet/>
      <dgm:spPr/>
      <dgm:t>
        <a:bodyPr/>
        <a:lstStyle/>
        <a:p>
          <a:r>
            <a:rPr lang="nl-NL"/>
            <a:t>5</a:t>
          </a:r>
          <a:endParaRPr lang="nl-BE"/>
        </a:p>
      </dgm:t>
    </dgm:pt>
    <dgm:pt modelId="{59A4B3FF-A532-458E-9083-6085E3A7D078}" type="parTrans" cxnId="{12B2AC56-33C6-49E3-8099-34E25CE4D235}">
      <dgm:prSet/>
      <dgm:spPr/>
      <dgm:t>
        <a:bodyPr/>
        <a:lstStyle/>
        <a:p>
          <a:endParaRPr lang="nl-BE"/>
        </a:p>
      </dgm:t>
    </dgm:pt>
    <dgm:pt modelId="{EFB66A20-A16F-4CE1-8271-1D11A7350F1E}" type="sibTrans" cxnId="{12B2AC56-33C6-49E3-8099-34E25CE4D235}">
      <dgm:prSet/>
      <dgm:spPr/>
      <dgm:t>
        <a:bodyPr/>
        <a:lstStyle/>
        <a:p>
          <a:endParaRPr lang="nl-BE"/>
        </a:p>
      </dgm:t>
    </dgm:pt>
    <dgm:pt modelId="{3CE4004C-1CCA-4A1C-B582-EB79476154EC}">
      <dgm:prSet/>
      <dgm:spPr/>
      <dgm:t>
        <a:bodyPr/>
        <a:lstStyle/>
        <a:p>
          <a:r>
            <a:rPr lang="nl-NL"/>
            <a:t>6</a:t>
          </a:r>
          <a:endParaRPr lang="nl-BE"/>
        </a:p>
      </dgm:t>
    </dgm:pt>
    <dgm:pt modelId="{68128906-7A41-461D-BFF4-E0DE35C3DE14}" type="parTrans" cxnId="{255A1424-3E33-409D-9B73-ED0D38CD2AD7}">
      <dgm:prSet/>
      <dgm:spPr/>
      <dgm:t>
        <a:bodyPr/>
        <a:lstStyle/>
        <a:p>
          <a:endParaRPr lang="nl-BE"/>
        </a:p>
      </dgm:t>
    </dgm:pt>
    <dgm:pt modelId="{3F162C8B-56FC-40D3-8F35-3A25E63D9A72}" type="sibTrans" cxnId="{255A1424-3E33-409D-9B73-ED0D38CD2AD7}">
      <dgm:prSet/>
      <dgm:spPr/>
      <dgm:t>
        <a:bodyPr/>
        <a:lstStyle/>
        <a:p>
          <a:endParaRPr lang="nl-BE"/>
        </a:p>
      </dgm:t>
    </dgm:pt>
    <dgm:pt modelId="{9F69D7F2-4EED-43E8-AA89-41CFECBD6649}" type="pres">
      <dgm:prSet presAssocID="{4FBB4215-7C39-469D-A1FF-606C471FA520}" presName="linearFlow" presStyleCnt="0">
        <dgm:presLayoutVars>
          <dgm:dir/>
          <dgm:animLvl val="lvl"/>
          <dgm:resizeHandles val="exact"/>
        </dgm:presLayoutVars>
      </dgm:prSet>
      <dgm:spPr/>
    </dgm:pt>
    <dgm:pt modelId="{9FA36012-2515-4C77-A769-946180AA5525}" type="pres">
      <dgm:prSet presAssocID="{E924975F-6330-4205-A42C-1F0700095094}" presName="composite" presStyleCnt="0"/>
      <dgm:spPr/>
    </dgm:pt>
    <dgm:pt modelId="{29637DA2-61FE-4602-BAC2-FB885BAA8A9E}" type="pres">
      <dgm:prSet presAssocID="{E924975F-6330-4205-A42C-1F0700095094}" presName="parentText" presStyleLbl="alignNode1" presStyleIdx="0" presStyleCnt="6">
        <dgm:presLayoutVars>
          <dgm:chMax val="1"/>
          <dgm:bulletEnabled val="1"/>
        </dgm:presLayoutVars>
      </dgm:prSet>
      <dgm:spPr/>
    </dgm:pt>
    <dgm:pt modelId="{3E4E6D7F-C5A5-42DB-9108-1042F644BDD6}" type="pres">
      <dgm:prSet presAssocID="{E924975F-6330-4205-A42C-1F0700095094}" presName="descendantText" presStyleLbl="alignAcc1" presStyleIdx="0" presStyleCnt="6">
        <dgm:presLayoutVars>
          <dgm:bulletEnabled val="1"/>
        </dgm:presLayoutVars>
      </dgm:prSet>
      <dgm:spPr/>
    </dgm:pt>
    <dgm:pt modelId="{85C34821-B87D-41FD-8266-4E6B95EC48B8}" type="pres">
      <dgm:prSet presAssocID="{A07FB390-FF8B-4BA8-AD9F-E1FB3E7E6175}" presName="sp" presStyleCnt="0"/>
      <dgm:spPr/>
    </dgm:pt>
    <dgm:pt modelId="{24E69C8E-D664-4BE7-A91B-EA10AE8F4650}" type="pres">
      <dgm:prSet presAssocID="{DB7DBA21-EDDB-4486-BCE8-C00ACD90422D}" presName="composite" presStyleCnt="0"/>
      <dgm:spPr/>
    </dgm:pt>
    <dgm:pt modelId="{FDAD8DB5-203F-4C49-BA83-0B5CA73A6115}" type="pres">
      <dgm:prSet presAssocID="{DB7DBA21-EDDB-4486-BCE8-C00ACD90422D}" presName="parentText" presStyleLbl="alignNode1" presStyleIdx="1" presStyleCnt="6">
        <dgm:presLayoutVars>
          <dgm:chMax val="1"/>
          <dgm:bulletEnabled val="1"/>
        </dgm:presLayoutVars>
      </dgm:prSet>
      <dgm:spPr/>
    </dgm:pt>
    <dgm:pt modelId="{60FF38EF-BA58-46A8-80AF-C6527380BA31}" type="pres">
      <dgm:prSet presAssocID="{DB7DBA21-EDDB-4486-BCE8-C00ACD90422D}" presName="descendantText" presStyleLbl="alignAcc1" presStyleIdx="1" presStyleCnt="6">
        <dgm:presLayoutVars>
          <dgm:bulletEnabled val="1"/>
        </dgm:presLayoutVars>
      </dgm:prSet>
      <dgm:spPr/>
    </dgm:pt>
    <dgm:pt modelId="{E0E1ABBA-5130-4A4C-BACB-DC852D078C7F}" type="pres">
      <dgm:prSet presAssocID="{708A1328-9D30-4106-ABCA-C8092815B0F6}" presName="sp" presStyleCnt="0"/>
      <dgm:spPr/>
    </dgm:pt>
    <dgm:pt modelId="{E1E6A9EE-2E27-46B3-B4A2-220DCA2510F7}" type="pres">
      <dgm:prSet presAssocID="{3C842938-BE6F-495B-9AED-9B74C4EA6617}" presName="composite" presStyleCnt="0"/>
      <dgm:spPr/>
    </dgm:pt>
    <dgm:pt modelId="{F6336139-F49A-48B1-9FFC-50738AFE47B1}" type="pres">
      <dgm:prSet presAssocID="{3C842938-BE6F-495B-9AED-9B74C4EA6617}" presName="parentText" presStyleLbl="alignNode1" presStyleIdx="2" presStyleCnt="6">
        <dgm:presLayoutVars>
          <dgm:chMax val="1"/>
          <dgm:bulletEnabled val="1"/>
        </dgm:presLayoutVars>
      </dgm:prSet>
      <dgm:spPr/>
    </dgm:pt>
    <dgm:pt modelId="{DC44E585-E091-48C3-9DD1-F868E88BA247}" type="pres">
      <dgm:prSet presAssocID="{3C842938-BE6F-495B-9AED-9B74C4EA6617}" presName="descendantText" presStyleLbl="alignAcc1" presStyleIdx="2" presStyleCnt="6">
        <dgm:presLayoutVars>
          <dgm:bulletEnabled val="1"/>
        </dgm:presLayoutVars>
      </dgm:prSet>
      <dgm:spPr/>
    </dgm:pt>
    <dgm:pt modelId="{321778E1-1A20-4AF6-93FB-3556270447AB}" type="pres">
      <dgm:prSet presAssocID="{610B9AA8-671D-4EA2-8089-0D5E6E0F4343}" presName="sp" presStyleCnt="0"/>
      <dgm:spPr/>
    </dgm:pt>
    <dgm:pt modelId="{336389B8-AA3F-4F7B-9544-70815A209A9E}" type="pres">
      <dgm:prSet presAssocID="{B555A8DA-55F2-4CE3-856C-91C24D49F7DE}" presName="composite" presStyleCnt="0"/>
      <dgm:spPr/>
    </dgm:pt>
    <dgm:pt modelId="{EFBA22AF-6191-47AC-B6E7-4AA39AA63458}" type="pres">
      <dgm:prSet presAssocID="{B555A8DA-55F2-4CE3-856C-91C24D49F7DE}" presName="parentText" presStyleLbl="alignNode1" presStyleIdx="3" presStyleCnt="6">
        <dgm:presLayoutVars>
          <dgm:chMax val="1"/>
          <dgm:bulletEnabled val="1"/>
        </dgm:presLayoutVars>
      </dgm:prSet>
      <dgm:spPr/>
    </dgm:pt>
    <dgm:pt modelId="{4D7AFF78-A10F-430C-A911-DB79BCF4CAC8}" type="pres">
      <dgm:prSet presAssocID="{B555A8DA-55F2-4CE3-856C-91C24D49F7DE}" presName="descendantText" presStyleLbl="alignAcc1" presStyleIdx="3" presStyleCnt="6">
        <dgm:presLayoutVars>
          <dgm:bulletEnabled val="1"/>
        </dgm:presLayoutVars>
      </dgm:prSet>
      <dgm:spPr/>
    </dgm:pt>
    <dgm:pt modelId="{118F6BB9-62D3-4287-8B12-B6967AB6FDD9}" type="pres">
      <dgm:prSet presAssocID="{AE57B162-F688-4018-A1F9-60B59E3ED5BB}" presName="sp" presStyleCnt="0"/>
      <dgm:spPr/>
    </dgm:pt>
    <dgm:pt modelId="{2A5F6390-9C65-4AAA-B251-4FBEC156C66E}" type="pres">
      <dgm:prSet presAssocID="{8FF306AE-0441-4ACA-B63E-AC454A284D55}" presName="composite" presStyleCnt="0"/>
      <dgm:spPr/>
    </dgm:pt>
    <dgm:pt modelId="{1CAAFE0F-7067-4740-93AC-0B02BF0ACB8B}" type="pres">
      <dgm:prSet presAssocID="{8FF306AE-0441-4ACA-B63E-AC454A284D55}" presName="parentText" presStyleLbl="alignNode1" presStyleIdx="4" presStyleCnt="6">
        <dgm:presLayoutVars>
          <dgm:chMax val="1"/>
          <dgm:bulletEnabled val="1"/>
        </dgm:presLayoutVars>
      </dgm:prSet>
      <dgm:spPr/>
    </dgm:pt>
    <dgm:pt modelId="{CC6AD322-FAC3-4F07-AC4A-12037D40F532}" type="pres">
      <dgm:prSet presAssocID="{8FF306AE-0441-4ACA-B63E-AC454A284D55}" presName="descendantText" presStyleLbl="alignAcc1" presStyleIdx="4" presStyleCnt="6">
        <dgm:presLayoutVars>
          <dgm:bulletEnabled val="1"/>
        </dgm:presLayoutVars>
      </dgm:prSet>
      <dgm:spPr/>
    </dgm:pt>
    <dgm:pt modelId="{24A4C690-6F87-4021-90FF-29AD0FD42E71}" type="pres">
      <dgm:prSet presAssocID="{EFB66A20-A16F-4CE1-8271-1D11A7350F1E}" presName="sp" presStyleCnt="0"/>
      <dgm:spPr/>
    </dgm:pt>
    <dgm:pt modelId="{09656EF5-2D02-4D90-849B-545F9023A649}" type="pres">
      <dgm:prSet presAssocID="{3CE4004C-1CCA-4A1C-B582-EB79476154EC}" presName="composite" presStyleCnt="0"/>
      <dgm:spPr/>
    </dgm:pt>
    <dgm:pt modelId="{3A0956D0-643A-4956-836E-65C8011478F9}" type="pres">
      <dgm:prSet presAssocID="{3CE4004C-1CCA-4A1C-B582-EB79476154EC}" presName="parentText" presStyleLbl="alignNode1" presStyleIdx="5" presStyleCnt="6">
        <dgm:presLayoutVars>
          <dgm:chMax val="1"/>
          <dgm:bulletEnabled val="1"/>
        </dgm:presLayoutVars>
      </dgm:prSet>
      <dgm:spPr/>
    </dgm:pt>
    <dgm:pt modelId="{E28E2FC2-ECDA-411E-9648-CBF1C152FA0D}" type="pres">
      <dgm:prSet presAssocID="{3CE4004C-1CCA-4A1C-B582-EB79476154EC}" presName="descendantText" presStyleLbl="alignAcc1" presStyleIdx="5" presStyleCnt="6">
        <dgm:presLayoutVars>
          <dgm:bulletEnabled val="1"/>
        </dgm:presLayoutVars>
      </dgm:prSet>
      <dgm:spPr/>
    </dgm:pt>
  </dgm:ptLst>
  <dgm:cxnLst>
    <dgm:cxn modelId="{B0B5CC0C-EEE0-43AF-84EE-44FFBF593C28}" type="presOf" srcId="{B555A8DA-55F2-4CE3-856C-91C24D49F7DE}" destId="{EFBA22AF-6191-47AC-B6E7-4AA39AA63458}" srcOrd="0" destOrd="0" presId="urn:microsoft.com/office/officeart/2005/8/layout/chevron2"/>
    <dgm:cxn modelId="{8888A713-D9F5-486E-818B-02F406A731EF}" srcId="{4FBB4215-7C39-469D-A1FF-606C471FA520}" destId="{E924975F-6330-4205-A42C-1F0700095094}" srcOrd="0" destOrd="0" parTransId="{7FF9CD5D-2938-4286-87F7-249B0296B5E2}" sibTransId="{A07FB390-FF8B-4BA8-AD9F-E1FB3E7E6175}"/>
    <dgm:cxn modelId="{35FBD619-A8F5-4EB7-9A20-AD04DDEFA80A}" type="presOf" srcId="{4FBB4215-7C39-469D-A1FF-606C471FA520}" destId="{9F69D7F2-4EED-43E8-AA89-41CFECBD6649}" srcOrd="0" destOrd="0" presId="urn:microsoft.com/office/officeart/2005/8/layout/chevron2"/>
    <dgm:cxn modelId="{255A1424-3E33-409D-9B73-ED0D38CD2AD7}" srcId="{4FBB4215-7C39-469D-A1FF-606C471FA520}" destId="{3CE4004C-1CCA-4A1C-B582-EB79476154EC}" srcOrd="5" destOrd="0" parTransId="{68128906-7A41-461D-BFF4-E0DE35C3DE14}" sibTransId="{3F162C8B-56FC-40D3-8F35-3A25E63D9A72}"/>
    <dgm:cxn modelId="{B611C435-56A0-4545-BCB9-9ADCBB7A92E4}" type="presOf" srcId="{DB7DBA21-EDDB-4486-BCE8-C00ACD90422D}" destId="{FDAD8DB5-203F-4C49-BA83-0B5CA73A6115}" srcOrd="0" destOrd="0" presId="urn:microsoft.com/office/officeart/2005/8/layout/chevron2"/>
    <dgm:cxn modelId="{98422E36-0088-4B7A-82B1-9A5AF4C40875}" srcId="{8FF306AE-0441-4ACA-B63E-AC454A284D55}" destId="{9944F73D-41CB-4FC0-A67F-40DA3B09FAEF}" srcOrd="0" destOrd="0" parTransId="{0F015F07-4502-4016-9A20-96A7A702972B}" sibTransId="{245F2541-2628-4D99-A0A4-442147CE94C4}"/>
    <dgm:cxn modelId="{DD23085D-59CA-4220-A6EB-FD62B5F8054B}" srcId="{B555A8DA-55F2-4CE3-856C-91C24D49F7DE}" destId="{5E7409C4-38E7-4F83-8519-02F5EA6E8587}" srcOrd="0" destOrd="0" parTransId="{A6160CC2-0B90-4C55-80AD-E24F937D6BC2}" sibTransId="{BC29FCCF-C23C-42D7-B2E6-1CDD34FB2822}"/>
    <dgm:cxn modelId="{BC0F0B61-F387-4A70-A393-CC16A7F8F4DF}" type="presOf" srcId="{3C842938-BE6F-495B-9AED-9B74C4EA6617}" destId="{F6336139-F49A-48B1-9FFC-50738AFE47B1}" srcOrd="0" destOrd="0" presId="urn:microsoft.com/office/officeart/2005/8/layout/chevron2"/>
    <dgm:cxn modelId="{AF111541-D1FE-4572-B95C-942747F00254}" srcId="{E924975F-6330-4205-A42C-1F0700095094}" destId="{6B04C7EF-EDB1-47C5-A5E8-FFF90A77DDCB}" srcOrd="0" destOrd="0" parTransId="{14139B3D-4868-453F-B9A3-C84DB7D5A7A0}" sibTransId="{858846F8-5753-477C-979B-74906C6D83C4}"/>
    <dgm:cxn modelId="{633B2B41-207B-43B0-8A16-06E0C2DD8630}" type="presOf" srcId="{8FF306AE-0441-4ACA-B63E-AC454A284D55}" destId="{1CAAFE0F-7067-4740-93AC-0B02BF0ACB8B}" srcOrd="0" destOrd="0" presId="urn:microsoft.com/office/officeart/2005/8/layout/chevron2"/>
    <dgm:cxn modelId="{FAAE9262-DA09-4171-B82E-DAA187D7E78B}" type="presOf" srcId="{9944F73D-41CB-4FC0-A67F-40DA3B09FAEF}" destId="{CC6AD322-FAC3-4F07-AC4A-12037D40F532}" srcOrd="0" destOrd="0" presId="urn:microsoft.com/office/officeart/2005/8/layout/chevron2"/>
    <dgm:cxn modelId="{80359E42-2437-440B-B241-1EA911D13FE0}" type="presOf" srcId="{55DA849F-2C18-4BD4-9B31-E4748129CB66}" destId="{DC44E585-E091-48C3-9DD1-F868E88BA247}" srcOrd="0" destOrd="0" presId="urn:microsoft.com/office/officeart/2005/8/layout/chevron2"/>
    <dgm:cxn modelId="{E728C34A-5134-4F7E-AACA-CD5903ADA347}" srcId="{3CE4004C-1CCA-4A1C-B582-EB79476154EC}" destId="{64B530BB-040C-4C6A-90B8-CBA5235631C1}" srcOrd="0" destOrd="0" parTransId="{E6122F07-DB03-45AE-B29D-8EA7DB0DE8B3}" sibTransId="{9965AED9-EB3E-41A3-9997-3AC5736A4F26}"/>
    <dgm:cxn modelId="{45EAE66D-FE31-4B71-AD25-E835AE2C6EBF}" srcId="{4FBB4215-7C39-469D-A1FF-606C471FA520}" destId="{B555A8DA-55F2-4CE3-856C-91C24D49F7DE}" srcOrd="3" destOrd="0" parTransId="{B3F2A753-DADD-4ADA-8F2A-AE5BE55602B8}" sibTransId="{AE57B162-F688-4018-A1F9-60B59E3ED5BB}"/>
    <dgm:cxn modelId="{FC745E53-1A02-4378-8664-63CF7C1ABA11}" type="presOf" srcId="{6B04C7EF-EDB1-47C5-A5E8-FFF90A77DDCB}" destId="{3E4E6D7F-C5A5-42DB-9108-1042F644BDD6}" srcOrd="0" destOrd="0" presId="urn:microsoft.com/office/officeart/2005/8/layout/chevron2"/>
    <dgm:cxn modelId="{12B2AC56-33C6-49E3-8099-34E25CE4D235}" srcId="{4FBB4215-7C39-469D-A1FF-606C471FA520}" destId="{8FF306AE-0441-4ACA-B63E-AC454A284D55}" srcOrd="4" destOrd="0" parTransId="{59A4B3FF-A532-458E-9083-6085E3A7D078}" sibTransId="{EFB66A20-A16F-4CE1-8271-1D11A7350F1E}"/>
    <dgm:cxn modelId="{8A441078-6C66-49EB-B147-7EB68B01FF53}" srcId="{DB7DBA21-EDDB-4486-BCE8-C00ACD90422D}" destId="{20BA4669-7659-4CF7-A7EC-CBEC4B9F06A2}" srcOrd="0" destOrd="0" parTransId="{F90441B6-947E-404A-BFC5-8BFA33B75E1E}" sibTransId="{08F3E58A-6ED3-4073-8265-D9C11FBA6CF1}"/>
    <dgm:cxn modelId="{8C0ED690-08A1-42DA-932B-69268F93D0C9}" type="presOf" srcId="{3CE4004C-1CCA-4A1C-B582-EB79476154EC}" destId="{3A0956D0-643A-4956-836E-65C8011478F9}" srcOrd="0" destOrd="0" presId="urn:microsoft.com/office/officeart/2005/8/layout/chevron2"/>
    <dgm:cxn modelId="{0E7B7296-031E-4E48-9916-A8B156E504BF}" srcId="{4FBB4215-7C39-469D-A1FF-606C471FA520}" destId="{3C842938-BE6F-495B-9AED-9B74C4EA6617}" srcOrd="2" destOrd="0" parTransId="{6BAEB063-2D17-4387-A8E7-FD9082149EC6}" sibTransId="{610B9AA8-671D-4EA2-8089-0D5E6E0F4343}"/>
    <dgm:cxn modelId="{92B0379D-79E2-48B7-A1A0-1CA7BB85249E}" type="presOf" srcId="{20BA4669-7659-4CF7-A7EC-CBEC4B9F06A2}" destId="{60FF38EF-BA58-46A8-80AF-C6527380BA31}" srcOrd="0" destOrd="0" presId="urn:microsoft.com/office/officeart/2005/8/layout/chevron2"/>
    <dgm:cxn modelId="{F93DD2CF-3FE1-4351-931F-5FA1268158C6}" type="presOf" srcId="{E924975F-6330-4205-A42C-1F0700095094}" destId="{29637DA2-61FE-4602-BAC2-FB885BAA8A9E}" srcOrd="0" destOrd="0" presId="urn:microsoft.com/office/officeart/2005/8/layout/chevron2"/>
    <dgm:cxn modelId="{06C12ED1-2BB2-456F-94B2-08471EAAF3CC}" srcId="{4FBB4215-7C39-469D-A1FF-606C471FA520}" destId="{DB7DBA21-EDDB-4486-BCE8-C00ACD90422D}" srcOrd="1" destOrd="0" parTransId="{04A96457-D3D2-4312-8828-769B80528C5D}" sibTransId="{708A1328-9D30-4106-ABCA-C8092815B0F6}"/>
    <dgm:cxn modelId="{E5AEF8D8-CDF8-4771-83BA-9C5E17E8AE7F}" srcId="{3C842938-BE6F-495B-9AED-9B74C4EA6617}" destId="{55DA849F-2C18-4BD4-9B31-E4748129CB66}" srcOrd="0" destOrd="0" parTransId="{1639C30C-C34B-43F4-B86C-F7AA1E5603A0}" sibTransId="{FAA108CA-F07F-48A6-8ADB-454CFB82FFA5}"/>
    <dgm:cxn modelId="{C698CDE6-3325-4953-93ED-455F0CDC88F6}" type="presOf" srcId="{64B530BB-040C-4C6A-90B8-CBA5235631C1}" destId="{E28E2FC2-ECDA-411E-9648-CBF1C152FA0D}" srcOrd="0" destOrd="0" presId="urn:microsoft.com/office/officeart/2005/8/layout/chevron2"/>
    <dgm:cxn modelId="{B1DB8FE8-8C8D-4D90-A974-058BC40B3D7A}" type="presOf" srcId="{5E7409C4-38E7-4F83-8519-02F5EA6E8587}" destId="{4D7AFF78-A10F-430C-A911-DB79BCF4CAC8}" srcOrd="0" destOrd="0" presId="urn:microsoft.com/office/officeart/2005/8/layout/chevron2"/>
    <dgm:cxn modelId="{4D9EA054-8198-4CAD-9354-4C03EF950715}" type="presParOf" srcId="{9F69D7F2-4EED-43E8-AA89-41CFECBD6649}" destId="{9FA36012-2515-4C77-A769-946180AA5525}" srcOrd="0" destOrd="0" presId="urn:microsoft.com/office/officeart/2005/8/layout/chevron2"/>
    <dgm:cxn modelId="{D385A90E-C9ED-4770-9B0F-619A6E67BB29}" type="presParOf" srcId="{9FA36012-2515-4C77-A769-946180AA5525}" destId="{29637DA2-61FE-4602-BAC2-FB885BAA8A9E}" srcOrd="0" destOrd="0" presId="urn:microsoft.com/office/officeart/2005/8/layout/chevron2"/>
    <dgm:cxn modelId="{29874E71-E4F6-4B9F-855B-317974BF1E48}" type="presParOf" srcId="{9FA36012-2515-4C77-A769-946180AA5525}" destId="{3E4E6D7F-C5A5-42DB-9108-1042F644BDD6}" srcOrd="1" destOrd="0" presId="urn:microsoft.com/office/officeart/2005/8/layout/chevron2"/>
    <dgm:cxn modelId="{59CA6074-2FC6-498D-B49E-FD64544B5876}" type="presParOf" srcId="{9F69D7F2-4EED-43E8-AA89-41CFECBD6649}" destId="{85C34821-B87D-41FD-8266-4E6B95EC48B8}" srcOrd="1" destOrd="0" presId="urn:microsoft.com/office/officeart/2005/8/layout/chevron2"/>
    <dgm:cxn modelId="{6D9C07F8-42A2-4245-B5DD-F06F45F06D18}" type="presParOf" srcId="{9F69D7F2-4EED-43E8-AA89-41CFECBD6649}" destId="{24E69C8E-D664-4BE7-A91B-EA10AE8F4650}" srcOrd="2" destOrd="0" presId="urn:microsoft.com/office/officeart/2005/8/layout/chevron2"/>
    <dgm:cxn modelId="{0D39BCE7-AAA2-43E3-9AF6-FEC3DC413C44}" type="presParOf" srcId="{24E69C8E-D664-4BE7-A91B-EA10AE8F4650}" destId="{FDAD8DB5-203F-4C49-BA83-0B5CA73A6115}" srcOrd="0" destOrd="0" presId="urn:microsoft.com/office/officeart/2005/8/layout/chevron2"/>
    <dgm:cxn modelId="{92F3F81F-7811-48F3-A943-8A83156576D4}" type="presParOf" srcId="{24E69C8E-D664-4BE7-A91B-EA10AE8F4650}" destId="{60FF38EF-BA58-46A8-80AF-C6527380BA31}" srcOrd="1" destOrd="0" presId="urn:microsoft.com/office/officeart/2005/8/layout/chevron2"/>
    <dgm:cxn modelId="{C611F981-52EC-4A53-83E2-4AB60C8DA926}" type="presParOf" srcId="{9F69D7F2-4EED-43E8-AA89-41CFECBD6649}" destId="{E0E1ABBA-5130-4A4C-BACB-DC852D078C7F}" srcOrd="3" destOrd="0" presId="urn:microsoft.com/office/officeart/2005/8/layout/chevron2"/>
    <dgm:cxn modelId="{045B1383-8273-4DCD-B160-25FBED2347EE}" type="presParOf" srcId="{9F69D7F2-4EED-43E8-AA89-41CFECBD6649}" destId="{E1E6A9EE-2E27-46B3-B4A2-220DCA2510F7}" srcOrd="4" destOrd="0" presId="urn:microsoft.com/office/officeart/2005/8/layout/chevron2"/>
    <dgm:cxn modelId="{A91594DC-9C22-41E3-AA15-AED594AD17AB}" type="presParOf" srcId="{E1E6A9EE-2E27-46B3-B4A2-220DCA2510F7}" destId="{F6336139-F49A-48B1-9FFC-50738AFE47B1}" srcOrd="0" destOrd="0" presId="urn:microsoft.com/office/officeart/2005/8/layout/chevron2"/>
    <dgm:cxn modelId="{57AA30D4-C686-4A98-A953-CFD50F6E0817}" type="presParOf" srcId="{E1E6A9EE-2E27-46B3-B4A2-220DCA2510F7}" destId="{DC44E585-E091-48C3-9DD1-F868E88BA247}" srcOrd="1" destOrd="0" presId="urn:microsoft.com/office/officeart/2005/8/layout/chevron2"/>
    <dgm:cxn modelId="{58DA8792-C020-44B7-AC39-A5850D4C1791}" type="presParOf" srcId="{9F69D7F2-4EED-43E8-AA89-41CFECBD6649}" destId="{321778E1-1A20-4AF6-93FB-3556270447AB}" srcOrd="5" destOrd="0" presId="urn:microsoft.com/office/officeart/2005/8/layout/chevron2"/>
    <dgm:cxn modelId="{7013BA53-05E8-459B-A3E4-A05BFE346CD6}" type="presParOf" srcId="{9F69D7F2-4EED-43E8-AA89-41CFECBD6649}" destId="{336389B8-AA3F-4F7B-9544-70815A209A9E}" srcOrd="6" destOrd="0" presId="urn:microsoft.com/office/officeart/2005/8/layout/chevron2"/>
    <dgm:cxn modelId="{465450D1-57A2-4FDE-B67D-85D257BA4D5F}" type="presParOf" srcId="{336389B8-AA3F-4F7B-9544-70815A209A9E}" destId="{EFBA22AF-6191-47AC-B6E7-4AA39AA63458}" srcOrd="0" destOrd="0" presId="urn:microsoft.com/office/officeart/2005/8/layout/chevron2"/>
    <dgm:cxn modelId="{45ACED61-66F6-48BE-9EDB-3C2F2151F51A}" type="presParOf" srcId="{336389B8-AA3F-4F7B-9544-70815A209A9E}" destId="{4D7AFF78-A10F-430C-A911-DB79BCF4CAC8}" srcOrd="1" destOrd="0" presId="urn:microsoft.com/office/officeart/2005/8/layout/chevron2"/>
    <dgm:cxn modelId="{19550AC5-1B44-4A8F-AE59-88EB77DB592C}" type="presParOf" srcId="{9F69D7F2-4EED-43E8-AA89-41CFECBD6649}" destId="{118F6BB9-62D3-4287-8B12-B6967AB6FDD9}" srcOrd="7" destOrd="0" presId="urn:microsoft.com/office/officeart/2005/8/layout/chevron2"/>
    <dgm:cxn modelId="{AA7F4C16-5A3A-4710-A9FD-3385BBCD82E9}" type="presParOf" srcId="{9F69D7F2-4EED-43E8-AA89-41CFECBD6649}" destId="{2A5F6390-9C65-4AAA-B251-4FBEC156C66E}" srcOrd="8" destOrd="0" presId="urn:microsoft.com/office/officeart/2005/8/layout/chevron2"/>
    <dgm:cxn modelId="{58A53D97-16DC-43BC-B30D-A7D21F559055}" type="presParOf" srcId="{2A5F6390-9C65-4AAA-B251-4FBEC156C66E}" destId="{1CAAFE0F-7067-4740-93AC-0B02BF0ACB8B}" srcOrd="0" destOrd="0" presId="urn:microsoft.com/office/officeart/2005/8/layout/chevron2"/>
    <dgm:cxn modelId="{FB720066-7B36-4E2F-A391-4CAAFFA7AC39}" type="presParOf" srcId="{2A5F6390-9C65-4AAA-B251-4FBEC156C66E}" destId="{CC6AD322-FAC3-4F07-AC4A-12037D40F532}" srcOrd="1" destOrd="0" presId="urn:microsoft.com/office/officeart/2005/8/layout/chevron2"/>
    <dgm:cxn modelId="{64ED1D70-7E21-4168-A0EB-8DDD08E171BA}" type="presParOf" srcId="{9F69D7F2-4EED-43E8-AA89-41CFECBD6649}" destId="{24A4C690-6F87-4021-90FF-29AD0FD42E71}" srcOrd="9" destOrd="0" presId="urn:microsoft.com/office/officeart/2005/8/layout/chevron2"/>
    <dgm:cxn modelId="{9777D134-5D88-4467-B7EE-61601F4824D3}" type="presParOf" srcId="{9F69D7F2-4EED-43E8-AA89-41CFECBD6649}" destId="{09656EF5-2D02-4D90-849B-545F9023A649}" srcOrd="10" destOrd="0" presId="urn:microsoft.com/office/officeart/2005/8/layout/chevron2"/>
    <dgm:cxn modelId="{6D6E7526-3899-4850-9025-903B2010545B}" type="presParOf" srcId="{09656EF5-2D02-4D90-849B-545F9023A649}" destId="{3A0956D0-643A-4956-836E-65C8011478F9}" srcOrd="0" destOrd="0" presId="urn:microsoft.com/office/officeart/2005/8/layout/chevron2"/>
    <dgm:cxn modelId="{90344D69-96FF-4C4E-BFD9-5D2F0F65D7D1}" type="presParOf" srcId="{09656EF5-2D02-4D90-849B-545F9023A649}" destId="{E28E2FC2-ECDA-411E-9648-CBF1C152FA0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D56286-61FC-4C23-8708-37717CF0AD7F}" type="doc">
      <dgm:prSet loTypeId="urn:microsoft.com/office/officeart/2008/layout/PictureAccentList" loCatId="picture" qsTypeId="urn:microsoft.com/office/officeart/2005/8/quickstyle/simple1" qsCatId="simple" csTypeId="urn:microsoft.com/office/officeart/2005/8/colors/accent0_2" csCatId="mainScheme" phldr="1"/>
      <dgm:spPr/>
      <dgm:t>
        <a:bodyPr/>
        <a:lstStyle/>
        <a:p>
          <a:endParaRPr lang="nl-BE"/>
        </a:p>
      </dgm:t>
    </dgm:pt>
    <dgm:pt modelId="{8F7B096C-47B2-4BF6-88B5-00DC6C0C75BC}">
      <dgm:prSet custT="1"/>
      <dgm:spPr/>
      <dgm:t>
        <a:bodyPr/>
        <a:lstStyle/>
        <a:p>
          <a:r>
            <a:rPr lang="nl-NL" sz="3600">
              <a:latin typeface="Calibri Light" panose="020F0302020204030204" pitchFamily="34" charset="0"/>
              <a:cs typeface="Calibri Light" panose="020F0302020204030204" pitchFamily="34" charset="0"/>
            </a:rPr>
            <a:t>Noodzakelijke randvoorwaarden </a:t>
          </a:r>
          <a:endParaRPr lang="nl-BE" sz="3600">
            <a:latin typeface="Calibri Light" panose="020F0302020204030204" pitchFamily="34" charset="0"/>
            <a:cs typeface="Calibri Light" panose="020F0302020204030204" pitchFamily="34" charset="0"/>
          </a:endParaRPr>
        </a:p>
      </dgm:t>
    </dgm:pt>
    <dgm:pt modelId="{FAFE40FB-9FEC-4D59-B96A-D228FADBB1DE}" type="parTrans" cxnId="{68030702-E781-42FF-815C-D1A2C941CE3E}">
      <dgm:prSet/>
      <dgm:spPr/>
      <dgm:t>
        <a:bodyPr/>
        <a:lstStyle/>
        <a:p>
          <a:endParaRPr lang="nl-BE"/>
        </a:p>
      </dgm:t>
    </dgm:pt>
    <dgm:pt modelId="{803F3DF9-5C93-4B75-AD9F-37340666797D}" type="sibTrans" cxnId="{68030702-E781-42FF-815C-D1A2C941CE3E}">
      <dgm:prSet/>
      <dgm:spPr/>
      <dgm:t>
        <a:bodyPr/>
        <a:lstStyle/>
        <a:p>
          <a:endParaRPr lang="nl-BE"/>
        </a:p>
      </dgm:t>
    </dgm:pt>
    <dgm:pt modelId="{502B3B2A-0C57-4AB8-873C-FD84DBA2B6C8}">
      <dgm:prSet/>
      <dgm:spPr/>
      <dgm:t>
        <a:bodyPr/>
        <a:lstStyle/>
        <a:p>
          <a:r>
            <a:rPr lang="nl-BE">
              <a:latin typeface="Calibri Light" panose="020F0302020204030204" pitchFamily="34" charset="0"/>
              <a:cs typeface="Calibri Light" panose="020F0302020204030204" pitchFamily="34" charset="0"/>
            </a:rPr>
            <a:t>Helder en uitgesproken</a:t>
          </a:r>
          <a:r>
            <a:rPr lang="nl-NL">
              <a:latin typeface="Calibri Light" panose="020F0302020204030204" pitchFamily="34" charset="0"/>
              <a:cs typeface="Calibri Light" panose="020F0302020204030204" pitchFamily="34" charset="0"/>
            </a:rPr>
            <a:t> </a:t>
          </a:r>
          <a:r>
            <a:rPr lang="nl-BE">
              <a:latin typeface="Calibri Light" panose="020F0302020204030204" pitchFamily="34" charset="0"/>
              <a:cs typeface="Calibri Light" panose="020F0302020204030204" pitchFamily="34" charset="0"/>
            </a:rPr>
            <a:t>verantwoordelijkheden en rolverdelingen binnen het zorgteam en breder netwerk</a:t>
          </a:r>
        </a:p>
      </dgm:t>
    </dgm:pt>
    <dgm:pt modelId="{C63E75D3-7A4C-499E-B042-5312B52803A6}" type="parTrans" cxnId="{E1C5F9C1-95FF-423B-A1D7-02188D38EFD1}">
      <dgm:prSet/>
      <dgm:spPr/>
      <dgm:t>
        <a:bodyPr/>
        <a:lstStyle/>
        <a:p>
          <a:endParaRPr lang="nl-BE"/>
        </a:p>
      </dgm:t>
    </dgm:pt>
    <dgm:pt modelId="{407BCBE4-0D5F-4923-A575-72CD2FA32440}" type="sibTrans" cxnId="{E1C5F9C1-95FF-423B-A1D7-02188D38EFD1}">
      <dgm:prSet/>
      <dgm:spPr/>
      <dgm:t>
        <a:bodyPr/>
        <a:lstStyle/>
        <a:p>
          <a:endParaRPr lang="nl-BE"/>
        </a:p>
      </dgm:t>
    </dgm:pt>
    <dgm:pt modelId="{F647FB59-183C-4ECE-B425-303FAB73BE4D}">
      <dgm:prSet/>
      <dgm:spPr/>
      <dgm:t>
        <a:bodyPr/>
        <a:lstStyle/>
        <a:p>
          <a:r>
            <a:rPr lang="nl-NL" b="0" i="0" baseline="0">
              <a:latin typeface="Calibri Light" panose="020F0302020204030204" pitchFamily="34" charset="0"/>
              <a:cs typeface="Calibri Light" panose="020F0302020204030204" pitchFamily="34" charset="0"/>
            </a:rPr>
            <a:t>Kwaliteitsvolle opleiding en permanente vorming</a:t>
          </a:r>
          <a:endParaRPr lang="nl-BE">
            <a:latin typeface="Calibri Light" panose="020F0302020204030204" pitchFamily="34" charset="0"/>
            <a:cs typeface="Calibri Light" panose="020F0302020204030204" pitchFamily="34" charset="0"/>
          </a:endParaRPr>
        </a:p>
      </dgm:t>
    </dgm:pt>
    <dgm:pt modelId="{B597D301-B5FA-4830-9733-6FE9647E4177}" type="parTrans" cxnId="{9EEF8C8D-28D8-41E8-8FE1-743B228FEB24}">
      <dgm:prSet/>
      <dgm:spPr/>
      <dgm:t>
        <a:bodyPr/>
        <a:lstStyle/>
        <a:p>
          <a:endParaRPr lang="nl-BE"/>
        </a:p>
      </dgm:t>
    </dgm:pt>
    <dgm:pt modelId="{9936186C-A6F6-45A2-994A-9AE0AB8193C2}" type="sibTrans" cxnId="{9EEF8C8D-28D8-41E8-8FE1-743B228FEB24}">
      <dgm:prSet/>
      <dgm:spPr/>
      <dgm:t>
        <a:bodyPr/>
        <a:lstStyle/>
        <a:p>
          <a:endParaRPr lang="nl-BE"/>
        </a:p>
      </dgm:t>
    </dgm:pt>
    <dgm:pt modelId="{F9F4E7B5-FC2B-4BC3-B3CF-F91DC3EB822C}">
      <dgm:prSet/>
      <dgm:spPr/>
      <dgm:t>
        <a:bodyPr/>
        <a:lstStyle/>
        <a:p>
          <a:r>
            <a:rPr lang="nl-NL" b="0" i="0" baseline="0">
              <a:latin typeface="Calibri Light" panose="020F0302020204030204" pitchFamily="34" charset="0"/>
              <a:cs typeface="Calibri Light" panose="020F0302020204030204" pitchFamily="34" charset="0"/>
            </a:rPr>
            <a:t>(Financiële) stimulansen om de rollen in te vullen zoals verwacht en goed </a:t>
          </a:r>
          <a:r>
            <a:rPr lang="nl-BE">
              <a:latin typeface="Calibri Light" panose="020F0302020204030204" pitchFamily="34" charset="0"/>
              <a:cs typeface="Calibri Light" panose="020F0302020204030204" pitchFamily="34" charset="0"/>
            </a:rPr>
            <a:t>samen te werken</a:t>
          </a:r>
        </a:p>
      </dgm:t>
    </dgm:pt>
    <dgm:pt modelId="{946D311A-10F7-4C11-B97C-8CCB1AA0A691}" type="parTrans" cxnId="{671E12A6-CF71-4313-88AC-088BF9706527}">
      <dgm:prSet/>
      <dgm:spPr/>
      <dgm:t>
        <a:bodyPr/>
        <a:lstStyle/>
        <a:p>
          <a:endParaRPr lang="nl-BE"/>
        </a:p>
      </dgm:t>
    </dgm:pt>
    <dgm:pt modelId="{622DCB6F-DF98-4155-8B5F-EE8CA38DA259}" type="sibTrans" cxnId="{671E12A6-CF71-4313-88AC-088BF9706527}">
      <dgm:prSet/>
      <dgm:spPr/>
      <dgm:t>
        <a:bodyPr/>
        <a:lstStyle/>
        <a:p>
          <a:endParaRPr lang="nl-BE"/>
        </a:p>
      </dgm:t>
    </dgm:pt>
    <dgm:pt modelId="{4B3CD62B-DC74-403D-B47A-63BE2E7382FC}">
      <dgm:prSet/>
      <dgm:spPr/>
      <dgm:t>
        <a:bodyPr/>
        <a:lstStyle/>
        <a:p>
          <a:r>
            <a:rPr lang="nl-NL">
              <a:latin typeface="Calibri Light" panose="020F0302020204030204" pitchFamily="34" charset="0"/>
              <a:cs typeface="Calibri Light" panose="020F0302020204030204" pitchFamily="34" charset="0"/>
            </a:rPr>
            <a:t>Doeltreffend en kwaliteit van zorg ondersteunend gedeeld elektronisch medisch dossier </a:t>
          </a:r>
          <a:endParaRPr lang="nl-BE">
            <a:latin typeface="Calibri Light" panose="020F0302020204030204" pitchFamily="34" charset="0"/>
            <a:cs typeface="Calibri Light" panose="020F0302020204030204" pitchFamily="34" charset="0"/>
          </a:endParaRPr>
        </a:p>
      </dgm:t>
    </dgm:pt>
    <dgm:pt modelId="{FEDBAD5F-B421-4DCA-8D3E-E768CF2853AC}" type="parTrans" cxnId="{DE6B9AB0-B943-448A-BCCD-168288E6DFA7}">
      <dgm:prSet/>
      <dgm:spPr/>
      <dgm:t>
        <a:bodyPr/>
        <a:lstStyle/>
        <a:p>
          <a:endParaRPr lang="nl-BE"/>
        </a:p>
      </dgm:t>
    </dgm:pt>
    <dgm:pt modelId="{655A53B4-063A-4808-AE1D-F0227D99CC0C}" type="sibTrans" cxnId="{DE6B9AB0-B943-448A-BCCD-168288E6DFA7}">
      <dgm:prSet/>
      <dgm:spPr/>
      <dgm:t>
        <a:bodyPr/>
        <a:lstStyle/>
        <a:p>
          <a:endParaRPr lang="nl-BE"/>
        </a:p>
      </dgm:t>
    </dgm:pt>
    <dgm:pt modelId="{56AC2907-342D-4313-9973-DBD51CD54243}" type="pres">
      <dgm:prSet presAssocID="{5FD56286-61FC-4C23-8708-37717CF0AD7F}" presName="layout" presStyleCnt="0">
        <dgm:presLayoutVars>
          <dgm:chMax/>
          <dgm:chPref/>
          <dgm:dir/>
          <dgm:animOne val="branch"/>
          <dgm:animLvl val="lvl"/>
          <dgm:resizeHandles/>
        </dgm:presLayoutVars>
      </dgm:prSet>
      <dgm:spPr/>
    </dgm:pt>
    <dgm:pt modelId="{A9D5955E-ED3F-43AA-9A44-D80A76B48E6E}" type="pres">
      <dgm:prSet presAssocID="{8F7B096C-47B2-4BF6-88B5-00DC6C0C75BC}" presName="root" presStyleCnt="0">
        <dgm:presLayoutVars>
          <dgm:chMax/>
          <dgm:chPref val="4"/>
        </dgm:presLayoutVars>
      </dgm:prSet>
      <dgm:spPr/>
    </dgm:pt>
    <dgm:pt modelId="{C95D2BDA-2A87-4155-830B-5BA2EAB82AF9}" type="pres">
      <dgm:prSet presAssocID="{8F7B096C-47B2-4BF6-88B5-00DC6C0C75BC}" presName="rootComposite" presStyleCnt="0">
        <dgm:presLayoutVars/>
      </dgm:prSet>
      <dgm:spPr/>
    </dgm:pt>
    <dgm:pt modelId="{48AE3864-709A-4849-8426-E41EEA9420ED}" type="pres">
      <dgm:prSet presAssocID="{8F7B096C-47B2-4BF6-88B5-00DC6C0C75BC}" presName="rootText" presStyleLbl="node0" presStyleIdx="0" presStyleCnt="1">
        <dgm:presLayoutVars>
          <dgm:chMax/>
          <dgm:chPref val="4"/>
        </dgm:presLayoutVars>
      </dgm:prSet>
      <dgm:spPr/>
    </dgm:pt>
    <dgm:pt modelId="{137F8678-AF93-4205-9AE4-A204F4FC3F76}" type="pres">
      <dgm:prSet presAssocID="{8F7B096C-47B2-4BF6-88B5-00DC6C0C75BC}" presName="childShape" presStyleCnt="0">
        <dgm:presLayoutVars>
          <dgm:chMax val="0"/>
          <dgm:chPref val="0"/>
        </dgm:presLayoutVars>
      </dgm:prSet>
      <dgm:spPr/>
    </dgm:pt>
    <dgm:pt modelId="{9B848AA1-F01C-4286-B85F-47595264B815}" type="pres">
      <dgm:prSet presAssocID="{502B3B2A-0C57-4AB8-873C-FD84DBA2B6C8}" presName="childComposite" presStyleCnt="0">
        <dgm:presLayoutVars>
          <dgm:chMax val="0"/>
          <dgm:chPref val="0"/>
        </dgm:presLayoutVars>
      </dgm:prSet>
      <dgm:spPr/>
    </dgm:pt>
    <dgm:pt modelId="{37E10022-25E4-4867-887F-87DDD4410DF0}" type="pres">
      <dgm:prSet presAssocID="{502B3B2A-0C57-4AB8-873C-FD84DBA2B6C8}" presName="Image"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ebruikersnetwerk silhouet"/>
        </a:ext>
      </dgm:extLst>
    </dgm:pt>
    <dgm:pt modelId="{ED823E0F-903A-42E6-9879-9819264CE561}" type="pres">
      <dgm:prSet presAssocID="{502B3B2A-0C57-4AB8-873C-FD84DBA2B6C8}" presName="childText" presStyleLbl="lnNode1" presStyleIdx="0" presStyleCnt="4" custLinFactNeighborX="138">
        <dgm:presLayoutVars>
          <dgm:chMax val="0"/>
          <dgm:chPref val="0"/>
          <dgm:bulletEnabled val="1"/>
        </dgm:presLayoutVars>
      </dgm:prSet>
      <dgm:spPr/>
    </dgm:pt>
    <dgm:pt modelId="{D6441688-E09B-4B49-B6CF-A6C311A3CE4A}" type="pres">
      <dgm:prSet presAssocID="{4B3CD62B-DC74-403D-B47A-63BE2E7382FC}" presName="childComposite" presStyleCnt="0">
        <dgm:presLayoutVars>
          <dgm:chMax val="0"/>
          <dgm:chPref val="0"/>
        </dgm:presLayoutVars>
      </dgm:prSet>
      <dgm:spPr/>
    </dgm:pt>
    <dgm:pt modelId="{18186440-A376-4F58-B91D-ED4004C84E3D}" type="pres">
      <dgm:prSet presAssocID="{4B3CD62B-DC74-403D-B47A-63BE2E7382FC}" presName="Image"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eeldscherm met effen opvulling"/>
        </a:ext>
      </dgm:extLst>
    </dgm:pt>
    <dgm:pt modelId="{F0AF2A30-D8CC-461C-B1E7-C90C648A0294}" type="pres">
      <dgm:prSet presAssocID="{4B3CD62B-DC74-403D-B47A-63BE2E7382FC}" presName="childText" presStyleLbl="lnNode1" presStyleIdx="1" presStyleCnt="4" custLinFactNeighborX="559" custLinFactNeighborY="2518">
        <dgm:presLayoutVars>
          <dgm:chMax val="0"/>
          <dgm:chPref val="0"/>
          <dgm:bulletEnabled val="1"/>
        </dgm:presLayoutVars>
      </dgm:prSet>
      <dgm:spPr/>
    </dgm:pt>
    <dgm:pt modelId="{8538A305-0CFB-4160-8710-120B2787792A}" type="pres">
      <dgm:prSet presAssocID="{F647FB59-183C-4ECE-B425-303FAB73BE4D}" presName="childComposite" presStyleCnt="0">
        <dgm:presLayoutVars>
          <dgm:chMax val="0"/>
          <dgm:chPref val="0"/>
        </dgm:presLayoutVars>
      </dgm:prSet>
      <dgm:spPr/>
    </dgm:pt>
    <dgm:pt modelId="{5C99C743-D63B-4578-9B9D-CEDFF3041B91}" type="pres">
      <dgm:prSet presAssocID="{F647FB59-183C-4ECE-B425-303FAB73BE4D}" presName="Image"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tudentenbaret bij afstuderen silhouet"/>
        </a:ext>
      </dgm:extLst>
    </dgm:pt>
    <dgm:pt modelId="{D9D6CCF2-B9B9-47F8-867B-96BF6D893EEA}" type="pres">
      <dgm:prSet presAssocID="{F647FB59-183C-4ECE-B425-303FAB73BE4D}" presName="childText" presStyleLbl="lnNode1" presStyleIdx="2" presStyleCnt="4">
        <dgm:presLayoutVars>
          <dgm:chMax val="0"/>
          <dgm:chPref val="0"/>
          <dgm:bulletEnabled val="1"/>
        </dgm:presLayoutVars>
      </dgm:prSet>
      <dgm:spPr/>
    </dgm:pt>
    <dgm:pt modelId="{1641272E-754E-4C5B-B72A-3C7AD63FCA3C}" type="pres">
      <dgm:prSet presAssocID="{F9F4E7B5-FC2B-4BC3-B3CF-F91DC3EB822C}" presName="childComposite" presStyleCnt="0">
        <dgm:presLayoutVars>
          <dgm:chMax val="0"/>
          <dgm:chPref val="0"/>
        </dgm:presLayoutVars>
      </dgm:prSet>
      <dgm:spPr/>
    </dgm:pt>
    <dgm:pt modelId="{98FA10D6-0642-499B-BFAE-3BC9453DAFB2}" type="pres">
      <dgm:prSet presAssocID="{F9F4E7B5-FC2B-4BC3-B3CF-F91DC3EB822C}" presName="Image"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unten silhouet"/>
        </a:ext>
      </dgm:extLst>
    </dgm:pt>
    <dgm:pt modelId="{5D74D01A-833A-4189-8BDE-CE27285DEB85}" type="pres">
      <dgm:prSet presAssocID="{F9F4E7B5-FC2B-4BC3-B3CF-F91DC3EB822C}" presName="childText" presStyleLbl="lnNode1" presStyleIdx="3" presStyleCnt="4">
        <dgm:presLayoutVars>
          <dgm:chMax val="0"/>
          <dgm:chPref val="0"/>
          <dgm:bulletEnabled val="1"/>
        </dgm:presLayoutVars>
      </dgm:prSet>
      <dgm:spPr/>
    </dgm:pt>
  </dgm:ptLst>
  <dgm:cxnLst>
    <dgm:cxn modelId="{68030702-E781-42FF-815C-D1A2C941CE3E}" srcId="{5FD56286-61FC-4C23-8708-37717CF0AD7F}" destId="{8F7B096C-47B2-4BF6-88B5-00DC6C0C75BC}" srcOrd="0" destOrd="0" parTransId="{FAFE40FB-9FEC-4D59-B96A-D228FADBB1DE}" sibTransId="{803F3DF9-5C93-4B75-AD9F-37340666797D}"/>
    <dgm:cxn modelId="{3EDC321F-D847-4BE9-8D00-8BD4ED500B48}" type="presOf" srcId="{5FD56286-61FC-4C23-8708-37717CF0AD7F}" destId="{56AC2907-342D-4313-9973-DBD51CD54243}" srcOrd="0" destOrd="0" presId="urn:microsoft.com/office/officeart/2008/layout/PictureAccentList"/>
    <dgm:cxn modelId="{396E1D2D-FA6D-4DAE-8BD5-5252413829ED}" type="presOf" srcId="{F647FB59-183C-4ECE-B425-303FAB73BE4D}" destId="{D9D6CCF2-B9B9-47F8-867B-96BF6D893EEA}" srcOrd="0" destOrd="0" presId="urn:microsoft.com/office/officeart/2008/layout/PictureAccentList"/>
    <dgm:cxn modelId="{1C97F173-9EB0-4B77-88CF-E37489C20816}" type="presOf" srcId="{502B3B2A-0C57-4AB8-873C-FD84DBA2B6C8}" destId="{ED823E0F-903A-42E6-9879-9819264CE561}" srcOrd="0" destOrd="0" presId="urn:microsoft.com/office/officeart/2008/layout/PictureAccentList"/>
    <dgm:cxn modelId="{BF930B78-D497-4931-B6E1-895B9F8E4018}" type="presOf" srcId="{8F7B096C-47B2-4BF6-88B5-00DC6C0C75BC}" destId="{48AE3864-709A-4849-8426-E41EEA9420ED}" srcOrd="0" destOrd="0" presId="urn:microsoft.com/office/officeart/2008/layout/PictureAccentList"/>
    <dgm:cxn modelId="{9EEF8C8D-28D8-41E8-8FE1-743B228FEB24}" srcId="{8F7B096C-47B2-4BF6-88B5-00DC6C0C75BC}" destId="{F647FB59-183C-4ECE-B425-303FAB73BE4D}" srcOrd="2" destOrd="0" parTransId="{B597D301-B5FA-4830-9733-6FE9647E4177}" sibTransId="{9936186C-A6F6-45A2-994A-9AE0AB8193C2}"/>
    <dgm:cxn modelId="{1DF8CCA3-AECC-4F88-A128-6A92248EF742}" type="presOf" srcId="{4B3CD62B-DC74-403D-B47A-63BE2E7382FC}" destId="{F0AF2A30-D8CC-461C-B1E7-C90C648A0294}" srcOrd="0" destOrd="0" presId="urn:microsoft.com/office/officeart/2008/layout/PictureAccentList"/>
    <dgm:cxn modelId="{671E12A6-CF71-4313-88AC-088BF9706527}" srcId="{8F7B096C-47B2-4BF6-88B5-00DC6C0C75BC}" destId="{F9F4E7B5-FC2B-4BC3-B3CF-F91DC3EB822C}" srcOrd="3" destOrd="0" parTransId="{946D311A-10F7-4C11-B97C-8CCB1AA0A691}" sibTransId="{622DCB6F-DF98-4155-8B5F-EE8CA38DA259}"/>
    <dgm:cxn modelId="{DE6B9AB0-B943-448A-BCCD-168288E6DFA7}" srcId="{8F7B096C-47B2-4BF6-88B5-00DC6C0C75BC}" destId="{4B3CD62B-DC74-403D-B47A-63BE2E7382FC}" srcOrd="1" destOrd="0" parTransId="{FEDBAD5F-B421-4DCA-8D3E-E768CF2853AC}" sibTransId="{655A53B4-063A-4808-AE1D-F0227D99CC0C}"/>
    <dgm:cxn modelId="{E1C5F9C1-95FF-423B-A1D7-02188D38EFD1}" srcId="{8F7B096C-47B2-4BF6-88B5-00DC6C0C75BC}" destId="{502B3B2A-0C57-4AB8-873C-FD84DBA2B6C8}" srcOrd="0" destOrd="0" parTransId="{C63E75D3-7A4C-499E-B042-5312B52803A6}" sibTransId="{407BCBE4-0D5F-4923-A575-72CD2FA32440}"/>
    <dgm:cxn modelId="{554212C6-0D96-4647-A848-F83C9E587748}" type="presOf" srcId="{F9F4E7B5-FC2B-4BC3-B3CF-F91DC3EB822C}" destId="{5D74D01A-833A-4189-8BDE-CE27285DEB85}" srcOrd="0" destOrd="0" presId="urn:microsoft.com/office/officeart/2008/layout/PictureAccentList"/>
    <dgm:cxn modelId="{19F48866-D9FD-4FC7-8513-FAE51A027BDC}" type="presParOf" srcId="{56AC2907-342D-4313-9973-DBD51CD54243}" destId="{A9D5955E-ED3F-43AA-9A44-D80A76B48E6E}" srcOrd="0" destOrd="0" presId="urn:microsoft.com/office/officeart/2008/layout/PictureAccentList"/>
    <dgm:cxn modelId="{A6AF275F-BA32-46BB-B97F-5FC155A4C11B}" type="presParOf" srcId="{A9D5955E-ED3F-43AA-9A44-D80A76B48E6E}" destId="{C95D2BDA-2A87-4155-830B-5BA2EAB82AF9}" srcOrd="0" destOrd="0" presId="urn:microsoft.com/office/officeart/2008/layout/PictureAccentList"/>
    <dgm:cxn modelId="{CCC88AB4-4DB1-459C-B891-5562D773BBCD}" type="presParOf" srcId="{C95D2BDA-2A87-4155-830B-5BA2EAB82AF9}" destId="{48AE3864-709A-4849-8426-E41EEA9420ED}" srcOrd="0" destOrd="0" presId="urn:microsoft.com/office/officeart/2008/layout/PictureAccentList"/>
    <dgm:cxn modelId="{6D60F20B-EE02-47F3-9CC0-94E96E9A7C05}" type="presParOf" srcId="{A9D5955E-ED3F-43AA-9A44-D80A76B48E6E}" destId="{137F8678-AF93-4205-9AE4-A204F4FC3F76}" srcOrd="1" destOrd="0" presId="urn:microsoft.com/office/officeart/2008/layout/PictureAccentList"/>
    <dgm:cxn modelId="{06ADD952-FF13-43E3-BACC-B9491DE5D019}" type="presParOf" srcId="{137F8678-AF93-4205-9AE4-A204F4FC3F76}" destId="{9B848AA1-F01C-4286-B85F-47595264B815}" srcOrd="0" destOrd="0" presId="urn:microsoft.com/office/officeart/2008/layout/PictureAccentList"/>
    <dgm:cxn modelId="{C6A31D0F-06F7-40A0-95E3-5C5D179CAED4}" type="presParOf" srcId="{9B848AA1-F01C-4286-B85F-47595264B815}" destId="{37E10022-25E4-4867-887F-87DDD4410DF0}" srcOrd="0" destOrd="0" presId="urn:microsoft.com/office/officeart/2008/layout/PictureAccentList"/>
    <dgm:cxn modelId="{029F612F-6BE0-400D-BEB0-6A2341FCA961}" type="presParOf" srcId="{9B848AA1-F01C-4286-B85F-47595264B815}" destId="{ED823E0F-903A-42E6-9879-9819264CE561}" srcOrd="1" destOrd="0" presId="urn:microsoft.com/office/officeart/2008/layout/PictureAccentList"/>
    <dgm:cxn modelId="{1691E53C-37FA-4727-8C2B-6CD76E38D49E}" type="presParOf" srcId="{137F8678-AF93-4205-9AE4-A204F4FC3F76}" destId="{D6441688-E09B-4B49-B6CF-A6C311A3CE4A}" srcOrd="1" destOrd="0" presId="urn:microsoft.com/office/officeart/2008/layout/PictureAccentList"/>
    <dgm:cxn modelId="{5091D5B1-EC42-482D-840C-AD134B587E1C}" type="presParOf" srcId="{D6441688-E09B-4B49-B6CF-A6C311A3CE4A}" destId="{18186440-A376-4F58-B91D-ED4004C84E3D}" srcOrd="0" destOrd="0" presId="urn:microsoft.com/office/officeart/2008/layout/PictureAccentList"/>
    <dgm:cxn modelId="{07B94E07-AC50-4F22-A6B8-BF689E0418D6}" type="presParOf" srcId="{D6441688-E09B-4B49-B6CF-A6C311A3CE4A}" destId="{F0AF2A30-D8CC-461C-B1E7-C90C648A0294}" srcOrd="1" destOrd="0" presId="urn:microsoft.com/office/officeart/2008/layout/PictureAccentList"/>
    <dgm:cxn modelId="{97BE6363-51E4-4E8C-B04D-F1FEEC9B07DE}" type="presParOf" srcId="{137F8678-AF93-4205-9AE4-A204F4FC3F76}" destId="{8538A305-0CFB-4160-8710-120B2787792A}" srcOrd="2" destOrd="0" presId="urn:microsoft.com/office/officeart/2008/layout/PictureAccentList"/>
    <dgm:cxn modelId="{AD3EB6B8-BA9C-4A63-A487-3C47E5559551}" type="presParOf" srcId="{8538A305-0CFB-4160-8710-120B2787792A}" destId="{5C99C743-D63B-4578-9B9D-CEDFF3041B91}" srcOrd="0" destOrd="0" presId="urn:microsoft.com/office/officeart/2008/layout/PictureAccentList"/>
    <dgm:cxn modelId="{B33E05DF-C1DC-4C12-8CEA-7A897E985F61}" type="presParOf" srcId="{8538A305-0CFB-4160-8710-120B2787792A}" destId="{D9D6CCF2-B9B9-47F8-867B-96BF6D893EEA}" srcOrd="1" destOrd="0" presId="urn:microsoft.com/office/officeart/2008/layout/PictureAccentList"/>
    <dgm:cxn modelId="{34491D74-7EDA-4594-9296-BCBB18A60104}" type="presParOf" srcId="{137F8678-AF93-4205-9AE4-A204F4FC3F76}" destId="{1641272E-754E-4C5B-B72A-3C7AD63FCA3C}" srcOrd="3" destOrd="0" presId="urn:microsoft.com/office/officeart/2008/layout/PictureAccentList"/>
    <dgm:cxn modelId="{63C85349-9019-4538-82F1-B960ACA37D32}" type="presParOf" srcId="{1641272E-754E-4C5B-B72A-3C7AD63FCA3C}" destId="{98FA10D6-0642-499B-BFAE-3BC9453DAFB2}" srcOrd="0" destOrd="0" presId="urn:microsoft.com/office/officeart/2008/layout/PictureAccentList"/>
    <dgm:cxn modelId="{B71F8F7A-E438-4632-AA11-C65AE1BF1D7B}" type="presParOf" srcId="{1641272E-754E-4C5B-B72A-3C7AD63FCA3C}" destId="{5D74D01A-833A-4189-8BDE-CE27285DEB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D56286-61FC-4C23-8708-37717CF0AD7F}" type="doc">
      <dgm:prSet loTypeId="urn:microsoft.com/office/officeart/2008/layout/PictureAccentList" loCatId="picture" qsTypeId="urn:microsoft.com/office/officeart/2005/8/quickstyle/simple1" qsCatId="simple" csTypeId="urn:microsoft.com/office/officeart/2005/8/colors/accent0_2" csCatId="mainScheme" phldr="1"/>
      <dgm:spPr/>
      <dgm:t>
        <a:bodyPr/>
        <a:lstStyle/>
        <a:p>
          <a:endParaRPr lang="nl-BE"/>
        </a:p>
      </dgm:t>
    </dgm:pt>
    <dgm:pt modelId="{8F7B096C-47B2-4BF6-88B5-00DC6C0C75BC}">
      <dgm:prSet custT="1"/>
      <dgm:spPr>
        <a:solidFill>
          <a:schemeClr val="accent6">
            <a:lumMod val="75000"/>
          </a:schemeClr>
        </a:solidFill>
      </dgm:spPr>
      <dgm:t>
        <a:bodyPr/>
        <a:lstStyle/>
        <a:p>
          <a:r>
            <a:rPr lang="nl-NL" sz="3600" dirty="0">
              <a:latin typeface="Calibri Light" panose="020F0302020204030204" pitchFamily="34" charset="0"/>
              <a:cs typeface="Calibri Light" panose="020F0302020204030204" pitchFamily="34" charset="0"/>
            </a:rPr>
            <a:t>Acties van Domus </a:t>
          </a:r>
          <a:endParaRPr lang="nl-BE" sz="3600" dirty="0">
            <a:latin typeface="Calibri Light" panose="020F0302020204030204" pitchFamily="34" charset="0"/>
            <a:cs typeface="Calibri Light" panose="020F0302020204030204" pitchFamily="34" charset="0"/>
          </a:endParaRPr>
        </a:p>
      </dgm:t>
    </dgm:pt>
    <dgm:pt modelId="{FAFE40FB-9FEC-4D59-B96A-D228FADBB1DE}" type="parTrans" cxnId="{68030702-E781-42FF-815C-D1A2C941CE3E}">
      <dgm:prSet/>
      <dgm:spPr/>
      <dgm:t>
        <a:bodyPr/>
        <a:lstStyle/>
        <a:p>
          <a:endParaRPr lang="nl-BE"/>
        </a:p>
      </dgm:t>
    </dgm:pt>
    <dgm:pt modelId="{803F3DF9-5C93-4B75-AD9F-37340666797D}" type="sibTrans" cxnId="{68030702-E781-42FF-815C-D1A2C941CE3E}">
      <dgm:prSet/>
      <dgm:spPr/>
      <dgm:t>
        <a:bodyPr/>
        <a:lstStyle/>
        <a:p>
          <a:endParaRPr lang="nl-BE"/>
        </a:p>
      </dgm:t>
    </dgm:pt>
    <dgm:pt modelId="{502B3B2A-0C57-4AB8-873C-FD84DBA2B6C8}">
      <dgm:prSet/>
      <dgm:spPr/>
      <dgm:t>
        <a:bodyPr/>
        <a:lstStyle/>
        <a:p>
          <a:r>
            <a:rPr lang="nl-BE">
              <a:latin typeface="Calibri Light" panose="020F0302020204030204" pitchFamily="34" charset="0"/>
              <a:cs typeface="Calibri Light" panose="020F0302020204030204" pitchFamily="34" charset="0"/>
            </a:rPr>
            <a:t>Helder en uitgesproken</a:t>
          </a:r>
          <a:r>
            <a:rPr lang="nl-NL">
              <a:latin typeface="Calibri Light" panose="020F0302020204030204" pitchFamily="34" charset="0"/>
              <a:cs typeface="Calibri Light" panose="020F0302020204030204" pitchFamily="34" charset="0"/>
            </a:rPr>
            <a:t> </a:t>
          </a:r>
          <a:r>
            <a:rPr lang="nl-BE">
              <a:latin typeface="Calibri Light" panose="020F0302020204030204" pitchFamily="34" charset="0"/>
              <a:cs typeface="Calibri Light" panose="020F0302020204030204" pitchFamily="34" charset="0"/>
            </a:rPr>
            <a:t>verantwoordelijkheden en rolverdelingen binnen het zorgteam en breder netwerk</a:t>
          </a:r>
        </a:p>
      </dgm:t>
    </dgm:pt>
    <dgm:pt modelId="{C63E75D3-7A4C-499E-B042-5312B52803A6}" type="parTrans" cxnId="{E1C5F9C1-95FF-423B-A1D7-02188D38EFD1}">
      <dgm:prSet/>
      <dgm:spPr/>
      <dgm:t>
        <a:bodyPr/>
        <a:lstStyle/>
        <a:p>
          <a:endParaRPr lang="nl-BE"/>
        </a:p>
      </dgm:t>
    </dgm:pt>
    <dgm:pt modelId="{407BCBE4-0D5F-4923-A575-72CD2FA32440}" type="sibTrans" cxnId="{E1C5F9C1-95FF-423B-A1D7-02188D38EFD1}">
      <dgm:prSet/>
      <dgm:spPr/>
      <dgm:t>
        <a:bodyPr/>
        <a:lstStyle/>
        <a:p>
          <a:endParaRPr lang="nl-BE"/>
        </a:p>
      </dgm:t>
    </dgm:pt>
    <dgm:pt modelId="{F647FB59-183C-4ECE-B425-303FAB73BE4D}">
      <dgm:prSet/>
      <dgm:spPr/>
      <dgm:t>
        <a:bodyPr/>
        <a:lstStyle/>
        <a:p>
          <a:r>
            <a:rPr lang="nl-NL" b="0" i="0" baseline="0">
              <a:latin typeface="Calibri Light" panose="020F0302020204030204" pitchFamily="34" charset="0"/>
              <a:cs typeface="Calibri Light" panose="020F0302020204030204" pitchFamily="34" charset="0"/>
            </a:rPr>
            <a:t>Kwaliteitsvolle opleiding en permanente vorming</a:t>
          </a:r>
          <a:endParaRPr lang="nl-BE">
            <a:latin typeface="Calibri Light" panose="020F0302020204030204" pitchFamily="34" charset="0"/>
            <a:cs typeface="Calibri Light" panose="020F0302020204030204" pitchFamily="34" charset="0"/>
          </a:endParaRPr>
        </a:p>
      </dgm:t>
    </dgm:pt>
    <dgm:pt modelId="{B597D301-B5FA-4830-9733-6FE9647E4177}" type="parTrans" cxnId="{9EEF8C8D-28D8-41E8-8FE1-743B228FEB24}">
      <dgm:prSet/>
      <dgm:spPr/>
      <dgm:t>
        <a:bodyPr/>
        <a:lstStyle/>
        <a:p>
          <a:endParaRPr lang="nl-BE"/>
        </a:p>
      </dgm:t>
    </dgm:pt>
    <dgm:pt modelId="{9936186C-A6F6-45A2-994A-9AE0AB8193C2}" type="sibTrans" cxnId="{9EEF8C8D-28D8-41E8-8FE1-743B228FEB24}">
      <dgm:prSet/>
      <dgm:spPr/>
      <dgm:t>
        <a:bodyPr/>
        <a:lstStyle/>
        <a:p>
          <a:endParaRPr lang="nl-BE"/>
        </a:p>
      </dgm:t>
    </dgm:pt>
    <dgm:pt modelId="{F9F4E7B5-FC2B-4BC3-B3CF-F91DC3EB822C}">
      <dgm:prSet/>
      <dgm:spPr/>
      <dgm:t>
        <a:bodyPr/>
        <a:lstStyle/>
        <a:p>
          <a:r>
            <a:rPr lang="nl-NL" b="0" i="0" baseline="0">
              <a:latin typeface="Calibri Light" panose="020F0302020204030204" pitchFamily="34" charset="0"/>
              <a:cs typeface="Calibri Light" panose="020F0302020204030204" pitchFamily="34" charset="0"/>
            </a:rPr>
            <a:t>(Financiële) stimulansen om de rollen in te vullen zoals verwacht en goed </a:t>
          </a:r>
          <a:r>
            <a:rPr lang="nl-BE">
              <a:latin typeface="Calibri Light" panose="020F0302020204030204" pitchFamily="34" charset="0"/>
              <a:cs typeface="Calibri Light" panose="020F0302020204030204" pitchFamily="34" charset="0"/>
            </a:rPr>
            <a:t>samen te werken</a:t>
          </a:r>
        </a:p>
      </dgm:t>
    </dgm:pt>
    <dgm:pt modelId="{946D311A-10F7-4C11-B97C-8CCB1AA0A691}" type="parTrans" cxnId="{671E12A6-CF71-4313-88AC-088BF9706527}">
      <dgm:prSet/>
      <dgm:spPr/>
      <dgm:t>
        <a:bodyPr/>
        <a:lstStyle/>
        <a:p>
          <a:endParaRPr lang="nl-BE"/>
        </a:p>
      </dgm:t>
    </dgm:pt>
    <dgm:pt modelId="{622DCB6F-DF98-4155-8B5F-EE8CA38DA259}" type="sibTrans" cxnId="{671E12A6-CF71-4313-88AC-088BF9706527}">
      <dgm:prSet/>
      <dgm:spPr/>
      <dgm:t>
        <a:bodyPr/>
        <a:lstStyle/>
        <a:p>
          <a:endParaRPr lang="nl-BE"/>
        </a:p>
      </dgm:t>
    </dgm:pt>
    <dgm:pt modelId="{4B3CD62B-DC74-403D-B47A-63BE2E7382FC}">
      <dgm:prSet/>
      <dgm:spPr/>
      <dgm:t>
        <a:bodyPr/>
        <a:lstStyle/>
        <a:p>
          <a:r>
            <a:rPr lang="nl-NL">
              <a:latin typeface="Calibri Light" panose="020F0302020204030204" pitchFamily="34" charset="0"/>
              <a:cs typeface="Calibri Light" panose="020F0302020204030204" pitchFamily="34" charset="0"/>
            </a:rPr>
            <a:t>Doeltreffend en kwaliteit van zorg ondersteunend gedeeld elektronisch medisch dossier </a:t>
          </a:r>
          <a:endParaRPr lang="nl-BE">
            <a:latin typeface="Calibri Light" panose="020F0302020204030204" pitchFamily="34" charset="0"/>
            <a:cs typeface="Calibri Light" panose="020F0302020204030204" pitchFamily="34" charset="0"/>
          </a:endParaRPr>
        </a:p>
      </dgm:t>
    </dgm:pt>
    <dgm:pt modelId="{FEDBAD5F-B421-4DCA-8D3E-E768CF2853AC}" type="parTrans" cxnId="{DE6B9AB0-B943-448A-BCCD-168288E6DFA7}">
      <dgm:prSet/>
      <dgm:spPr/>
      <dgm:t>
        <a:bodyPr/>
        <a:lstStyle/>
        <a:p>
          <a:endParaRPr lang="nl-BE"/>
        </a:p>
      </dgm:t>
    </dgm:pt>
    <dgm:pt modelId="{655A53B4-063A-4808-AE1D-F0227D99CC0C}" type="sibTrans" cxnId="{DE6B9AB0-B943-448A-BCCD-168288E6DFA7}">
      <dgm:prSet/>
      <dgm:spPr/>
      <dgm:t>
        <a:bodyPr/>
        <a:lstStyle/>
        <a:p>
          <a:endParaRPr lang="nl-BE"/>
        </a:p>
      </dgm:t>
    </dgm:pt>
    <dgm:pt modelId="{56AC2907-342D-4313-9973-DBD51CD54243}" type="pres">
      <dgm:prSet presAssocID="{5FD56286-61FC-4C23-8708-37717CF0AD7F}" presName="layout" presStyleCnt="0">
        <dgm:presLayoutVars>
          <dgm:chMax/>
          <dgm:chPref/>
          <dgm:dir/>
          <dgm:animOne val="branch"/>
          <dgm:animLvl val="lvl"/>
          <dgm:resizeHandles/>
        </dgm:presLayoutVars>
      </dgm:prSet>
      <dgm:spPr/>
    </dgm:pt>
    <dgm:pt modelId="{A9D5955E-ED3F-43AA-9A44-D80A76B48E6E}" type="pres">
      <dgm:prSet presAssocID="{8F7B096C-47B2-4BF6-88B5-00DC6C0C75BC}" presName="root" presStyleCnt="0">
        <dgm:presLayoutVars>
          <dgm:chMax/>
          <dgm:chPref val="4"/>
        </dgm:presLayoutVars>
      </dgm:prSet>
      <dgm:spPr/>
    </dgm:pt>
    <dgm:pt modelId="{C95D2BDA-2A87-4155-830B-5BA2EAB82AF9}" type="pres">
      <dgm:prSet presAssocID="{8F7B096C-47B2-4BF6-88B5-00DC6C0C75BC}" presName="rootComposite" presStyleCnt="0">
        <dgm:presLayoutVars/>
      </dgm:prSet>
      <dgm:spPr/>
    </dgm:pt>
    <dgm:pt modelId="{48AE3864-709A-4849-8426-E41EEA9420ED}" type="pres">
      <dgm:prSet presAssocID="{8F7B096C-47B2-4BF6-88B5-00DC6C0C75BC}" presName="rootText" presStyleLbl="node0" presStyleIdx="0" presStyleCnt="1">
        <dgm:presLayoutVars>
          <dgm:chMax/>
          <dgm:chPref val="4"/>
        </dgm:presLayoutVars>
      </dgm:prSet>
      <dgm:spPr/>
    </dgm:pt>
    <dgm:pt modelId="{137F8678-AF93-4205-9AE4-A204F4FC3F76}" type="pres">
      <dgm:prSet presAssocID="{8F7B096C-47B2-4BF6-88B5-00DC6C0C75BC}" presName="childShape" presStyleCnt="0">
        <dgm:presLayoutVars>
          <dgm:chMax val="0"/>
          <dgm:chPref val="0"/>
        </dgm:presLayoutVars>
      </dgm:prSet>
      <dgm:spPr/>
    </dgm:pt>
    <dgm:pt modelId="{9B848AA1-F01C-4286-B85F-47595264B815}" type="pres">
      <dgm:prSet presAssocID="{502B3B2A-0C57-4AB8-873C-FD84DBA2B6C8}" presName="childComposite" presStyleCnt="0">
        <dgm:presLayoutVars>
          <dgm:chMax val="0"/>
          <dgm:chPref val="0"/>
        </dgm:presLayoutVars>
      </dgm:prSet>
      <dgm:spPr/>
    </dgm:pt>
    <dgm:pt modelId="{37E10022-25E4-4867-887F-87DDD4410DF0}" type="pres">
      <dgm:prSet presAssocID="{502B3B2A-0C57-4AB8-873C-FD84DBA2B6C8}" presName="Image"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ebruikersnetwerk silhouet"/>
        </a:ext>
      </dgm:extLst>
    </dgm:pt>
    <dgm:pt modelId="{ED823E0F-903A-42E6-9879-9819264CE561}" type="pres">
      <dgm:prSet presAssocID="{502B3B2A-0C57-4AB8-873C-FD84DBA2B6C8}" presName="childText" presStyleLbl="lnNode1" presStyleIdx="0" presStyleCnt="4" custLinFactNeighborX="138">
        <dgm:presLayoutVars>
          <dgm:chMax val="0"/>
          <dgm:chPref val="0"/>
          <dgm:bulletEnabled val="1"/>
        </dgm:presLayoutVars>
      </dgm:prSet>
      <dgm:spPr/>
    </dgm:pt>
    <dgm:pt modelId="{D6441688-E09B-4B49-B6CF-A6C311A3CE4A}" type="pres">
      <dgm:prSet presAssocID="{4B3CD62B-DC74-403D-B47A-63BE2E7382FC}" presName="childComposite" presStyleCnt="0">
        <dgm:presLayoutVars>
          <dgm:chMax val="0"/>
          <dgm:chPref val="0"/>
        </dgm:presLayoutVars>
      </dgm:prSet>
      <dgm:spPr/>
    </dgm:pt>
    <dgm:pt modelId="{18186440-A376-4F58-B91D-ED4004C84E3D}" type="pres">
      <dgm:prSet presAssocID="{4B3CD62B-DC74-403D-B47A-63BE2E7382FC}" presName="Image"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eeldscherm met effen opvulling"/>
        </a:ext>
      </dgm:extLst>
    </dgm:pt>
    <dgm:pt modelId="{F0AF2A30-D8CC-461C-B1E7-C90C648A0294}" type="pres">
      <dgm:prSet presAssocID="{4B3CD62B-DC74-403D-B47A-63BE2E7382FC}" presName="childText" presStyleLbl="lnNode1" presStyleIdx="1" presStyleCnt="4" custLinFactNeighborX="559" custLinFactNeighborY="2518">
        <dgm:presLayoutVars>
          <dgm:chMax val="0"/>
          <dgm:chPref val="0"/>
          <dgm:bulletEnabled val="1"/>
        </dgm:presLayoutVars>
      </dgm:prSet>
      <dgm:spPr/>
    </dgm:pt>
    <dgm:pt modelId="{8538A305-0CFB-4160-8710-120B2787792A}" type="pres">
      <dgm:prSet presAssocID="{F647FB59-183C-4ECE-B425-303FAB73BE4D}" presName="childComposite" presStyleCnt="0">
        <dgm:presLayoutVars>
          <dgm:chMax val="0"/>
          <dgm:chPref val="0"/>
        </dgm:presLayoutVars>
      </dgm:prSet>
      <dgm:spPr/>
    </dgm:pt>
    <dgm:pt modelId="{5C99C743-D63B-4578-9B9D-CEDFF3041B91}" type="pres">
      <dgm:prSet presAssocID="{F647FB59-183C-4ECE-B425-303FAB73BE4D}" presName="Image"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tudentenbaret bij afstuderen silhouet"/>
        </a:ext>
      </dgm:extLst>
    </dgm:pt>
    <dgm:pt modelId="{D9D6CCF2-B9B9-47F8-867B-96BF6D893EEA}" type="pres">
      <dgm:prSet presAssocID="{F647FB59-183C-4ECE-B425-303FAB73BE4D}" presName="childText" presStyleLbl="lnNode1" presStyleIdx="2" presStyleCnt="4">
        <dgm:presLayoutVars>
          <dgm:chMax val="0"/>
          <dgm:chPref val="0"/>
          <dgm:bulletEnabled val="1"/>
        </dgm:presLayoutVars>
      </dgm:prSet>
      <dgm:spPr/>
    </dgm:pt>
    <dgm:pt modelId="{1641272E-754E-4C5B-B72A-3C7AD63FCA3C}" type="pres">
      <dgm:prSet presAssocID="{F9F4E7B5-FC2B-4BC3-B3CF-F91DC3EB822C}" presName="childComposite" presStyleCnt="0">
        <dgm:presLayoutVars>
          <dgm:chMax val="0"/>
          <dgm:chPref val="0"/>
        </dgm:presLayoutVars>
      </dgm:prSet>
      <dgm:spPr/>
    </dgm:pt>
    <dgm:pt modelId="{98FA10D6-0642-499B-BFAE-3BC9453DAFB2}" type="pres">
      <dgm:prSet presAssocID="{F9F4E7B5-FC2B-4BC3-B3CF-F91DC3EB822C}" presName="Image"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unten silhouet"/>
        </a:ext>
      </dgm:extLst>
    </dgm:pt>
    <dgm:pt modelId="{5D74D01A-833A-4189-8BDE-CE27285DEB85}" type="pres">
      <dgm:prSet presAssocID="{F9F4E7B5-FC2B-4BC3-B3CF-F91DC3EB822C}" presName="childText" presStyleLbl="lnNode1" presStyleIdx="3" presStyleCnt="4">
        <dgm:presLayoutVars>
          <dgm:chMax val="0"/>
          <dgm:chPref val="0"/>
          <dgm:bulletEnabled val="1"/>
        </dgm:presLayoutVars>
      </dgm:prSet>
      <dgm:spPr/>
    </dgm:pt>
  </dgm:ptLst>
  <dgm:cxnLst>
    <dgm:cxn modelId="{68030702-E781-42FF-815C-D1A2C941CE3E}" srcId="{5FD56286-61FC-4C23-8708-37717CF0AD7F}" destId="{8F7B096C-47B2-4BF6-88B5-00DC6C0C75BC}" srcOrd="0" destOrd="0" parTransId="{FAFE40FB-9FEC-4D59-B96A-D228FADBB1DE}" sibTransId="{803F3DF9-5C93-4B75-AD9F-37340666797D}"/>
    <dgm:cxn modelId="{3EDC321F-D847-4BE9-8D00-8BD4ED500B48}" type="presOf" srcId="{5FD56286-61FC-4C23-8708-37717CF0AD7F}" destId="{56AC2907-342D-4313-9973-DBD51CD54243}" srcOrd="0" destOrd="0" presId="urn:microsoft.com/office/officeart/2008/layout/PictureAccentList"/>
    <dgm:cxn modelId="{396E1D2D-FA6D-4DAE-8BD5-5252413829ED}" type="presOf" srcId="{F647FB59-183C-4ECE-B425-303FAB73BE4D}" destId="{D9D6CCF2-B9B9-47F8-867B-96BF6D893EEA}" srcOrd="0" destOrd="0" presId="urn:microsoft.com/office/officeart/2008/layout/PictureAccentList"/>
    <dgm:cxn modelId="{1C97F173-9EB0-4B77-88CF-E37489C20816}" type="presOf" srcId="{502B3B2A-0C57-4AB8-873C-FD84DBA2B6C8}" destId="{ED823E0F-903A-42E6-9879-9819264CE561}" srcOrd="0" destOrd="0" presId="urn:microsoft.com/office/officeart/2008/layout/PictureAccentList"/>
    <dgm:cxn modelId="{BF930B78-D497-4931-B6E1-895B9F8E4018}" type="presOf" srcId="{8F7B096C-47B2-4BF6-88B5-00DC6C0C75BC}" destId="{48AE3864-709A-4849-8426-E41EEA9420ED}" srcOrd="0" destOrd="0" presId="urn:microsoft.com/office/officeart/2008/layout/PictureAccentList"/>
    <dgm:cxn modelId="{9EEF8C8D-28D8-41E8-8FE1-743B228FEB24}" srcId="{8F7B096C-47B2-4BF6-88B5-00DC6C0C75BC}" destId="{F647FB59-183C-4ECE-B425-303FAB73BE4D}" srcOrd="2" destOrd="0" parTransId="{B597D301-B5FA-4830-9733-6FE9647E4177}" sibTransId="{9936186C-A6F6-45A2-994A-9AE0AB8193C2}"/>
    <dgm:cxn modelId="{1DF8CCA3-AECC-4F88-A128-6A92248EF742}" type="presOf" srcId="{4B3CD62B-DC74-403D-B47A-63BE2E7382FC}" destId="{F0AF2A30-D8CC-461C-B1E7-C90C648A0294}" srcOrd="0" destOrd="0" presId="urn:microsoft.com/office/officeart/2008/layout/PictureAccentList"/>
    <dgm:cxn modelId="{671E12A6-CF71-4313-88AC-088BF9706527}" srcId="{8F7B096C-47B2-4BF6-88B5-00DC6C0C75BC}" destId="{F9F4E7B5-FC2B-4BC3-B3CF-F91DC3EB822C}" srcOrd="3" destOrd="0" parTransId="{946D311A-10F7-4C11-B97C-8CCB1AA0A691}" sibTransId="{622DCB6F-DF98-4155-8B5F-EE8CA38DA259}"/>
    <dgm:cxn modelId="{DE6B9AB0-B943-448A-BCCD-168288E6DFA7}" srcId="{8F7B096C-47B2-4BF6-88B5-00DC6C0C75BC}" destId="{4B3CD62B-DC74-403D-B47A-63BE2E7382FC}" srcOrd="1" destOrd="0" parTransId="{FEDBAD5F-B421-4DCA-8D3E-E768CF2853AC}" sibTransId="{655A53B4-063A-4808-AE1D-F0227D99CC0C}"/>
    <dgm:cxn modelId="{E1C5F9C1-95FF-423B-A1D7-02188D38EFD1}" srcId="{8F7B096C-47B2-4BF6-88B5-00DC6C0C75BC}" destId="{502B3B2A-0C57-4AB8-873C-FD84DBA2B6C8}" srcOrd="0" destOrd="0" parTransId="{C63E75D3-7A4C-499E-B042-5312B52803A6}" sibTransId="{407BCBE4-0D5F-4923-A575-72CD2FA32440}"/>
    <dgm:cxn modelId="{554212C6-0D96-4647-A848-F83C9E587748}" type="presOf" srcId="{F9F4E7B5-FC2B-4BC3-B3CF-F91DC3EB822C}" destId="{5D74D01A-833A-4189-8BDE-CE27285DEB85}" srcOrd="0" destOrd="0" presId="urn:microsoft.com/office/officeart/2008/layout/PictureAccentList"/>
    <dgm:cxn modelId="{19F48866-D9FD-4FC7-8513-FAE51A027BDC}" type="presParOf" srcId="{56AC2907-342D-4313-9973-DBD51CD54243}" destId="{A9D5955E-ED3F-43AA-9A44-D80A76B48E6E}" srcOrd="0" destOrd="0" presId="urn:microsoft.com/office/officeart/2008/layout/PictureAccentList"/>
    <dgm:cxn modelId="{A6AF275F-BA32-46BB-B97F-5FC155A4C11B}" type="presParOf" srcId="{A9D5955E-ED3F-43AA-9A44-D80A76B48E6E}" destId="{C95D2BDA-2A87-4155-830B-5BA2EAB82AF9}" srcOrd="0" destOrd="0" presId="urn:microsoft.com/office/officeart/2008/layout/PictureAccentList"/>
    <dgm:cxn modelId="{CCC88AB4-4DB1-459C-B891-5562D773BBCD}" type="presParOf" srcId="{C95D2BDA-2A87-4155-830B-5BA2EAB82AF9}" destId="{48AE3864-709A-4849-8426-E41EEA9420ED}" srcOrd="0" destOrd="0" presId="urn:microsoft.com/office/officeart/2008/layout/PictureAccentList"/>
    <dgm:cxn modelId="{6D60F20B-EE02-47F3-9CC0-94E96E9A7C05}" type="presParOf" srcId="{A9D5955E-ED3F-43AA-9A44-D80A76B48E6E}" destId="{137F8678-AF93-4205-9AE4-A204F4FC3F76}" srcOrd="1" destOrd="0" presId="urn:microsoft.com/office/officeart/2008/layout/PictureAccentList"/>
    <dgm:cxn modelId="{06ADD952-FF13-43E3-BACC-B9491DE5D019}" type="presParOf" srcId="{137F8678-AF93-4205-9AE4-A204F4FC3F76}" destId="{9B848AA1-F01C-4286-B85F-47595264B815}" srcOrd="0" destOrd="0" presId="urn:microsoft.com/office/officeart/2008/layout/PictureAccentList"/>
    <dgm:cxn modelId="{C6A31D0F-06F7-40A0-95E3-5C5D179CAED4}" type="presParOf" srcId="{9B848AA1-F01C-4286-B85F-47595264B815}" destId="{37E10022-25E4-4867-887F-87DDD4410DF0}" srcOrd="0" destOrd="0" presId="urn:microsoft.com/office/officeart/2008/layout/PictureAccentList"/>
    <dgm:cxn modelId="{029F612F-6BE0-400D-BEB0-6A2341FCA961}" type="presParOf" srcId="{9B848AA1-F01C-4286-B85F-47595264B815}" destId="{ED823E0F-903A-42E6-9879-9819264CE561}" srcOrd="1" destOrd="0" presId="urn:microsoft.com/office/officeart/2008/layout/PictureAccentList"/>
    <dgm:cxn modelId="{1691E53C-37FA-4727-8C2B-6CD76E38D49E}" type="presParOf" srcId="{137F8678-AF93-4205-9AE4-A204F4FC3F76}" destId="{D6441688-E09B-4B49-B6CF-A6C311A3CE4A}" srcOrd="1" destOrd="0" presId="urn:microsoft.com/office/officeart/2008/layout/PictureAccentList"/>
    <dgm:cxn modelId="{5091D5B1-EC42-482D-840C-AD134B587E1C}" type="presParOf" srcId="{D6441688-E09B-4B49-B6CF-A6C311A3CE4A}" destId="{18186440-A376-4F58-B91D-ED4004C84E3D}" srcOrd="0" destOrd="0" presId="urn:microsoft.com/office/officeart/2008/layout/PictureAccentList"/>
    <dgm:cxn modelId="{07B94E07-AC50-4F22-A6B8-BF689E0418D6}" type="presParOf" srcId="{D6441688-E09B-4B49-B6CF-A6C311A3CE4A}" destId="{F0AF2A30-D8CC-461C-B1E7-C90C648A0294}" srcOrd="1" destOrd="0" presId="urn:microsoft.com/office/officeart/2008/layout/PictureAccentList"/>
    <dgm:cxn modelId="{97BE6363-51E4-4E8C-B04D-F1FEEC9B07DE}" type="presParOf" srcId="{137F8678-AF93-4205-9AE4-A204F4FC3F76}" destId="{8538A305-0CFB-4160-8710-120B2787792A}" srcOrd="2" destOrd="0" presId="urn:microsoft.com/office/officeart/2008/layout/PictureAccentList"/>
    <dgm:cxn modelId="{AD3EB6B8-BA9C-4A63-A487-3C47E5559551}" type="presParOf" srcId="{8538A305-0CFB-4160-8710-120B2787792A}" destId="{5C99C743-D63B-4578-9B9D-CEDFF3041B91}" srcOrd="0" destOrd="0" presId="urn:microsoft.com/office/officeart/2008/layout/PictureAccentList"/>
    <dgm:cxn modelId="{B33E05DF-C1DC-4C12-8CEA-7A897E985F61}" type="presParOf" srcId="{8538A305-0CFB-4160-8710-120B2787792A}" destId="{D9D6CCF2-B9B9-47F8-867B-96BF6D893EEA}" srcOrd="1" destOrd="0" presId="urn:microsoft.com/office/officeart/2008/layout/PictureAccentList"/>
    <dgm:cxn modelId="{34491D74-7EDA-4594-9296-BCBB18A60104}" type="presParOf" srcId="{137F8678-AF93-4205-9AE4-A204F4FC3F76}" destId="{1641272E-754E-4C5B-B72A-3C7AD63FCA3C}" srcOrd="3" destOrd="0" presId="urn:microsoft.com/office/officeart/2008/layout/PictureAccentList"/>
    <dgm:cxn modelId="{63C85349-9019-4538-82F1-B960ACA37D32}" type="presParOf" srcId="{1641272E-754E-4C5B-B72A-3C7AD63FCA3C}" destId="{98FA10D6-0642-499B-BFAE-3BC9453DAFB2}" srcOrd="0" destOrd="0" presId="urn:microsoft.com/office/officeart/2008/layout/PictureAccentList"/>
    <dgm:cxn modelId="{B71F8F7A-E438-4632-AA11-C65AE1BF1D7B}" type="presParOf" srcId="{1641272E-754E-4C5B-B72A-3C7AD63FCA3C}" destId="{5D74D01A-833A-4189-8BDE-CE27285DEB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82B55-A19A-46C7-B863-95B3D8664E51}">
      <dsp:nvSpPr>
        <dsp:cNvPr id="0" name=""/>
        <dsp:cNvSpPr/>
      </dsp:nvSpPr>
      <dsp:spPr>
        <a:xfrm rot="10800000">
          <a:off x="2304121" y="129951"/>
          <a:ext cx="8182999" cy="367576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620911" tIns="110490" rIns="206248" bIns="110490" numCol="1" spcCol="1270" anchor="t" anchorCtr="0">
          <a:noAutofit/>
        </a:bodyPr>
        <a:lstStyle/>
        <a:p>
          <a:pPr marL="0" lvl="0" indent="0" algn="l" defTabSz="1289050">
            <a:lnSpc>
              <a:spcPct val="90000"/>
            </a:lnSpc>
            <a:spcBef>
              <a:spcPct val="0"/>
            </a:spcBef>
            <a:spcAft>
              <a:spcPct val="35000"/>
            </a:spcAft>
            <a:buNone/>
          </a:pPr>
          <a:r>
            <a:rPr lang="nl-NL" sz="2900" kern="1200">
              <a:latin typeface="Calibri Light" panose="020F0302020204030204" pitchFamily="34" charset="0"/>
              <a:cs typeface="Calibri Light" panose="020F0302020204030204" pitchFamily="34" charset="0"/>
            </a:rPr>
            <a:t>Drukte ons met de neus op de feiten </a:t>
          </a:r>
          <a:endParaRPr lang="nl-BE" sz="2900" kern="1200">
            <a:latin typeface="Calibri Light" panose="020F0302020204030204" pitchFamily="34" charset="0"/>
            <a:cs typeface="Calibri Light" panose="020F0302020204030204" pitchFamily="34" charset="0"/>
          </a:endParaRPr>
        </a:p>
        <a:p>
          <a:pPr marL="228600" lvl="1" indent="-228600" algn="l" defTabSz="1022350">
            <a:lnSpc>
              <a:spcPct val="90000"/>
            </a:lnSpc>
            <a:spcBef>
              <a:spcPct val="0"/>
            </a:spcBef>
            <a:spcAft>
              <a:spcPct val="15000"/>
            </a:spcAft>
            <a:buChar char="•"/>
          </a:pPr>
          <a:r>
            <a:rPr lang="nl-NL" sz="2300" kern="1200">
              <a:latin typeface="Calibri Light" panose="020F0302020204030204" pitchFamily="34" charset="0"/>
              <a:cs typeface="Calibri Light" panose="020F0302020204030204" pitchFamily="34" charset="0"/>
            </a:rPr>
            <a:t>CRA heeft grote meerwaarde in coördinatie van centraal medisch beleid in WZC </a:t>
          </a:r>
          <a:endParaRPr lang="nl-BE" sz="2300" kern="1200">
            <a:latin typeface="Calibri Light" panose="020F0302020204030204" pitchFamily="34" charset="0"/>
            <a:cs typeface="Calibri Light" panose="020F0302020204030204" pitchFamily="34" charset="0"/>
          </a:endParaRPr>
        </a:p>
        <a:p>
          <a:pPr marL="228600" lvl="1" indent="-228600" algn="l" defTabSz="1022350">
            <a:lnSpc>
              <a:spcPct val="90000"/>
            </a:lnSpc>
            <a:spcBef>
              <a:spcPct val="0"/>
            </a:spcBef>
            <a:spcAft>
              <a:spcPct val="15000"/>
            </a:spcAft>
            <a:buChar char="•"/>
          </a:pPr>
          <a:r>
            <a:rPr lang="nl-NL" sz="2300" kern="1200">
              <a:latin typeface="Calibri Light" panose="020F0302020204030204" pitchFamily="34" charset="0"/>
              <a:cs typeface="Calibri Light" panose="020F0302020204030204" pitchFamily="34" charset="0"/>
            </a:rPr>
            <a:t>Bevestigde nood aan</a:t>
          </a:r>
          <a:endParaRPr lang="nl-BE" sz="2300" kern="1200">
            <a:latin typeface="Calibri Light" panose="020F0302020204030204" pitchFamily="34" charset="0"/>
            <a:cs typeface="Calibri Light" panose="020F0302020204030204" pitchFamily="34" charset="0"/>
          </a:endParaRPr>
        </a:p>
        <a:p>
          <a:pPr marL="457200" lvl="2" indent="-228600" algn="l" defTabSz="1022350">
            <a:lnSpc>
              <a:spcPct val="90000"/>
            </a:lnSpc>
            <a:spcBef>
              <a:spcPct val="0"/>
            </a:spcBef>
            <a:spcAft>
              <a:spcPct val="15000"/>
            </a:spcAft>
            <a:buChar char="•"/>
          </a:pPr>
          <a:r>
            <a:rPr lang="nl-NL" sz="2300" kern="1200">
              <a:latin typeface="Calibri Light" panose="020F0302020204030204" pitchFamily="34" charset="0"/>
              <a:cs typeface="Calibri Light" panose="020F0302020204030204" pitchFamily="34" charset="0"/>
            </a:rPr>
            <a:t>Een betere samenwerking tussen CRA en huisartsen</a:t>
          </a:r>
          <a:endParaRPr lang="nl-BE" sz="2300" kern="1200">
            <a:latin typeface="Calibri Light" panose="020F0302020204030204" pitchFamily="34" charset="0"/>
            <a:cs typeface="Calibri Light" panose="020F0302020204030204" pitchFamily="34" charset="0"/>
          </a:endParaRPr>
        </a:p>
        <a:p>
          <a:pPr marL="457200" lvl="2" indent="-228600" algn="l" defTabSz="1022350">
            <a:lnSpc>
              <a:spcPct val="90000"/>
            </a:lnSpc>
            <a:spcBef>
              <a:spcPct val="0"/>
            </a:spcBef>
            <a:spcAft>
              <a:spcPct val="15000"/>
            </a:spcAft>
            <a:buChar char="•"/>
          </a:pPr>
          <a:r>
            <a:rPr lang="nl-NL" sz="2300" kern="1200">
              <a:latin typeface="Calibri Light" panose="020F0302020204030204" pitchFamily="34" charset="0"/>
              <a:cs typeface="Calibri Light" panose="020F0302020204030204" pitchFamily="34" charset="0"/>
            </a:rPr>
            <a:t>randvoorwaarden voor kwaliteit </a:t>
          </a:r>
          <a:endParaRPr lang="nl-BE" sz="2300" kern="1200">
            <a:latin typeface="Calibri Light" panose="020F0302020204030204" pitchFamily="34" charset="0"/>
            <a:cs typeface="Calibri Light" panose="020F0302020204030204" pitchFamily="34" charset="0"/>
          </a:endParaRPr>
        </a:p>
        <a:p>
          <a:pPr marL="228600" lvl="1" indent="-228600" algn="l" defTabSz="1022350">
            <a:lnSpc>
              <a:spcPct val="90000"/>
            </a:lnSpc>
            <a:spcBef>
              <a:spcPct val="0"/>
            </a:spcBef>
            <a:spcAft>
              <a:spcPct val="15000"/>
            </a:spcAft>
            <a:buChar char="•"/>
          </a:pPr>
          <a:r>
            <a:rPr lang="nl-NL" sz="2300" kern="1200">
              <a:latin typeface="Calibri Light" panose="020F0302020204030204" pitchFamily="34" charset="0"/>
              <a:cs typeface="Calibri Light" panose="020F0302020204030204" pitchFamily="34" charset="0"/>
            </a:rPr>
            <a:t>Creëerde een momentum om hier samen over na te denken  </a:t>
          </a:r>
          <a:endParaRPr lang="nl-BE" sz="2300" kern="1200">
            <a:latin typeface="Calibri Light" panose="020F0302020204030204" pitchFamily="34" charset="0"/>
            <a:cs typeface="Calibri Light" panose="020F0302020204030204" pitchFamily="34" charset="0"/>
          </a:endParaRPr>
        </a:p>
      </dsp:txBody>
      <dsp:txXfrm rot="10800000">
        <a:off x="3223063" y="129951"/>
        <a:ext cx="7264057" cy="3675767"/>
      </dsp:txXfrm>
    </dsp:sp>
    <dsp:sp modelId="{C345F92F-226D-49D1-90F4-F695AA8BE34C}">
      <dsp:nvSpPr>
        <dsp:cNvPr id="0" name=""/>
        <dsp:cNvSpPr/>
      </dsp:nvSpPr>
      <dsp:spPr>
        <a:xfrm>
          <a:off x="697360" y="150756"/>
          <a:ext cx="3675767" cy="367576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0" r="-30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236CE0-1A6C-4580-92EE-5D04D61A0469}">
      <dsp:nvSpPr>
        <dsp:cNvPr id="0" name=""/>
        <dsp:cNvSpPr/>
      </dsp:nvSpPr>
      <dsp:spPr>
        <a:xfrm>
          <a:off x="0" y="338667"/>
          <a:ext cx="8128000" cy="5079999"/>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4D5A60-F762-442D-99B8-7E6D4BC3BA8A}">
      <dsp:nvSpPr>
        <dsp:cNvPr id="0" name=""/>
        <dsp:cNvSpPr/>
      </dsp:nvSpPr>
      <dsp:spPr>
        <a:xfrm>
          <a:off x="800608" y="3946821"/>
          <a:ext cx="186944" cy="18694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CDD9DF34-303D-4A34-9667-09963801204C}">
      <dsp:nvSpPr>
        <dsp:cNvPr id="0" name=""/>
        <dsp:cNvSpPr/>
      </dsp:nvSpPr>
      <dsp:spPr>
        <a:xfrm>
          <a:off x="894080" y="4040293"/>
          <a:ext cx="1389888" cy="1209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58" tIns="0" rIns="0" bIns="0" numCol="1" spcCol="1270" anchor="t" anchorCtr="0">
          <a:noAutofit/>
        </a:bodyPr>
        <a:lstStyle/>
        <a:p>
          <a:pPr marL="0" lvl="0" indent="0" algn="l" defTabSz="800100">
            <a:lnSpc>
              <a:spcPct val="90000"/>
            </a:lnSpc>
            <a:spcBef>
              <a:spcPct val="0"/>
            </a:spcBef>
            <a:spcAft>
              <a:spcPct val="35000"/>
            </a:spcAft>
            <a:buNone/>
          </a:pPr>
          <a:r>
            <a:rPr lang="nl-NL" sz="1800" b="0" i="1" kern="1200">
              <a:latin typeface="Calibri Light" panose="020F0302020204030204" pitchFamily="34" charset="0"/>
              <a:cs typeface="Calibri Light" panose="020F0302020204030204" pitchFamily="34" charset="0"/>
            </a:rPr>
            <a:t>Verkenning literatuur en contacten </a:t>
          </a:r>
          <a:endParaRPr lang="nl-BE" sz="1800" b="0" i="1" kern="1200">
            <a:latin typeface="Calibri Light" panose="020F0302020204030204" pitchFamily="34" charset="0"/>
            <a:cs typeface="Calibri Light" panose="020F0302020204030204" pitchFamily="34" charset="0"/>
          </a:endParaRPr>
        </a:p>
      </dsp:txBody>
      <dsp:txXfrm>
        <a:off x="894080" y="4040293"/>
        <a:ext cx="1389888" cy="1209039"/>
      </dsp:txXfrm>
    </dsp:sp>
    <dsp:sp modelId="{1A5AE632-EF01-49D4-92D2-3DFB7210739A}">
      <dsp:nvSpPr>
        <dsp:cNvPr id="0" name=""/>
        <dsp:cNvSpPr/>
      </dsp:nvSpPr>
      <dsp:spPr>
        <a:xfrm>
          <a:off x="2121408" y="2765213"/>
          <a:ext cx="325120" cy="325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05734AE1-9929-4653-AAD7-8859907DBB33}">
      <dsp:nvSpPr>
        <dsp:cNvPr id="0" name=""/>
        <dsp:cNvSpPr/>
      </dsp:nvSpPr>
      <dsp:spPr>
        <a:xfrm>
          <a:off x="2283968" y="2927773"/>
          <a:ext cx="1706879" cy="2321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274" tIns="0" rIns="0" bIns="0" numCol="1" spcCol="1270" anchor="t" anchorCtr="0">
          <a:noAutofit/>
        </a:bodyPr>
        <a:lstStyle/>
        <a:p>
          <a:pPr marL="0" lvl="0" indent="0" algn="l" defTabSz="800100">
            <a:lnSpc>
              <a:spcPct val="90000"/>
            </a:lnSpc>
            <a:spcBef>
              <a:spcPct val="0"/>
            </a:spcBef>
            <a:spcAft>
              <a:spcPct val="35000"/>
            </a:spcAft>
            <a:buNone/>
          </a:pPr>
          <a:r>
            <a:rPr lang="nl-NL" sz="1800" b="0" i="1" kern="1200">
              <a:latin typeface="Calibri Light" panose="020F0302020204030204" pitchFamily="34" charset="0"/>
              <a:cs typeface="Calibri Light" panose="020F0302020204030204" pitchFamily="34" charset="0"/>
            </a:rPr>
            <a:t>2 focusgroepen met 12 </a:t>
          </a:r>
          <a:r>
            <a:rPr lang="nl-NL" sz="1800" b="0" i="1" kern="1200" err="1">
              <a:latin typeface="Calibri Light" panose="020F0302020204030204" pitchFamily="34" charset="0"/>
              <a:cs typeface="Calibri Light" panose="020F0302020204030204" pitchFamily="34" charset="0"/>
            </a:rPr>
            <a:t>CRA’s</a:t>
          </a:r>
          <a:r>
            <a:rPr lang="nl-NL" sz="1800" b="0" i="1" kern="1200">
              <a:latin typeface="Calibri Light" panose="020F0302020204030204" pitchFamily="34" charset="0"/>
              <a:cs typeface="Calibri Light" panose="020F0302020204030204" pitchFamily="34" charset="0"/>
            </a:rPr>
            <a:t> uit diverse Vlaamse regio’s </a:t>
          </a:r>
        </a:p>
      </dsp:txBody>
      <dsp:txXfrm>
        <a:off x="2283968" y="2927773"/>
        <a:ext cx="1706879" cy="2321559"/>
      </dsp:txXfrm>
    </dsp:sp>
    <dsp:sp modelId="{15ADD06D-D7C1-498A-BA79-0F055745AF98}">
      <dsp:nvSpPr>
        <dsp:cNvPr id="0" name=""/>
        <dsp:cNvSpPr/>
      </dsp:nvSpPr>
      <dsp:spPr>
        <a:xfrm>
          <a:off x="3807967" y="1894501"/>
          <a:ext cx="430784" cy="430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93476E7D-1D27-4997-90A8-88F4BB201488}">
      <dsp:nvSpPr>
        <dsp:cNvPr id="0" name=""/>
        <dsp:cNvSpPr/>
      </dsp:nvSpPr>
      <dsp:spPr>
        <a:xfrm>
          <a:off x="4059221" y="2262281"/>
          <a:ext cx="1706879" cy="313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264" tIns="0" rIns="0" bIns="0" numCol="1" spcCol="1270" anchor="t" anchorCtr="0">
          <a:noAutofit/>
        </a:bodyPr>
        <a:lstStyle/>
        <a:p>
          <a:pPr marL="0" lvl="0" indent="0" algn="l" defTabSz="800100">
            <a:lnSpc>
              <a:spcPct val="90000"/>
            </a:lnSpc>
            <a:spcBef>
              <a:spcPct val="0"/>
            </a:spcBef>
            <a:spcAft>
              <a:spcPct val="35000"/>
            </a:spcAft>
            <a:buNone/>
          </a:pPr>
          <a:r>
            <a:rPr lang="nl-NL" sz="1800" b="0" i="1" kern="1200">
              <a:latin typeface="Calibri Light" panose="020F0302020204030204" pitchFamily="34" charset="0"/>
              <a:cs typeface="Calibri Light" panose="020F0302020204030204" pitchFamily="34" charset="0"/>
            </a:rPr>
            <a:t>2 focusgroepen met afgevaardigden  koepels, CRA, huisartsen, Jong Domus en syndicaten</a:t>
          </a:r>
          <a:endParaRPr lang="nl-BE" sz="1800" b="0" i="1" kern="1200">
            <a:latin typeface="Calibri Light" panose="020F0302020204030204" pitchFamily="34" charset="0"/>
            <a:cs typeface="Calibri Light" panose="020F0302020204030204" pitchFamily="34" charset="0"/>
          </a:endParaRPr>
        </a:p>
      </dsp:txBody>
      <dsp:txXfrm>
        <a:off x="4059221" y="2262281"/>
        <a:ext cx="1706879" cy="3139439"/>
      </dsp:txXfrm>
    </dsp:sp>
    <dsp:sp modelId="{668A3D8E-9C96-460E-82CE-8F118DF008B3}">
      <dsp:nvSpPr>
        <dsp:cNvPr id="0" name=""/>
        <dsp:cNvSpPr/>
      </dsp:nvSpPr>
      <dsp:spPr>
        <a:xfrm>
          <a:off x="5887169" y="1381182"/>
          <a:ext cx="577088" cy="5770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C13DFD9C-9A89-41CF-8C03-0CBC71F9F1C8}">
      <dsp:nvSpPr>
        <dsp:cNvPr id="0" name=""/>
        <dsp:cNvSpPr/>
      </dsp:nvSpPr>
      <dsp:spPr>
        <a:xfrm>
          <a:off x="5933439" y="1606973"/>
          <a:ext cx="1706879" cy="364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787" tIns="0" rIns="0" bIns="0" numCol="1" spcCol="1270" anchor="t" anchorCtr="0">
          <a:noAutofit/>
        </a:bodyPr>
        <a:lstStyle/>
        <a:p>
          <a:pPr marL="0" lvl="0" indent="0" algn="l" defTabSz="800100">
            <a:lnSpc>
              <a:spcPct val="90000"/>
            </a:lnSpc>
            <a:spcBef>
              <a:spcPct val="0"/>
            </a:spcBef>
            <a:spcAft>
              <a:spcPct val="35000"/>
            </a:spcAft>
            <a:buNone/>
          </a:pPr>
          <a:endParaRPr lang="nl-BE" sz="1800" kern="1200"/>
        </a:p>
      </dsp:txBody>
      <dsp:txXfrm>
        <a:off x="5933439" y="1606973"/>
        <a:ext cx="1706879" cy="36423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843A3-7D63-47C7-9C80-B44CEF8E92EA}">
      <dsp:nvSpPr>
        <dsp:cNvPr id="0" name=""/>
        <dsp:cNvSpPr/>
      </dsp:nvSpPr>
      <dsp:spPr>
        <a:xfrm>
          <a:off x="1853079" y="0"/>
          <a:ext cx="1750367" cy="97242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latin typeface="Calibri Light" panose="020F0302020204030204" pitchFamily="34" charset="0"/>
              <a:cs typeface="Calibri Light" panose="020F0302020204030204" pitchFamily="34" charset="0"/>
            </a:rPr>
            <a:t>Nederlands ideaal?</a:t>
          </a:r>
          <a:endParaRPr lang="nl-BE" sz="1800" kern="1200">
            <a:latin typeface="Calibri Light" panose="020F0302020204030204" pitchFamily="34" charset="0"/>
            <a:cs typeface="Calibri Light" panose="020F0302020204030204" pitchFamily="34" charset="0"/>
          </a:endParaRPr>
        </a:p>
      </dsp:txBody>
      <dsp:txXfrm>
        <a:off x="1881560" y="28481"/>
        <a:ext cx="1693405" cy="915464"/>
      </dsp:txXfrm>
    </dsp:sp>
    <dsp:sp modelId="{69D17DD6-B97D-423C-B838-AB50616369E7}">
      <dsp:nvSpPr>
        <dsp:cNvPr id="0" name=""/>
        <dsp:cNvSpPr/>
      </dsp:nvSpPr>
      <dsp:spPr>
        <a:xfrm>
          <a:off x="4381388" y="0"/>
          <a:ext cx="1750367" cy="97242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latin typeface="Calibri Light" panose="020F0302020204030204" pitchFamily="34" charset="0"/>
              <a:cs typeface="Calibri Light" panose="020F0302020204030204" pitchFamily="34" charset="0"/>
            </a:rPr>
            <a:t>Tussenvormen op Vlaamse bodem?</a:t>
          </a:r>
          <a:endParaRPr lang="nl-BE" sz="1800" kern="1200">
            <a:latin typeface="Calibri Light" panose="020F0302020204030204" pitchFamily="34" charset="0"/>
            <a:cs typeface="Calibri Light" panose="020F0302020204030204" pitchFamily="34" charset="0"/>
          </a:endParaRPr>
        </a:p>
      </dsp:txBody>
      <dsp:txXfrm>
        <a:off x="4409869" y="28481"/>
        <a:ext cx="1693405" cy="915464"/>
      </dsp:txXfrm>
    </dsp:sp>
    <dsp:sp modelId="{BC32BD27-CA40-48A9-870D-D2F73698F044}">
      <dsp:nvSpPr>
        <dsp:cNvPr id="0" name=""/>
        <dsp:cNvSpPr/>
      </dsp:nvSpPr>
      <dsp:spPr>
        <a:xfrm>
          <a:off x="3627758" y="4132813"/>
          <a:ext cx="729319" cy="729319"/>
        </a:xfrm>
        <a:prstGeom prst="triangl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2DA55C32-903E-452D-B7FD-90268B68177F}">
      <dsp:nvSpPr>
        <dsp:cNvPr id="0" name=""/>
        <dsp:cNvSpPr/>
      </dsp:nvSpPr>
      <dsp:spPr>
        <a:xfrm rot="240000">
          <a:off x="1803789" y="3820291"/>
          <a:ext cx="4377256" cy="3060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CDF75503-E93D-40AA-A119-AC5FEA606007}">
      <dsp:nvSpPr>
        <dsp:cNvPr id="0" name=""/>
        <dsp:cNvSpPr/>
      </dsp:nvSpPr>
      <dsp:spPr>
        <a:xfrm rot="240000">
          <a:off x="4431951" y="3054997"/>
          <a:ext cx="1746483" cy="8136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a:latin typeface="Calibri Light" panose="020F0302020204030204" pitchFamily="34" charset="0"/>
              <a:cs typeface="Calibri Light" panose="020F0302020204030204" pitchFamily="34" charset="0"/>
            </a:rPr>
            <a:t>CRA met verpleegkundig specialist</a:t>
          </a:r>
          <a:endParaRPr lang="nl-BE" sz="1400" kern="1200">
            <a:latin typeface="Calibri Light" panose="020F0302020204030204" pitchFamily="34" charset="0"/>
            <a:cs typeface="Calibri Light" panose="020F0302020204030204" pitchFamily="34" charset="0"/>
          </a:endParaRPr>
        </a:p>
      </dsp:txBody>
      <dsp:txXfrm>
        <a:off x="4471672" y="3094718"/>
        <a:ext cx="1667041" cy="734241"/>
      </dsp:txXfrm>
    </dsp:sp>
    <dsp:sp modelId="{016029CE-53D8-448A-B2D4-4124132E2F2A}">
      <dsp:nvSpPr>
        <dsp:cNvPr id="0" name=""/>
        <dsp:cNvSpPr/>
      </dsp:nvSpPr>
      <dsp:spPr>
        <a:xfrm rot="240000">
          <a:off x="4495159" y="2179813"/>
          <a:ext cx="1746483" cy="8136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a:latin typeface="Calibri Light" panose="020F0302020204030204" pitchFamily="34" charset="0"/>
              <a:cs typeface="Calibri Light" panose="020F0302020204030204" pitchFamily="34" charset="0"/>
            </a:rPr>
            <a:t>Kernteam huisartsen</a:t>
          </a:r>
          <a:endParaRPr lang="nl-BE" sz="1400" kern="1200">
            <a:latin typeface="Calibri Light" panose="020F0302020204030204" pitchFamily="34" charset="0"/>
            <a:cs typeface="Calibri Light" panose="020F0302020204030204" pitchFamily="34" charset="0"/>
          </a:endParaRPr>
        </a:p>
      </dsp:txBody>
      <dsp:txXfrm>
        <a:off x="4534880" y="2219534"/>
        <a:ext cx="1667041" cy="734241"/>
      </dsp:txXfrm>
    </dsp:sp>
    <dsp:sp modelId="{1EEAB0CA-D7A1-44C7-8B74-583A853BF69E}">
      <dsp:nvSpPr>
        <dsp:cNvPr id="0" name=""/>
        <dsp:cNvSpPr/>
      </dsp:nvSpPr>
      <dsp:spPr>
        <a:xfrm rot="240000">
          <a:off x="4558367" y="1324077"/>
          <a:ext cx="1746483" cy="8136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a:latin typeface="Calibri Light" panose="020F0302020204030204" pitchFamily="34" charset="0"/>
              <a:cs typeface="Calibri Light" panose="020F0302020204030204" pitchFamily="34" charset="0"/>
            </a:rPr>
            <a:t>CRA met Ouderen Expertise Team</a:t>
          </a:r>
          <a:endParaRPr lang="nl-BE" sz="1400" kern="1200">
            <a:latin typeface="Calibri Light" panose="020F0302020204030204" pitchFamily="34" charset="0"/>
            <a:cs typeface="Calibri Light" panose="020F0302020204030204" pitchFamily="34" charset="0"/>
          </a:endParaRPr>
        </a:p>
      </dsp:txBody>
      <dsp:txXfrm>
        <a:off x="4598088" y="1363798"/>
        <a:ext cx="1667041" cy="734241"/>
      </dsp:txXfrm>
    </dsp:sp>
    <dsp:sp modelId="{00E6C0D7-2FAA-4F24-8C55-F838ACD04079}">
      <dsp:nvSpPr>
        <dsp:cNvPr id="0" name=""/>
        <dsp:cNvSpPr/>
      </dsp:nvSpPr>
      <dsp:spPr>
        <a:xfrm rot="240000">
          <a:off x="1927953" y="2879960"/>
          <a:ext cx="1746483" cy="8136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a:latin typeface="Calibri Light" panose="020F0302020204030204" pitchFamily="34" charset="0"/>
              <a:cs typeface="Calibri Light" panose="020F0302020204030204" pitchFamily="34" charset="0"/>
            </a:rPr>
            <a:t>De verpleeghuisarts</a:t>
          </a:r>
          <a:endParaRPr lang="nl-BE" sz="1400" kern="1200">
            <a:latin typeface="Calibri Light" panose="020F0302020204030204" pitchFamily="34" charset="0"/>
            <a:cs typeface="Calibri Light" panose="020F0302020204030204" pitchFamily="34" charset="0"/>
          </a:endParaRPr>
        </a:p>
      </dsp:txBody>
      <dsp:txXfrm>
        <a:off x="1967674" y="2919681"/>
        <a:ext cx="1667041" cy="734241"/>
      </dsp:txXfrm>
    </dsp:sp>
    <dsp:sp modelId="{E4FD9406-236B-4B05-9A40-4A3B6B08E116}">
      <dsp:nvSpPr>
        <dsp:cNvPr id="0" name=""/>
        <dsp:cNvSpPr/>
      </dsp:nvSpPr>
      <dsp:spPr>
        <a:xfrm rot="240000">
          <a:off x="1991161" y="2004776"/>
          <a:ext cx="1746483" cy="8136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a:latin typeface="Calibri Light" panose="020F0302020204030204" pitchFamily="34" charset="0"/>
              <a:cs typeface="Calibri Light" panose="020F0302020204030204" pitchFamily="34" charset="0"/>
            </a:rPr>
            <a:t>De specialist ouderenzorg </a:t>
          </a:r>
        </a:p>
        <a:p>
          <a:pPr marL="0" lvl="0" indent="0" algn="ctr" defTabSz="622300">
            <a:lnSpc>
              <a:spcPct val="90000"/>
            </a:lnSpc>
            <a:spcBef>
              <a:spcPct val="0"/>
            </a:spcBef>
            <a:spcAft>
              <a:spcPct val="35000"/>
            </a:spcAft>
            <a:buNone/>
          </a:pPr>
          <a:r>
            <a:rPr lang="nl-NL" sz="1400" kern="1200">
              <a:latin typeface="Calibri Light" panose="020F0302020204030204" pitchFamily="34" charset="0"/>
              <a:cs typeface="Calibri Light" panose="020F0302020204030204" pitchFamily="34" charset="0"/>
            </a:rPr>
            <a:t>met de huisarts </a:t>
          </a:r>
          <a:endParaRPr lang="nl-BE" sz="1400" kern="1200">
            <a:latin typeface="Calibri Light" panose="020F0302020204030204" pitchFamily="34" charset="0"/>
            <a:cs typeface="Calibri Light" panose="020F0302020204030204" pitchFamily="34" charset="0"/>
          </a:endParaRPr>
        </a:p>
      </dsp:txBody>
      <dsp:txXfrm>
        <a:off x="2030882" y="2044497"/>
        <a:ext cx="1667041" cy="7342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37DA2-61FE-4602-BAC2-FB885BAA8A9E}">
      <dsp:nvSpPr>
        <dsp:cNvPr id="0" name=""/>
        <dsp:cNvSpPr/>
      </dsp:nvSpPr>
      <dsp:spPr>
        <a:xfrm rot="5400000">
          <a:off x="-122251" y="126417"/>
          <a:ext cx="815008" cy="5705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nl-NL" sz="2000" kern="1200"/>
            <a:t>1</a:t>
          </a:r>
          <a:endParaRPr lang="nl-BE" sz="1200" kern="1200"/>
        </a:p>
      </dsp:txBody>
      <dsp:txXfrm rot="-5400000">
        <a:off x="1" y="289419"/>
        <a:ext cx="570505" cy="244503"/>
      </dsp:txXfrm>
    </dsp:sp>
    <dsp:sp modelId="{3E4E6D7F-C5A5-42DB-9108-1042F644BDD6}">
      <dsp:nvSpPr>
        <dsp:cNvPr id="0" name=""/>
        <dsp:cNvSpPr/>
      </dsp:nvSpPr>
      <dsp:spPr>
        <a:xfrm rot="5400000">
          <a:off x="5464695" y="-4890023"/>
          <a:ext cx="530034" cy="1031841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57150" lvl="1" indent="-57150" algn="l" defTabSz="44450">
            <a:lnSpc>
              <a:spcPct val="90000"/>
            </a:lnSpc>
            <a:spcBef>
              <a:spcPct val="0"/>
            </a:spcBef>
            <a:spcAft>
              <a:spcPct val="15000"/>
            </a:spcAft>
            <a:buNone/>
          </a:pPr>
          <a:r>
            <a:rPr lang="nl-NL" kern="1200">
              <a:latin typeface="Calibri Light" panose="020F0302020204030204" pitchFamily="34" charset="0"/>
              <a:cs typeface="Calibri Light" panose="020F0302020204030204" pitchFamily="34" charset="0"/>
            </a:rPr>
            <a:t>Persoons- en doelgericht </a:t>
          </a:r>
          <a:endParaRPr lang="nl-BE" sz="1200" kern="1200">
            <a:latin typeface="Calibri Light" panose="020F0302020204030204" pitchFamily="34" charset="0"/>
            <a:cs typeface="Calibri Light" panose="020F0302020204030204" pitchFamily="34" charset="0"/>
          </a:endParaRPr>
        </a:p>
      </dsp:txBody>
      <dsp:txXfrm rot="-5400000">
        <a:off x="570505" y="30041"/>
        <a:ext cx="10292540" cy="478286"/>
      </dsp:txXfrm>
    </dsp:sp>
    <dsp:sp modelId="{FDAD8DB5-203F-4C49-BA83-0B5CA73A6115}">
      <dsp:nvSpPr>
        <dsp:cNvPr id="0" name=""/>
        <dsp:cNvSpPr/>
      </dsp:nvSpPr>
      <dsp:spPr>
        <a:xfrm rot="5400000">
          <a:off x="-122251" y="842259"/>
          <a:ext cx="815008" cy="5705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a:t>2</a:t>
          </a:r>
          <a:endParaRPr lang="nl-BE" sz="1600" kern="1200"/>
        </a:p>
      </dsp:txBody>
      <dsp:txXfrm rot="-5400000">
        <a:off x="1" y="1005261"/>
        <a:ext cx="570505" cy="244503"/>
      </dsp:txXfrm>
    </dsp:sp>
    <dsp:sp modelId="{60FF38EF-BA58-46A8-80AF-C6527380BA31}">
      <dsp:nvSpPr>
        <dsp:cNvPr id="0" name=""/>
        <dsp:cNvSpPr/>
      </dsp:nvSpPr>
      <dsp:spPr>
        <a:xfrm rot="5400000">
          <a:off x="5464835" y="-4174320"/>
          <a:ext cx="529755" cy="1031841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None/>
          </a:pPr>
          <a:r>
            <a:rPr lang="nl-NL" sz="1800" kern="1200">
              <a:latin typeface="Calibri Light" panose="020F0302020204030204" pitchFamily="34" charset="0"/>
              <a:cs typeface="Calibri Light" panose="020F0302020204030204" pitchFamily="34" charset="0"/>
            </a:rPr>
            <a:t>Geïntegreerd met daardoor de nadruk op wonen en welzijn </a:t>
          </a:r>
          <a:endParaRPr lang="nl-BE" sz="1800" kern="1200">
            <a:latin typeface="Calibri Light" panose="020F0302020204030204" pitchFamily="34" charset="0"/>
            <a:cs typeface="Calibri Light" panose="020F0302020204030204" pitchFamily="34" charset="0"/>
          </a:endParaRPr>
        </a:p>
      </dsp:txBody>
      <dsp:txXfrm rot="-5400000">
        <a:off x="570506" y="745870"/>
        <a:ext cx="10292553" cy="478033"/>
      </dsp:txXfrm>
    </dsp:sp>
    <dsp:sp modelId="{F6336139-F49A-48B1-9FFC-50738AFE47B1}">
      <dsp:nvSpPr>
        <dsp:cNvPr id="0" name=""/>
        <dsp:cNvSpPr/>
      </dsp:nvSpPr>
      <dsp:spPr>
        <a:xfrm rot="5400000">
          <a:off x="-122251" y="1558102"/>
          <a:ext cx="815008" cy="5705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a:t>3</a:t>
          </a:r>
          <a:endParaRPr lang="nl-BE" sz="1600" kern="1200"/>
        </a:p>
      </dsp:txBody>
      <dsp:txXfrm rot="-5400000">
        <a:off x="1" y="1721104"/>
        <a:ext cx="570505" cy="244503"/>
      </dsp:txXfrm>
    </dsp:sp>
    <dsp:sp modelId="{DC44E585-E091-48C3-9DD1-F868E88BA247}">
      <dsp:nvSpPr>
        <dsp:cNvPr id="0" name=""/>
        <dsp:cNvSpPr/>
      </dsp:nvSpPr>
      <dsp:spPr>
        <a:xfrm rot="5400000">
          <a:off x="5464835" y="-3458478"/>
          <a:ext cx="529755" cy="1031841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None/>
          </a:pPr>
          <a:r>
            <a:rPr lang="nl-NL" sz="1800" kern="1200">
              <a:latin typeface="Calibri Light" panose="020F0302020204030204" pitchFamily="34" charset="0"/>
              <a:cs typeface="Calibri Light" panose="020F0302020204030204" pitchFamily="34" charset="0"/>
            </a:rPr>
            <a:t>Uitgevoerd door multidisciplinaire zorgteams die interprofessioneel samenwerken </a:t>
          </a:r>
          <a:endParaRPr lang="nl-BE" sz="1800" kern="1200">
            <a:latin typeface="Calibri Light" panose="020F0302020204030204" pitchFamily="34" charset="0"/>
            <a:cs typeface="Calibri Light" panose="020F0302020204030204" pitchFamily="34" charset="0"/>
          </a:endParaRPr>
        </a:p>
      </dsp:txBody>
      <dsp:txXfrm rot="-5400000">
        <a:off x="570506" y="1461712"/>
        <a:ext cx="10292553" cy="478033"/>
      </dsp:txXfrm>
    </dsp:sp>
    <dsp:sp modelId="{EFBA22AF-6191-47AC-B6E7-4AA39AA63458}">
      <dsp:nvSpPr>
        <dsp:cNvPr id="0" name=""/>
        <dsp:cNvSpPr/>
      </dsp:nvSpPr>
      <dsp:spPr>
        <a:xfrm rot="5400000">
          <a:off x="-122251" y="2273944"/>
          <a:ext cx="815008" cy="5705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a:t>4</a:t>
          </a:r>
          <a:endParaRPr lang="nl-BE" sz="1600" kern="1200"/>
        </a:p>
      </dsp:txBody>
      <dsp:txXfrm rot="-5400000">
        <a:off x="1" y="2436946"/>
        <a:ext cx="570505" cy="244503"/>
      </dsp:txXfrm>
    </dsp:sp>
    <dsp:sp modelId="{4D7AFF78-A10F-430C-A911-DB79BCF4CAC8}">
      <dsp:nvSpPr>
        <dsp:cNvPr id="0" name=""/>
        <dsp:cNvSpPr/>
      </dsp:nvSpPr>
      <dsp:spPr>
        <a:xfrm rot="5400000">
          <a:off x="5464835" y="-2742635"/>
          <a:ext cx="529755" cy="1031841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None/>
          </a:pPr>
          <a:r>
            <a:rPr lang="nl-NL" sz="1800" kern="1200">
              <a:latin typeface="Calibri Light" panose="020F0302020204030204" pitchFamily="34" charset="0"/>
              <a:cs typeface="Calibri Light" panose="020F0302020204030204" pitchFamily="34" charset="0"/>
            </a:rPr>
            <a:t>Afgestemd op de noden van de populatie en regionale context van het WZC </a:t>
          </a:r>
          <a:endParaRPr lang="nl-BE" sz="1800" kern="1200">
            <a:latin typeface="Calibri Light" panose="020F0302020204030204" pitchFamily="34" charset="0"/>
            <a:cs typeface="Calibri Light" panose="020F0302020204030204" pitchFamily="34" charset="0"/>
          </a:endParaRPr>
        </a:p>
      </dsp:txBody>
      <dsp:txXfrm rot="-5400000">
        <a:off x="570506" y="2177555"/>
        <a:ext cx="10292553" cy="478033"/>
      </dsp:txXfrm>
    </dsp:sp>
    <dsp:sp modelId="{1CAAFE0F-7067-4740-93AC-0B02BF0ACB8B}">
      <dsp:nvSpPr>
        <dsp:cNvPr id="0" name=""/>
        <dsp:cNvSpPr/>
      </dsp:nvSpPr>
      <dsp:spPr>
        <a:xfrm rot="5400000">
          <a:off x="-122251" y="2989787"/>
          <a:ext cx="815008" cy="5705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a:t>5</a:t>
          </a:r>
          <a:endParaRPr lang="nl-BE" sz="1600" kern="1200"/>
        </a:p>
      </dsp:txBody>
      <dsp:txXfrm rot="-5400000">
        <a:off x="1" y="3152789"/>
        <a:ext cx="570505" cy="244503"/>
      </dsp:txXfrm>
    </dsp:sp>
    <dsp:sp modelId="{CC6AD322-FAC3-4F07-AC4A-12037D40F532}">
      <dsp:nvSpPr>
        <dsp:cNvPr id="0" name=""/>
        <dsp:cNvSpPr/>
      </dsp:nvSpPr>
      <dsp:spPr>
        <a:xfrm rot="5400000">
          <a:off x="5464835" y="-2026793"/>
          <a:ext cx="529755" cy="1031841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None/>
          </a:pPr>
          <a:r>
            <a:rPr lang="nl-NL" sz="1800" kern="1200">
              <a:latin typeface="Calibri Light" panose="020F0302020204030204" pitchFamily="34" charset="0"/>
              <a:cs typeface="Calibri Light" panose="020F0302020204030204" pitchFamily="34" charset="0"/>
            </a:rPr>
            <a:t>Participatief en zet in op functionele netwerkrelaties op niveau van de eerstelijnszone en regionale zorgzone </a:t>
          </a:r>
          <a:endParaRPr lang="nl-BE" sz="1800" kern="1200">
            <a:latin typeface="Calibri Light" panose="020F0302020204030204" pitchFamily="34" charset="0"/>
            <a:cs typeface="Calibri Light" panose="020F0302020204030204" pitchFamily="34" charset="0"/>
          </a:endParaRPr>
        </a:p>
      </dsp:txBody>
      <dsp:txXfrm rot="-5400000">
        <a:off x="570506" y="2893397"/>
        <a:ext cx="10292553" cy="478033"/>
      </dsp:txXfrm>
    </dsp:sp>
    <dsp:sp modelId="{3A0956D0-643A-4956-836E-65C8011478F9}">
      <dsp:nvSpPr>
        <dsp:cNvPr id="0" name=""/>
        <dsp:cNvSpPr/>
      </dsp:nvSpPr>
      <dsp:spPr>
        <a:xfrm rot="5400000">
          <a:off x="-122251" y="3705629"/>
          <a:ext cx="815008" cy="5705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a:t>6</a:t>
          </a:r>
          <a:endParaRPr lang="nl-BE" sz="1600" kern="1200"/>
        </a:p>
      </dsp:txBody>
      <dsp:txXfrm rot="-5400000">
        <a:off x="1" y="3868631"/>
        <a:ext cx="570505" cy="244503"/>
      </dsp:txXfrm>
    </dsp:sp>
    <dsp:sp modelId="{E28E2FC2-ECDA-411E-9648-CBF1C152FA0D}">
      <dsp:nvSpPr>
        <dsp:cNvPr id="0" name=""/>
        <dsp:cNvSpPr/>
      </dsp:nvSpPr>
      <dsp:spPr>
        <a:xfrm rot="5400000">
          <a:off x="5464835" y="-1310951"/>
          <a:ext cx="529755" cy="1031841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None/>
          </a:pPr>
          <a:r>
            <a:rPr lang="nl-NL" sz="1800" kern="1200">
              <a:latin typeface="Calibri Light" panose="020F0302020204030204" pitchFamily="34" charset="0"/>
              <a:cs typeface="Calibri Light" panose="020F0302020204030204" pitchFamily="34" charset="0"/>
            </a:rPr>
            <a:t>Reflectief en evalueert continu de kwaliteit van de geleverde zorg </a:t>
          </a:r>
          <a:endParaRPr lang="nl-BE" sz="1800" kern="1200">
            <a:latin typeface="Calibri Light" panose="020F0302020204030204" pitchFamily="34" charset="0"/>
            <a:cs typeface="Calibri Light" panose="020F0302020204030204" pitchFamily="34" charset="0"/>
          </a:endParaRPr>
        </a:p>
      </dsp:txBody>
      <dsp:txXfrm rot="-5400000">
        <a:off x="570506" y="3609239"/>
        <a:ext cx="10292553" cy="4780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E3864-709A-4849-8426-E41EEA9420ED}">
      <dsp:nvSpPr>
        <dsp:cNvPr id="0" name=""/>
        <dsp:cNvSpPr/>
      </dsp:nvSpPr>
      <dsp:spPr>
        <a:xfrm>
          <a:off x="1610560" y="1243"/>
          <a:ext cx="8352312" cy="947276"/>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nl-NL" sz="3600" kern="1200">
              <a:latin typeface="Calibri Light" panose="020F0302020204030204" pitchFamily="34" charset="0"/>
              <a:cs typeface="Calibri Light" panose="020F0302020204030204" pitchFamily="34" charset="0"/>
            </a:rPr>
            <a:t>Noodzakelijke randvoorwaarden </a:t>
          </a:r>
          <a:endParaRPr lang="nl-BE" sz="3600" kern="1200">
            <a:latin typeface="Calibri Light" panose="020F0302020204030204" pitchFamily="34" charset="0"/>
            <a:cs typeface="Calibri Light" panose="020F0302020204030204" pitchFamily="34" charset="0"/>
          </a:endParaRPr>
        </a:p>
      </dsp:txBody>
      <dsp:txXfrm>
        <a:off x="1638305" y="28988"/>
        <a:ext cx="8296822" cy="891786"/>
      </dsp:txXfrm>
    </dsp:sp>
    <dsp:sp modelId="{37E10022-25E4-4867-887F-87DDD4410DF0}">
      <dsp:nvSpPr>
        <dsp:cNvPr id="0" name=""/>
        <dsp:cNvSpPr/>
      </dsp:nvSpPr>
      <dsp:spPr>
        <a:xfrm>
          <a:off x="1610560" y="1119029"/>
          <a:ext cx="947276" cy="94727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ED823E0F-903A-42E6-9879-9819264CE561}">
      <dsp:nvSpPr>
        <dsp:cNvPr id="0" name=""/>
        <dsp:cNvSpPr/>
      </dsp:nvSpPr>
      <dsp:spPr>
        <a:xfrm>
          <a:off x="2624813" y="1119029"/>
          <a:ext cx="7348199" cy="947276"/>
        </a:xfrm>
        <a:prstGeom prst="roundRect">
          <a:avLst>
            <a:gd name="adj" fmla="val 1667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BE" sz="2000" kern="1200">
              <a:latin typeface="Calibri Light" panose="020F0302020204030204" pitchFamily="34" charset="0"/>
              <a:cs typeface="Calibri Light" panose="020F0302020204030204" pitchFamily="34" charset="0"/>
            </a:rPr>
            <a:t>Helder en uitgesproken</a:t>
          </a:r>
          <a:r>
            <a:rPr lang="nl-NL" sz="2000" kern="1200">
              <a:latin typeface="Calibri Light" panose="020F0302020204030204" pitchFamily="34" charset="0"/>
              <a:cs typeface="Calibri Light" panose="020F0302020204030204" pitchFamily="34" charset="0"/>
            </a:rPr>
            <a:t> </a:t>
          </a:r>
          <a:r>
            <a:rPr lang="nl-BE" sz="2000" kern="1200">
              <a:latin typeface="Calibri Light" panose="020F0302020204030204" pitchFamily="34" charset="0"/>
              <a:cs typeface="Calibri Light" panose="020F0302020204030204" pitchFamily="34" charset="0"/>
            </a:rPr>
            <a:t>verantwoordelijkheden en rolverdelingen binnen het zorgteam en breder netwerk</a:t>
          </a:r>
        </a:p>
      </dsp:txBody>
      <dsp:txXfrm>
        <a:off x="2671064" y="1165280"/>
        <a:ext cx="7255697" cy="854774"/>
      </dsp:txXfrm>
    </dsp:sp>
    <dsp:sp modelId="{18186440-A376-4F58-B91D-ED4004C84E3D}">
      <dsp:nvSpPr>
        <dsp:cNvPr id="0" name=""/>
        <dsp:cNvSpPr/>
      </dsp:nvSpPr>
      <dsp:spPr>
        <a:xfrm>
          <a:off x="1610560" y="2179978"/>
          <a:ext cx="947276" cy="947276"/>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F0AF2A30-D8CC-461C-B1E7-C90C648A0294}">
      <dsp:nvSpPr>
        <dsp:cNvPr id="0" name=""/>
        <dsp:cNvSpPr/>
      </dsp:nvSpPr>
      <dsp:spPr>
        <a:xfrm>
          <a:off x="2655749" y="2203830"/>
          <a:ext cx="7348199" cy="947276"/>
        </a:xfrm>
        <a:prstGeom prst="roundRect">
          <a:avLst>
            <a:gd name="adj" fmla="val 1667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kern="1200">
              <a:latin typeface="Calibri Light" panose="020F0302020204030204" pitchFamily="34" charset="0"/>
              <a:cs typeface="Calibri Light" panose="020F0302020204030204" pitchFamily="34" charset="0"/>
            </a:rPr>
            <a:t>Doeltreffend en kwaliteit van zorg ondersteunend gedeeld elektronisch medisch dossier </a:t>
          </a:r>
          <a:endParaRPr lang="nl-BE" sz="2000" kern="1200">
            <a:latin typeface="Calibri Light" panose="020F0302020204030204" pitchFamily="34" charset="0"/>
            <a:cs typeface="Calibri Light" panose="020F0302020204030204" pitchFamily="34" charset="0"/>
          </a:endParaRPr>
        </a:p>
      </dsp:txBody>
      <dsp:txXfrm>
        <a:off x="2702000" y="2250081"/>
        <a:ext cx="7255697" cy="854774"/>
      </dsp:txXfrm>
    </dsp:sp>
    <dsp:sp modelId="{5C99C743-D63B-4578-9B9D-CEDFF3041B91}">
      <dsp:nvSpPr>
        <dsp:cNvPr id="0" name=""/>
        <dsp:cNvSpPr/>
      </dsp:nvSpPr>
      <dsp:spPr>
        <a:xfrm>
          <a:off x="1610560" y="3240927"/>
          <a:ext cx="947276" cy="947276"/>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D9D6CCF2-B9B9-47F8-867B-96BF6D893EEA}">
      <dsp:nvSpPr>
        <dsp:cNvPr id="0" name=""/>
        <dsp:cNvSpPr/>
      </dsp:nvSpPr>
      <dsp:spPr>
        <a:xfrm>
          <a:off x="2614673" y="3240927"/>
          <a:ext cx="7348199" cy="947276"/>
        </a:xfrm>
        <a:prstGeom prst="roundRect">
          <a:avLst>
            <a:gd name="adj" fmla="val 1667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0" i="0" kern="1200" baseline="0">
              <a:latin typeface="Calibri Light" panose="020F0302020204030204" pitchFamily="34" charset="0"/>
              <a:cs typeface="Calibri Light" panose="020F0302020204030204" pitchFamily="34" charset="0"/>
            </a:rPr>
            <a:t>Kwaliteitsvolle opleiding en permanente vorming</a:t>
          </a:r>
          <a:endParaRPr lang="nl-BE" sz="2000" kern="1200">
            <a:latin typeface="Calibri Light" panose="020F0302020204030204" pitchFamily="34" charset="0"/>
            <a:cs typeface="Calibri Light" panose="020F0302020204030204" pitchFamily="34" charset="0"/>
          </a:endParaRPr>
        </a:p>
      </dsp:txBody>
      <dsp:txXfrm>
        <a:off x="2660924" y="3287178"/>
        <a:ext cx="7255697" cy="854774"/>
      </dsp:txXfrm>
    </dsp:sp>
    <dsp:sp modelId="{98FA10D6-0642-499B-BFAE-3BC9453DAFB2}">
      <dsp:nvSpPr>
        <dsp:cNvPr id="0" name=""/>
        <dsp:cNvSpPr/>
      </dsp:nvSpPr>
      <dsp:spPr>
        <a:xfrm>
          <a:off x="1610560" y="4301876"/>
          <a:ext cx="947276" cy="947276"/>
        </a:xfrm>
        <a:prstGeom prst="roundRect">
          <a:avLst>
            <a:gd name="adj" fmla="val 1667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5D74D01A-833A-4189-8BDE-CE27285DEB85}">
      <dsp:nvSpPr>
        <dsp:cNvPr id="0" name=""/>
        <dsp:cNvSpPr/>
      </dsp:nvSpPr>
      <dsp:spPr>
        <a:xfrm>
          <a:off x="2614673" y="4301876"/>
          <a:ext cx="7348199" cy="947276"/>
        </a:xfrm>
        <a:prstGeom prst="roundRect">
          <a:avLst>
            <a:gd name="adj" fmla="val 1667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0" i="0" kern="1200" baseline="0">
              <a:latin typeface="Calibri Light" panose="020F0302020204030204" pitchFamily="34" charset="0"/>
              <a:cs typeface="Calibri Light" panose="020F0302020204030204" pitchFamily="34" charset="0"/>
            </a:rPr>
            <a:t>(Financiële) stimulansen om de rollen in te vullen zoals verwacht en goed </a:t>
          </a:r>
          <a:r>
            <a:rPr lang="nl-BE" sz="2000" kern="1200">
              <a:latin typeface="Calibri Light" panose="020F0302020204030204" pitchFamily="34" charset="0"/>
              <a:cs typeface="Calibri Light" panose="020F0302020204030204" pitchFamily="34" charset="0"/>
            </a:rPr>
            <a:t>samen te werken</a:t>
          </a:r>
        </a:p>
      </dsp:txBody>
      <dsp:txXfrm>
        <a:off x="2660924" y="4348127"/>
        <a:ext cx="7255697" cy="8547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E3864-709A-4849-8426-E41EEA9420ED}">
      <dsp:nvSpPr>
        <dsp:cNvPr id="0" name=""/>
        <dsp:cNvSpPr/>
      </dsp:nvSpPr>
      <dsp:spPr>
        <a:xfrm>
          <a:off x="1021281" y="1215"/>
          <a:ext cx="5296328" cy="926366"/>
        </a:xfrm>
        <a:prstGeom prst="roundRect">
          <a:avLst>
            <a:gd name="adj" fmla="val 10000"/>
          </a:avLst>
        </a:prstGeom>
        <a:solidFill>
          <a:schemeClr val="accent6">
            <a:lumMod val="7500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nl-NL" sz="3600" kern="1200" dirty="0">
              <a:latin typeface="Calibri Light" panose="020F0302020204030204" pitchFamily="34" charset="0"/>
              <a:cs typeface="Calibri Light" panose="020F0302020204030204" pitchFamily="34" charset="0"/>
            </a:rPr>
            <a:t>Acties van Domus </a:t>
          </a:r>
          <a:endParaRPr lang="nl-BE" sz="3600" kern="1200" dirty="0">
            <a:latin typeface="Calibri Light" panose="020F0302020204030204" pitchFamily="34" charset="0"/>
            <a:cs typeface="Calibri Light" panose="020F0302020204030204" pitchFamily="34" charset="0"/>
          </a:endParaRPr>
        </a:p>
      </dsp:txBody>
      <dsp:txXfrm>
        <a:off x="1048413" y="28347"/>
        <a:ext cx="5242064" cy="872102"/>
      </dsp:txXfrm>
    </dsp:sp>
    <dsp:sp modelId="{37E10022-25E4-4867-887F-87DDD4410DF0}">
      <dsp:nvSpPr>
        <dsp:cNvPr id="0" name=""/>
        <dsp:cNvSpPr/>
      </dsp:nvSpPr>
      <dsp:spPr>
        <a:xfrm>
          <a:off x="1021281" y="1094327"/>
          <a:ext cx="926366" cy="9263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ED823E0F-903A-42E6-9879-9819264CE561}">
      <dsp:nvSpPr>
        <dsp:cNvPr id="0" name=""/>
        <dsp:cNvSpPr/>
      </dsp:nvSpPr>
      <dsp:spPr>
        <a:xfrm>
          <a:off x="2009183" y="1094327"/>
          <a:ext cx="4314380" cy="926366"/>
        </a:xfrm>
        <a:prstGeom prst="roundRect">
          <a:avLst>
            <a:gd name="adj" fmla="val 1667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BE" sz="1400" kern="1200">
              <a:latin typeface="Calibri Light" panose="020F0302020204030204" pitchFamily="34" charset="0"/>
              <a:cs typeface="Calibri Light" panose="020F0302020204030204" pitchFamily="34" charset="0"/>
            </a:rPr>
            <a:t>Helder en uitgesproken</a:t>
          </a:r>
          <a:r>
            <a:rPr lang="nl-NL" sz="1400" kern="1200">
              <a:latin typeface="Calibri Light" panose="020F0302020204030204" pitchFamily="34" charset="0"/>
              <a:cs typeface="Calibri Light" panose="020F0302020204030204" pitchFamily="34" charset="0"/>
            </a:rPr>
            <a:t> </a:t>
          </a:r>
          <a:r>
            <a:rPr lang="nl-BE" sz="1400" kern="1200">
              <a:latin typeface="Calibri Light" panose="020F0302020204030204" pitchFamily="34" charset="0"/>
              <a:cs typeface="Calibri Light" panose="020F0302020204030204" pitchFamily="34" charset="0"/>
            </a:rPr>
            <a:t>verantwoordelijkheden en rolverdelingen binnen het zorgteam en breder netwerk</a:t>
          </a:r>
        </a:p>
      </dsp:txBody>
      <dsp:txXfrm>
        <a:off x="2054413" y="1139557"/>
        <a:ext cx="4223920" cy="835906"/>
      </dsp:txXfrm>
    </dsp:sp>
    <dsp:sp modelId="{18186440-A376-4F58-B91D-ED4004C84E3D}">
      <dsp:nvSpPr>
        <dsp:cNvPr id="0" name=""/>
        <dsp:cNvSpPr/>
      </dsp:nvSpPr>
      <dsp:spPr>
        <a:xfrm>
          <a:off x="1021281" y="2131857"/>
          <a:ext cx="926366" cy="926366"/>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F0AF2A30-D8CC-461C-B1E7-C90C648A0294}">
      <dsp:nvSpPr>
        <dsp:cNvPr id="0" name=""/>
        <dsp:cNvSpPr/>
      </dsp:nvSpPr>
      <dsp:spPr>
        <a:xfrm>
          <a:off x="2027346" y="2155183"/>
          <a:ext cx="4314380" cy="926366"/>
        </a:xfrm>
        <a:prstGeom prst="roundRect">
          <a:avLst>
            <a:gd name="adj" fmla="val 1667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a:latin typeface="Calibri Light" panose="020F0302020204030204" pitchFamily="34" charset="0"/>
              <a:cs typeface="Calibri Light" panose="020F0302020204030204" pitchFamily="34" charset="0"/>
            </a:rPr>
            <a:t>Doeltreffend en kwaliteit van zorg ondersteunend gedeeld elektronisch medisch dossier </a:t>
          </a:r>
          <a:endParaRPr lang="nl-BE" sz="1400" kern="1200">
            <a:latin typeface="Calibri Light" panose="020F0302020204030204" pitchFamily="34" charset="0"/>
            <a:cs typeface="Calibri Light" panose="020F0302020204030204" pitchFamily="34" charset="0"/>
          </a:endParaRPr>
        </a:p>
      </dsp:txBody>
      <dsp:txXfrm>
        <a:off x="2072576" y="2200413"/>
        <a:ext cx="4223920" cy="835906"/>
      </dsp:txXfrm>
    </dsp:sp>
    <dsp:sp modelId="{5C99C743-D63B-4578-9B9D-CEDFF3041B91}">
      <dsp:nvSpPr>
        <dsp:cNvPr id="0" name=""/>
        <dsp:cNvSpPr/>
      </dsp:nvSpPr>
      <dsp:spPr>
        <a:xfrm>
          <a:off x="1021281" y="3169387"/>
          <a:ext cx="926366" cy="926366"/>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D9D6CCF2-B9B9-47F8-867B-96BF6D893EEA}">
      <dsp:nvSpPr>
        <dsp:cNvPr id="0" name=""/>
        <dsp:cNvSpPr/>
      </dsp:nvSpPr>
      <dsp:spPr>
        <a:xfrm>
          <a:off x="2003229" y="3169387"/>
          <a:ext cx="4314380" cy="926366"/>
        </a:xfrm>
        <a:prstGeom prst="roundRect">
          <a:avLst>
            <a:gd name="adj" fmla="val 1667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b="0" i="0" kern="1200" baseline="0">
              <a:latin typeface="Calibri Light" panose="020F0302020204030204" pitchFamily="34" charset="0"/>
              <a:cs typeface="Calibri Light" panose="020F0302020204030204" pitchFamily="34" charset="0"/>
            </a:rPr>
            <a:t>Kwaliteitsvolle opleiding en permanente vorming</a:t>
          </a:r>
          <a:endParaRPr lang="nl-BE" sz="1400" kern="1200">
            <a:latin typeface="Calibri Light" panose="020F0302020204030204" pitchFamily="34" charset="0"/>
            <a:cs typeface="Calibri Light" panose="020F0302020204030204" pitchFamily="34" charset="0"/>
          </a:endParaRPr>
        </a:p>
      </dsp:txBody>
      <dsp:txXfrm>
        <a:off x="2048459" y="3214617"/>
        <a:ext cx="4223920" cy="835906"/>
      </dsp:txXfrm>
    </dsp:sp>
    <dsp:sp modelId="{98FA10D6-0642-499B-BFAE-3BC9453DAFB2}">
      <dsp:nvSpPr>
        <dsp:cNvPr id="0" name=""/>
        <dsp:cNvSpPr/>
      </dsp:nvSpPr>
      <dsp:spPr>
        <a:xfrm>
          <a:off x="1021281" y="4206917"/>
          <a:ext cx="926366" cy="926366"/>
        </a:xfrm>
        <a:prstGeom prst="roundRect">
          <a:avLst>
            <a:gd name="adj" fmla="val 1667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5D74D01A-833A-4189-8BDE-CE27285DEB85}">
      <dsp:nvSpPr>
        <dsp:cNvPr id="0" name=""/>
        <dsp:cNvSpPr/>
      </dsp:nvSpPr>
      <dsp:spPr>
        <a:xfrm>
          <a:off x="2003229" y="4206917"/>
          <a:ext cx="4314380" cy="926366"/>
        </a:xfrm>
        <a:prstGeom prst="roundRect">
          <a:avLst>
            <a:gd name="adj" fmla="val 1667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b="0" i="0" kern="1200" baseline="0">
              <a:latin typeface="Calibri Light" panose="020F0302020204030204" pitchFamily="34" charset="0"/>
              <a:cs typeface="Calibri Light" panose="020F0302020204030204" pitchFamily="34" charset="0"/>
            </a:rPr>
            <a:t>(Financiële) stimulansen om de rollen in te vullen zoals verwacht en goed </a:t>
          </a:r>
          <a:r>
            <a:rPr lang="nl-BE" sz="1400" kern="1200">
              <a:latin typeface="Calibri Light" panose="020F0302020204030204" pitchFamily="34" charset="0"/>
              <a:cs typeface="Calibri Light" panose="020F0302020204030204" pitchFamily="34" charset="0"/>
            </a:rPr>
            <a:t>samen te werken</a:t>
          </a:r>
        </a:p>
      </dsp:txBody>
      <dsp:txXfrm>
        <a:off x="2048459" y="4252147"/>
        <a:ext cx="4223920" cy="835906"/>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3B3C2-CE92-4473-AA6B-76309044A566}" type="datetimeFigureOut">
              <a:rPr lang="nl-BE" smtClean="0"/>
              <a:t>9/09/2022</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C9AF97-39BC-4ED1-912E-DD7BE2B80719}" type="slidenum">
              <a:rPr lang="nl-BE" smtClean="0"/>
              <a:t>‹nr.›</a:t>
            </a:fld>
            <a:endParaRPr lang="nl-BE"/>
          </a:p>
        </p:txBody>
      </p:sp>
    </p:spTree>
    <p:extLst>
      <p:ext uri="{BB962C8B-B14F-4D97-AF65-F5344CB8AC3E}">
        <p14:creationId xmlns:p14="http://schemas.microsoft.com/office/powerpoint/2010/main" val="1798905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1</a:t>
            </a:fld>
            <a:endParaRPr lang="nl-BE"/>
          </a:p>
        </p:txBody>
      </p:sp>
    </p:spTree>
    <p:extLst>
      <p:ext uri="{BB962C8B-B14F-4D97-AF65-F5344CB8AC3E}">
        <p14:creationId xmlns:p14="http://schemas.microsoft.com/office/powerpoint/2010/main" val="3388754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baseline="0"/>
              <a:t>(infectieziekten, farmacotherapie, implementatie van zorginnovatie, zorg ethische uitdagingen)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baseline="0"/>
              <a:t>zorgnoden huisartsen bij de individuele bewoners in het geval van medisch complexe zorg die de expertise van de huisarts overstijgt</a:t>
            </a:r>
            <a:endParaRPr lang="nl-BE"/>
          </a:p>
          <a:p>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10</a:t>
            </a:fld>
            <a:endParaRPr lang="nl-BE"/>
          </a:p>
        </p:txBody>
      </p:sp>
    </p:spTree>
    <p:extLst>
      <p:ext uri="{BB962C8B-B14F-4D97-AF65-F5344CB8AC3E}">
        <p14:creationId xmlns:p14="http://schemas.microsoft.com/office/powerpoint/2010/main" val="3700312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11</a:t>
            </a:fld>
            <a:endParaRPr lang="nl-BE"/>
          </a:p>
        </p:txBody>
      </p:sp>
    </p:spTree>
    <p:extLst>
      <p:ext uri="{BB962C8B-B14F-4D97-AF65-F5344CB8AC3E}">
        <p14:creationId xmlns:p14="http://schemas.microsoft.com/office/powerpoint/2010/main" val="2189941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PlaceHolder 1"/>
          <p:cNvSpPr>
            <a:spLocks noGrp="1" noRot="1" noChangeAspect="1"/>
          </p:cNvSpPr>
          <p:nvPr>
            <p:ph type="sldImg"/>
          </p:nvPr>
        </p:nvSpPr>
        <p:spPr>
          <a:xfrm>
            <a:off x="685800" y="1143000"/>
            <a:ext cx="5484813" cy="3084513"/>
          </a:xfrm>
          <a:prstGeom prst="rect">
            <a:avLst/>
          </a:prstGeom>
        </p:spPr>
      </p:sp>
      <p:sp>
        <p:nvSpPr>
          <p:cNvPr id="254" name="PlaceHolder 2"/>
          <p:cNvSpPr>
            <a:spLocks noGrp="1"/>
          </p:cNvSpPr>
          <p:nvPr>
            <p:ph type="body"/>
          </p:nvPr>
        </p:nvSpPr>
        <p:spPr>
          <a:xfrm>
            <a:off x="685800" y="4400640"/>
            <a:ext cx="5484960" cy="3598920"/>
          </a:xfrm>
          <a:prstGeom prst="rect">
            <a:avLst/>
          </a:prstGeom>
        </p:spPr>
        <p:txBody>
          <a:bodyPr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3200"/>
              <a:t>Een “blueprint” van de ultieme samenstelling en rolverdeling dat past bij elk soort team en instelling bestaat niet. We zien wel </a:t>
            </a:r>
            <a:r>
              <a:rPr lang="nl-BE" sz="3200" u="sng"/>
              <a:t>gedeelde randvoorwaarden voor een persoonsgerichte en geïntegreerde zorgaanpak in een WZC</a:t>
            </a:r>
            <a:r>
              <a:rPr lang="nl-BE" sz="3200"/>
              <a:t>:  </a:t>
            </a:r>
          </a:p>
          <a:p>
            <a:endParaRPr lang="nl-BE" sz="2000" b="0" strike="noStrike" spc="-1">
              <a:latin typeface="Arial"/>
            </a:endParaRPr>
          </a:p>
        </p:txBody>
      </p:sp>
      <p:sp>
        <p:nvSpPr>
          <p:cNvPr id="255" name="CustomShape 3"/>
          <p:cNvSpPr/>
          <p:nvPr/>
        </p:nvSpPr>
        <p:spPr>
          <a:xfrm>
            <a:off x="3884760" y="8685360"/>
            <a:ext cx="297036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71DA6-368B-44CA-9FEA-1536BD103EC8}" type="slidenum">
              <a:rPr kumimoji="0" lang="nl-BE" sz="12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BE" sz="1200" b="0" i="0" u="none" strike="noStrike" kern="1200" cap="none" spc="-1"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24786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PlaceHolder 1"/>
          <p:cNvSpPr>
            <a:spLocks noGrp="1" noRot="1" noChangeAspect="1"/>
          </p:cNvSpPr>
          <p:nvPr>
            <p:ph type="sldImg"/>
          </p:nvPr>
        </p:nvSpPr>
        <p:spPr>
          <a:xfrm>
            <a:off x="685800" y="1143000"/>
            <a:ext cx="5484813" cy="3084513"/>
          </a:xfrm>
          <a:prstGeom prst="rect">
            <a:avLst/>
          </a:prstGeom>
        </p:spPr>
      </p:sp>
      <p:sp>
        <p:nvSpPr>
          <p:cNvPr id="254" name="PlaceHolder 2"/>
          <p:cNvSpPr>
            <a:spLocks noGrp="1"/>
          </p:cNvSpPr>
          <p:nvPr>
            <p:ph type="body"/>
          </p:nvPr>
        </p:nvSpPr>
        <p:spPr>
          <a:xfrm>
            <a:off x="685800" y="4400640"/>
            <a:ext cx="5484960" cy="3598920"/>
          </a:xfrm>
          <a:prstGeom prst="rect">
            <a:avLst/>
          </a:prstGeom>
        </p:spPr>
        <p:txBody>
          <a:bodyPr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3200"/>
              <a:t>Een “blueprint” van de ultieme samenstelling en rolverdeling dat past bij elk soort team en instelling bestaat niet. We zien wel </a:t>
            </a:r>
            <a:r>
              <a:rPr lang="nl-BE" sz="3200" u="sng"/>
              <a:t>gedeelde randvoorwaarden voor een persoonsgerichte en geïntegreerde zorgaanpak in een WZC</a:t>
            </a:r>
            <a:r>
              <a:rPr lang="nl-BE" sz="3200"/>
              <a:t>:  </a:t>
            </a:r>
          </a:p>
          <a:p>
            <a:endParaRPr lang="nl-BE" sz="2000" b="0" strike="noStrike" spc="-1">
              <a:latin typeface="Arial"/>
            </a:endParaRPr>
          </a:p>
          <a:p>
            <a:r>
              <a:rPr lang="nl-BE" sz="2000" b="0" strike="noStrike" spc="-1">
                <a:latin typeface="Arial"/>
              </a:rPr>
              <a:t>Geen </a:t>
            </a:r>
            <a:r>
              <a:rPr lang="nl-BE" sz="2000" b="0" strike="noStrike" spc="-1" err="1">
                <a:latin typeface="Arial"/>
              </a:rPr>
              <a:t>one</a:t>
            </a:r>
            <a:r>
              <a:rPr lang="nl-BE" sz="2000" b="0" strike="noStrike" spc="-1">
                <a:latin typeface="Arial"/>
              </a:rPr>
              <a:t> </a:t>
            </a:r>
            <a:r>
              <a:rPr lang="nl-BE" sz="2000" b="0" strike="noStrike" spc="-1" err="1">
                <a:latin typeface="Arial"/>
              </a:rPr>
              <a:t>siwz</a:t>
            </a:r>
            <a:r>
              <a:rPr lang="nl-BE" sz="2000" b="0" strike="noStrike" spc="-1">
                <a:latin typeface="Arial"/>
              </a:rPr>
              <a:t> fits </a:t>
            </a:r>
            <a:r>
              <a:rPr lang="nl-BE" sz="2000" b="0" strike="noStrike" spc="-1" err="1">
                <a:latin typeface="Arial"/>
              </a:rPr>
              <a:t>all</a:t>
            </a:r>
            <a:r>
              <a:rPr lang="nl-BE" sz="2000" b="0" strike="noStrike" spc="-1">
                <a:latin typeface="Arial"/>
              </a:rPr>
              <a:t> te vinden;  minimale standaarden/richtlijnen voor </a:t>
            </a:r>
            <a:r>
              <a:rPr lang="nl-BE" sz="2000" b="0" strike="noStrike" spc="-1" err="1">
                <a:latin typeface="Arial"/>
              </a:rPr>
              <a:t>medishc</a:t>
            </a:r>
            <a:r>
              <a:rPr lang="nl-BE" sz="2000" b="0" strike="noStrike" spc="-1">
                <a:latin typeface="Arial"/>
              </a:rPr>
              <a:t> </a:t>
            </a:r>
          </a:p>
        </p:txBody>
      </p:sp>
      <p:sp>
        <p:nvSpPr>
          <p:cNvPr id="255" name="CustomShape 3"/>
          <p:cNvSpPr/>
          <p:nvPr/>
        </p:nvSpPr>
        <p:spPr>
          <a:xfrm>
            <a:off x="3884760" y="8685360"/>
            <a:ext cx="297036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71DA6-368B-44CA-9FEA-1536BD103EC8}" type="slidenum">
              <a:rPr kumimoji="0" lang="nl-BE" sz="12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BE" sz="1200" b="0" i="0" u="none" strike="noStrike" kern="1200" cap="none" spc="-1"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25881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14</a:t>
            </a:fld>
            <a:endParaRPr lang="nl-BE"/>
          </a:p>
        </p:txBody>
      </p:sp>
    </p:spTree>
    <p:extLst>
      <p:ext uri="{BB962C8B-B14F-4D97-AF65-F5344CB8AC3E}">
        <p14:creationId xmlns:p14="http://schemas.microsoft.com/office/powerpoint/2010/main" val="3558994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2</a:t>
            </a:fld>
            <a:endParaRPr lang="nl-BE"/>
          </a:p>
        </p:txBody>
      </p:sp>
    </p:spTree>
    <p:extLst>
      <p:ext uri="{BB962C8B-B14F-4D97-AF65-F5344CB8AC3E}">
        <p14:creationId xmlns:p14="http://schemas.microsoft.com/office/powerpoint/2010/main" val="2744664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PlaceHolder 1"/>
          <p:cNvSpPr>
            <a:spLocks noGrp="1" noRot="1" noChangeAspect="1"/>
          </p:cNvSpPr>
          <p:nvPr>
            <p:ph type="sldImg"/>
          </p:nvPr>
        </p:nvSpPr>
        <p:spPr>
          <a:xfrm>
            <a:off x="685800" y="1143000"/>
            <a:ext cx="5484813" cy="3084513"/>
          </a:xfrm>
          <a:prstGeom prst="rect">
            <a:avLst/>
          </a:prstGeom>
        </p:spPr>
      </p:sp>
      <p:sp>
        <p:nvSpPr>
          <p:cNvPr id="254" name="PlaceHolder 2"/>
          <p:cNvSpPr>
            <a:spLocks noGrp="1"/>
          </p:cNvSpPr>
          <p:nvPr>
            <p:ph type="body"/>
          </p:nvPr>
        </p:nvSpPr>
        <p:spPr>
          <a:xfrm>
            <a:off x="685800" y="4400640"/>
            <a:ext cx="5484960" cy="3598920"/>
          </a:xfrm>
          <a:prstGeom prst="rect">
            <a:avLst/>
          </a:prstGeom>
        </p:spPr>
        <p:txBody>
          <a:bodyPr lIns="0" tIns="0" rIns="0" bIns="0">
            <a:noAutofit/>
          </a:bodyPr>
          <a:lstStyle/>
          <a:p>
            <a:endParaRPr lang="nl-BE" sz="2000" b="0" strike="noStrike" spc="-1">
              <a:latin typeface="Arial"/>
            </a:endParaRPr>
          </a:p>
        </p:txBody>
      </p:sp>
      <p:sp>
        <p:nvSpPr>
          <p:cNvPr id="255" name="CustomShape 3"/>
          <p:cNvSpPr/>
          <p:nvPr/>
        </p:nvSpPr>
        <p:spPr>
          <a:xfrm>
            <a:off x="3884760" y="8685360"/>
            <a:ext cx="297036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71DA6-368B-44CA-9FEA-1536BD103EC8}" type="slidenum">
              <a:rPr kumimoji="0" lang="nl-BE" sz="12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BE" sz="1200" b="0" i="0" u="none" strike="noStrike" kern="1200" cap="none" spc="-1"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2452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PlaceHolder 1"/>
          <p:cNvSpPr>
            <a:spLocks noGrp="1" noRot="1" noChangeAspect="1"/>
          </p:cNvSpPr>
          <p:nvPr>
            <p:ph type="sldImg"/>
          </p:nvPr>
        </p:nvSpPr>
        <p:spPr>
          <a:xfrm>
            <a:off x="685800" y="1143000"/>
            <a:ext cx="5484813" cy="3084513"/>
          </a:xfrm>
          <a:prstGeom prst="rect">
            <a:avLst/>
          </a:prstGeom>
        </p:spPr>
      </p:sp>
      <p:sp>
        <p:nvSpPr>
          <p:cNvPr id="254" name="PlaceHolder 2"/>
          <p:cNvSpPr>
            <a:spLocks noGrp="1"/>
          </p:cNvSpPr>
          <p:nvPr>
            <p:ph type="body"/>
          </p:nvPr>
        </p:nvSpPr>
        <p:spPr>
          <a:xfrm>
            <a:off x="685800" y="4400640"/>
            <a:ext cx="5484960" cy="3598920"/>
          </a:xfrm>
          <a:prstGeom prst="rect">
            <a:avLst/>
          </a:prstGeom>
        </p:spPr>
        <p:txBody>
          <a:bodyPr lIns="0" tIns="0" rIns="0" bIns="0">
            <a:noAutofit/>
          </a:bodyPr>
          <a:lstStyle/>
          <a:p>
            <a:endParaRPr lang="nl-BE" sz="2000" b="0" strike="noStrike" spc="-1">
              <a:latin typeface="Arial"/>
            </a:endParaRPr>
          </a:p>
        </p:txBody>
      </p:sp>
      <p:sp>
        <p:nvSpPr>
          <p:cNvPr id="255" name="CustomShape 3"/>
          <p:cNvSpPr/>
          <p:nvPr/>
        </p:nvSpPr>
        <p:spPr>
          <a:xfrm>
            <a:off x="3884760" y="8685360"/>
            <a:ext cx="297036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71DA6-368B-44CA-9FEA-1536BD103EC8}" type="slidenum">
              <a:rPr kumimoji="0" lang="nl-BE" sz="12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BE" sz="1200" b="0" i="0" u="none" strike="noStrike" kern="1200" cap="none" spc="-1" normalizeH="0" baseline="0" noProof="0">
              <a:ln>
                <a:noFill/>
              </a:ln>
              <a:solidFill>
                <a:prstClr val="black"/>
              </a:solidFill>
              <a:effectLst/>
              <a:uLnTx/>
              <a:uFillTx/>
              <a:latin typeface="Arial"/>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Benadrukken dat </a:t>
            </a:r>
            <a:r>
              <a:rPr lang="nl-NL" err="1"/>
              <a:t>crataegus</a:t>
            </a:r>
            <a:r>
              <a:rPr lang="nl-NL"/>
              <a:t> en de beroepsvereniging DM het proces gefaciliteerd hebben, maar dat de inhoud </a:t>
            </a:r>
            <a:r>
              <a:rPr lang="nl-NL" err="1"/>
              <a:t>vormgekregen</a:t>
            </a:r>
            <a:r>
              <a:rPr lang="nl-NL"/>
              <a:t> heeft in co creatie met huisartsen en </a:t>
            </a:r>
            <a:r>
              <a:rPr lang="nl-NL" err="1"/>
              <a:t>CRAs</a:t>
            </a:r>
            <a:r>
              <a:rPr lang="nl-NL"/>
              <a:t> uit diverse regio’s alsook afgevaardigden van de koepels, artsensyndicaten, jong </a:t>
            </a:r>
            <a:r>
              <a:rPr lang="nl-NL" err="1"/>
              <a:t>domus</a:t>
            </a:r>
            <a:r>
              <a:rPr lang="nl-NL"/>
              <a:t>. Op pagina 30 zijn de namen van alle betrokken personen vermeldt.  </a:t>
            </a:r>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5</a:t>
            </a:fld>
            <a:endParaRPr lang="nl-BE"/>
          </a:p>
        </p:txBody>
      </p:sp>
    </p:spTree>
    <p:extLst>
      <p:ext uri="{BB962C8B-B14F-4D97-AF65-F5344CB8AC3E}">
        <p14:creationId xmlns:p14="http://schemas.microsoft.com/office/powerpoint/2010/main" val="887672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b="0" i="0" u="none" strike="noStrike" baseline="0">
                <a:solidFill>
                  <a:srgbClr val="000000"/>
                </a:solidFill>
                <a:latin typeface="Calibri" panose="020F0502020204030204" pitchFamily="34" charset="0"/>
              </a:rPr>
              <a:t>Het gras lijkt groener in Nederland: bij gesprekken over deze materie wordt snel verwezen naar de andere organisatievorm bij onze noorderburen met ‘vaste verpleeghuisartsen’. Maar bij verkenning blijkt dat de veronderstelde betere praktijkwerking met de instellingsarts niet perse veel verschilt van die van België. Slechts een beperkt aantal ‘langdurige zorginstellingen’ heeft een ‘verpleeghuisarts’ in dienst. Dit zijn instellingen die bovendien zeer gespecialiseerde zorg voor o.a. dementie leveren. Het merendeel van de </a:t>
            </a:r>
            <a:r>
              <a:rPr lang="nl-NL" sz="1800" b="0" i="0" u="none" strike="noStrike" baseline="0" err="1">
                <a:solidFill>
                  <a:srgbClr val="000000"/>
                </a:solidFill>
                <a:latin typeface="Calibri" panose="020F0502020204030204" pitchFamily="34" charset="0"/>
              </a:rPr>
              <a:t>WZCs</a:t>
            </a:r>
            <a:r>
              <a:rPr lang="nl-NL" sz="1800" b="0" i="0" u="none" strike="noStrike" baseline="0">
                <a:solidFill>
                  <a:srgbClr val="000000"/>
                </a:solidFill>
                <a:latin typeface="Calibri" panose="020F0502020204030204" pitchFamily="34" charset="0"/>
              </a:rPr>
              <a:t> organiseert zich gelijkaardig in de vorm van een samenwerking tussen huisartsen en de ‘specialist ouderenzorg’ (die gelijkaardige taken heeft als de CRA). Bovendien lopen zij tegen dezelfde problematiek van taakverdeling en bevoegdheden aan (zie verdieping ). </a:t>
            </a:r>
          </a:p>
          <a:p>
            <a:endParaRPr lang="nl-NL" sz="1800" b="0" i="0" u="none" strike="noStrike" baseline="0">
              <a:solidFill>
                <a:srgbClr val="000000"/>
              </a:solidFill>
              <a:latin typeface="Calibri" panose="020F0502020204030204" pitchFamily="34" charset="0"/>
            </a:endParaRPr>
          </a:p>
          <a:p>
            <a:pPr algn="l"/>
            <a:endParaRPr lang="nl-BE" sz="1800" b="0" i="0" u="none" strike="noStrike" baseline="0">
              <a:solidFill>
                <a:srgbClr val="000000"/>
              </a:solidFill>
              <a:latin typeface="Calibri" panose="020F0502020204030204" pitchFamily="34" charset="0"/>
            </a:endParaRPr>
          </a:p>
          <a:p>
            <a:r>
              <a:rPr lang="nl-BE" sz="1800" b="0" i="0" u="none" strike="noStrike" baseline="0">
                <a:solidFill>
                  <a:srgbClr val="000000"/>
                </a:solidFill>
                <a:latin typeface="Calibri" panose="020F0502020204030204" pitchFamily="34" charset="0"/>
              </a:rPr>
              <a:t>Verpleeghuizen/WLZ1 instellingen: </a:t>
            </a:r>
          </a:p>
          <a:p>
            <a:r>
              <a:rPr lang="nl-NL" sz="1800" b="0" i="0" u="none" strike="noStrike" baseline="0">
                <a:solidFill>
                  <a:srgbClr val="000000"/>
                </a:solidFill>
                <a:latin typeface="Calibri" panose="020F0502020204030204" pitchFamily="34" charset="0"/>
              </a:rPr>
              <a:t>Hier verblijven alleen patiënten met een ´Wet Langdurige Zorg´ indicatie: hoog complexe patiënten blijvend aangewezen op 24 uur per dag zorg en nabij of permanent toezicht. Dit zijn vaak </a:t>
            </a:r>
          </a:p>
          <a:p>
            <a:r>
              <a:rPr lang="nl-BE" sz="1800" b="0" i="0" u="none" strike="noStrike" baseline="0">
                <a:solidFill>
                  <a:srgbClr val="000000"/>
                </a:solidFill>
                <a:latin typeface="Calibri" panose="020F0502020204030204" pitchFamily="34" charset="0"/>
              </a:rPr>
              <a:t>• Ouderen met vergevorderde dementie; </a:t>
            </a:r>
          </a:p>
          <a:p>
            <a:r>
              <a:rPr lang="nl-NL" sz="1800" b="0" i="0" u="none" strike="noStrike" baseline="0">
                <a:solidFill>
                  <a:srgbClr val="000000"/>
                </a:solidFill>
                <a:latin typeface="Calibri" panose="020F0502020204030204" pitchFamily="34" charset="0"/>
              </a:rPr>
              <a:t>• (Jonge) mensen met een ernstige verstandelijke, lichamelijke of zintuiglijke handicap (LHV &amp; </a:t>
            </a:r>
            <a:r>
              <a:rPr lang="nl-NL" sz="1800" b="0" i="0" u="none" strike="noStrike" baseline="0" err="1">
                <a:solidFill>
                  <a:srgbClr val="000000"/>
                </a:solidFill>
                <a:latin typeface="Calibri" panose="020F0502020204030204" pitchFamily="34" charset="0"/>
              </a:rPr>
              <a:t>Verenso</a:t>
            </a:r>
            <a:r>
              <a:rPr lang="nl-NL" sz="1800" b="0" i="0" u="none" strike="noStrike" baseline="0">
                <a:solidFill>
                  <a:srgbClr val="000000"/>
                </a:solidFill>
                <a:latin typeface="Calibri" panose="020F0502020204030204" pitchFamily="34" charset="0"/>
              </a:rPr>
              <a:t>, 2014). </a:t>
            </a:r>
          </a:p>
          <a:p>
            <a:endParaRPr lang="nl-NL" sz="1800" b="0" i="0" u="none" strike="noStrike" baseline="0">
              <a:solidFill>
                <a:srgbClr val="000000"/>
              </a:solidFill>
              <a:latin typeface="Calibri" panose="020F0502020204030204" pitchFamily="34" charset="0"/>
            </a:endParaRPr>
          </a:p>
          <a:p>
            <a:endParaRPr lang="nl-NL" sz="1800" b="0" i="0" u="none" strike="noStrike" baseline="0">
              <a:solidFill>
                <a:srgbClr val="000000"/>
              </a:solidFill>
              <a:latin typeface="Calibri" panose="020F0502020204030204" pitchFamily="34" charset="0"/>
            </a:endParaRPr>
          </a:p>
          <a:p>
            <a:r>
              <a:rPr lang="nl-NL" sz="1800" b="0" i="0" u="none" strike="noStrike" baseline="0">
                <a:solidFill>
                  <a:srgbClr val="000000"/>
                </a:solidFill>
                <a:latin typeface="Calibri" panose="020F0502020204030204" pitchFamily="34" charset="0"/>
              </a:rPr>
              <a:t>De Nederlandse huisarts is in de eerste lijn het eerste aanspreekpunt en verantwoordelijk voor de algemene medische zorg voor kwetsbare ouderen in de eerste lijn, inclusief WZC, exclusief verpleeghuispatiënten. </a:t>
            </a:r>
          </a:p>
          <a:p>
            <a:r>
              <a:rPr lang="nl-NL" sz="1800" b="0" i="0" u="none" strike="noStrike" baseline="0">
                <a:solidFill>
                  <a:srgbClr val="000000"/>
                </a:solidFill>
                <a:latin typeface="Calibri" panose="020F0502020204030204" pitchFamily="34" charset="0"/>
              </a:rPr>
              <a:t>Wanneer de problematiek van de patiënt complexer wordt en daarmee de huisartsgeneeskundige zorg overschrijdt, roepen HA in Nederland steeds vaker de expertise van een specialist ouderengeneeskunde in. </a:t>
            </a:r>
          </a:p>
          <a:p>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6</a:t>
            </a:fld>
            <a:endParaRPr lang="nl-BE"/>
          </a:p>
        </p:txBody>
      </p:sp>
    </p:spTree>
    <p:extLst>
      <p:ext uri="{BB962C8B-B14F-4D97-AF65-F5344CB8AC3E}">
        <p14:creationId xmlns:p14="http://schemas.microsoft.com/office/powerpoint/2010/main" val="508551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Deze vragen waren de leidraad in de focusgroepen </a:t>
            </a:r>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7</a:t>
            </a:fld>
            <a:endParaRPr lang="nl-BE"/>
          </a:p>
        </p:txBody>
      </p:sp>
    </p:spTree>
    <p:extLst>
      <p:ext uri="{BB962C8B-B14F-4D97-AF65-F5344CB8AC3E}">
        <p14:creationId xmlns:p14="http://schemas.microsoft.com/office/powerpoint/2010/main" val="4224439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BFC9AF97-39BC-4ED1-912E-DD7BE2B80719}" type="slidenum">
              <a:rPr lang="nl-BE" smtClean="0"/>
              <a:t>8</a:t>
            </a:fld>
            <a:endParaRPr lang="nl-BE"/>
          </a:p>
        </p:txBody>
      </p:sp>
    </p:spTree>
    <p:extLst>
      <p:ext uri="{BB962C8B-B14F-4D97-AF65-F5344CB8AC3E}">
        <p14:creationId xmlns:p14="http://schemas.microsoft.com/office/powerpoint/2010/main" val="63728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PlaceHolder 1"/>
          <p:cNvSpPr>
            <a:spLocks noGrp="1" noRot="1" noChangeAspect="1"/>
          </p:cNvSpPr>
          <p:nvPr>
            <p:ph type="sldImg"/>
          </p:nvPr>
        </p:nvSpPr>
        <p:spPr>
          <a:xfrm>
            <a:off x="685800" y="1143000"/>
            <a:ext cx="5484813" cy="3084513"/>
          </a:xfrm>
          <a:prstGeom prst="rect">
            <a:avLst/>
          </a:prstGeom>
        </p:spPr>
      </p:sp>
      <p:sp>
        <p:nvSpPr>
          <p:cNvPr id="254" name="PlaceHolder 2"/>
          <p:cNvSpPr>
            <a:spLocks noGrp="1"/>
          </p:cNvSpPr>
          <p:nvPr>
            <p:ph type="body"/>
          </p:nvPr>
        </p:nvSpPr>
        <p:spPr>
          <a:xfrm>
            <a:off x="685800" y="4400640"/>
            <a:ext cx="5484960" cy="3598920"/>
          </a:xfrm>
          <a:prstGeom prst="rect">
            <a:avLst/>
          </a:prstGeom>
        </p:spPr>
        <p:txBody>
          <a:bodyPr lIns="0" tIns="0" rIns="0" bIns="0">
            <a:noAutofit/>
          </a:bodyPr>
          <a:lstStyle/>
          <a:p>
            <a:endParaRPr lang="nl-BE" sz="2000" b="0" strike="noStrike" spc="-1">
              <a:latin typeface="Arial"/>
            </a:endParaRPr>
          </a:p>
        </p:txBody>
      </p:sp>
      <p:sp>
        <p:nvSpPr>
          <p:cNvPr id="255" name="CustomShape 3"/>
          <p:cNvSpPr/>
          <p:nvPr/>
        </p:nvSpPr>
        <p:spPr>
          <a:xfrm>
            <a:off x="3884760" y="8685360"/>
            <a:ext cx="297036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71DA6-368B-44CA-9FEA-1536BD103EC8}" type="slidenum">
              <a:rPr kumimoji="0" lang="nl-BE" sz="12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BE" sz="1200" b="0" i="0" u="none" strike="noStrike" kern="1200" cap="none" spc="-1"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77310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95978-85D9-4D0A-9BA9-07EB68B230DD}"/>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F1BB0D59-95A7-4B2F-9D9B-E241AFCD6AD4}"/>
              </a:ext>
            </a:extLst>
          </p:cNvPr>
          <p:cNvSpPr>
            <a:spLocks noGrp="1"/>
          </p:cNvSpPr>
          <p:nvPr>
            <p:ph idx="1"/>
          </p:nvPr>
        </p:nvSpPr>
        <p:spPr/>
        <p:txBody>
          <a:bodyPr/>
          <a:lstStyle>
            <a:lvl1pPr>
              <a:defRPr sz="1800">
                <a:solidFill>
                  <a:srgbClr val="012169"/>
                </a:solidFill>
                <a:latin typeface="Arial" panose="020B0604020202020204" pitchFamily="34" charset="0"/>
                <a:cs typeface="Arial" panose="020B0604020202020204" pitchFamily="34" charset="0"/>
              </a:defRPr>
            </a:lvl1pPr>
            <a:lvl2pPr>
              <a:defRPr sz="1600">
                <a:solidFill>
                  <a:srgbClr val="012169"/>
                </a:solidFill>
                <a:latin typeface="Arial" panose="020B0604020202020204" pitchFamily="34" charset="0"/>
                <a:cs typeface="Arial" panose="020B0604020202020204" pitchFamily="34" charset="0"/>
              </a:defRPr>
            </a:lvl2pPr>
          </a:lstStyle>
          <a:p>
            <a:pPr lvl="0"/>
            <a:r>
              <a:rPr lang="nl-NL"/>
              <a:t>Klikken om de tekststijl van het model te bewerken</a:t>
            </a:r>
          </a:p>
          <a:p>
            <a:pPr lvl="1"/>
            <a:r>
              <a:rPr lang="nl-NL"/>
              <a:t>Tweede niveau</a:t>
            </a:r>
          </a:p>
        </p:txBody>
      </p:sp>
      <p:sp>
        <p:nvSpPr>
          <p:cNvPr id="4" name="Tijdelijke aanduiding voor datum 3">
            <a:extLst>
              <a:ext uri="{FF2B5EF4-FFF2-40B4-BE49-F238E27FC236}">
                <a16:creationId xmlns:a16="http://schemas.microsoft.com/office/drawing/2014/main" id="{43DE3CF9-56FC-4D87-84B3-89143FA4BBD7}"/>
              </a:ext>
            </a:extLst>
          </p:cNvPr>
          <p:cNvSpPr>
            <a:spLocks noGrp="1"/>
          </p:cNvSpPr>
          <p:nvPr>
            <p:ph type="dt" sz="half" idx="10"/>
          </p:nvPr>
        </p:nvSpPr>
        <p:spPr/>
        <p:txBody>
          <a:bodyPr/>
          <a:lstStyle/>
          <a:p>
            <a:r>
              <a:rPr lang="nl-BE"/>
              <a:t>30-6-2021</a:t>
            </a:r>
          </a:p>
        </p:txBody>
      </p:sp>
      <p:sp>
        <p:nvSpPr>
          <p:cNvPr id="5" name="Tijdelijke aanduiding voor voettekst 4">
            <a:extLst>
              <a:ext uri="{FF2B5EF4-FFF2-40B4-BE49-F238E27FC236}">
                <a16:creationId xmlns:a16="http://schemas.microsoft.com/office/drawing/2014/main" id="{54175AC6-6DE0-4D06-9D6E-EA19BD21624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309EAE0-1CC3-41D9-AD7C-55178006FA3F}"/>
              </a:ext>
            </a:extLst>
          </p:cNvPr>
          <p:cNvSpPr>
            <a:spLocks noGrp="1"/>
          </p:cNvSpPr>
          <p:nvPr>
            <p:ph type="sldNum" sz="quarter" idx="12"/>
          </p:nvPr>
        </p:nvSpPr>
        <p:spPr/>
        <p:txBody>
          <a:bodyPr/>
          <a:lstStyle/>
          <a:p>
            <a:fld id="{4DF7B6E0-3A39-4740-AA1E-15018413E33B}" type="slidenum">
              <a:rPr lang="nl-BE" smtClean="0"/>
              <a:t>‹nr.›</a:t>
            </a:fld>
            <a:endParaRPr lang="nl-BE"/>
          </a:p>
        </p:txBody>
      </p:sp>
    </p:spTree>
    <p:extLst>
      <p:ext uri="{BB962C8B-B14F-4D97-AF65-F5344CB8AC3E}">
        <p14:creationId xmlns:p14="http://schemas.microsoft.com/office/powerpoint/2010/main" val="2460579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6BE42F-789C-4551-BC32-CB271320B5D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65C8E973-A1D9-46B0-B15A-19CE400243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DD50DF10-46B1-436B-BAB3-2DAC2FF4CF68}"/>
              </a:ext>
            </a:extLst>
          </p:cNvPr>
          <p:cNvSpPr>
            <a:spLocks noGrp="1"/>
          </p:cNvSpPr>
          <p:nvPr>
            <p:ph type="dt" sz="half" idx="10"/>
          </p:nvPr>
        </p:nvSpPr>
        <p:spPr/>
        <p:txBody>
          <a:bodyPr/>
          <a:lstStyle/>
          <a:p>
            <a:r>
              <a:rPr lang="nl-BE"/>
              <a:t>30-6-2021</a:t>
            </a:r>
          </a:p>
        </p:txBody>
      </p:sp>
      <p:sp>
        <p:nvSpPr>
          <p:cNvPr id="5" name="Tijdelijke aanduiding voor voettekst 4">
            <a:extLst>
              <a:ext uri="{FF2B5EF4-FFF2-40B4-BE49-F238E27FC236}">
                <a16:creationId xmlns:a16="http://schemas.microsoft.com/office/drawing/2014/main" id="{5C198C30-E52A-4683-9C9D-8262E662377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2AC3DEA-3674-40FB-91BE-B469AED5C3BB}"/>
              </a:ext>
            </a:extLst>
          </p:cNvPr>
          <p:cNvSpPr>
            <a:spLocks noGrp="1"/>
          </p:cNvSpPr>
          <p:nvPr>
            <p:ph type="sldNum" sz="quarter" idx="12"/>
          </p:nvPr>
        </p:nvSpPr>
        <p:spPr/>
        <p:txBody>
          <a:bodyPr/>
          <a:lstStyle/>
          <a:p>
            <a:fld id="{4DF7B6E0-3A39-4740-AA1E-15018413E33B}" type="slidenum">
              <a:rPr lang="nl-BE" smtClean="0"/>
              <a:t>‹nr.›</a:t>
            </a:fld>
            <a:endParaRPr lang="nl-BE"/>
          </a:p>
        </p:txBody>
      </p:sp>
    </p:spTree>
    <p:extLst>
      <p:ext uri="{BB962C8B-B14F-4D97-AF65-F5344CB8AC3E}">
        <p14:creationId xmlns:p14="http://schemas.microsoft.com/office/powerpoint/2010/main" val="2718208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734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C82951-9C55-4FDB-ADED-54B020838510}"/>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A048E011-7881-424A-B3BE-1CAA1ED0E1E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4F2225D-8634-42A5-AEDF-D9612ABD43C6}"/>
              </a:ext>
            </a:extLst>
          </p:cNvPr>
          <p:cNvSpPr>
            <a:spLocks noGrp="1"/>
          </p:cNvSpPr>
          <p:nvPr>
            <p:ph type="dt" sz="half" idx="10"/>
          </p:nvPr>
        </p:nvSpPr>
        <p:spPr/>
        <p:txBody>
          <a:bodyPr/>
          <a:lstStyle/>
          <a:p>
            <a:pPr rtl="0"/>
            <a:r>
              <a:rPr lang="nl-BE"/>
              <a:t>30-6-2021</a:t>
            </a:r>
            <a:endParaRPr lang="en-US"/>
          </a:p>
        </p:txBody>
      </p:sp>
      <p:sp>
        <p:nvSpPr>
          <p:cNvPr id="5" name="Tijdelijke aanduiding voor voettekst 4">
            <a:extLst>
              <a:ext uri="{FF2B5EF4-FFF2-40B4-BE49-F238E27FC236}">
                <a16:creationId xmlns:a16="http://schemas.microsoft.com/office/drawing/2014/main" id="{58CF7676-9C45-4A0E-AE1C-28807CC38858}"/>
              </a:ext>
            </a:extLst>
          </p:cNvPr>
          <p:cNvSpPr>
            <a:spLocks noGrp="1"/>
          </p:cNvSpPr>
          <p:nvPr>
            <p:ph type="ftr" sz="quarter" idx="11"/>
          </p:nvPr>
        </p:nvSpPr>
        <p:spPr/>
        <p:txBody>
          <a:bodyPr/>
          <a:lstStyle/>
          <a:p>
            <a:pPr rtl="0"/>
            <a:endParaRPr lang="en-US"/>
          </a:p>
        </p:txBody>
      </p:sp>
      <p:sp>
        <p:nvSpPr>
          <p:cNvPr id="6" name="Tijdelijke aanduiding voor dianummer 5">
            <a:extLst>
              <a:ext uri="{FF2B5EF4-FFF2-40B4-BE49-F238E27FC236}">
                <a16:creationId xmlns:a16="http://schemas.microsoft.com/office/drawing/2014/main" id="{19347684-4904-4DA4-80FE-DF4B8AC12FB4}"/>
              </a:ext>
            </a:extLst>
          </p:cNvPr>
          <p:cNvSpPr>
            <a:spLocks noGrp="1"/>
          </p:cNvSpPr>
          <p:nvPr>
            <p:ph type="sldNum" sz="quarter" idx="12"/>
          </p:nvPr>
        </p:nvSpPr>
        <p:spPr/>
        <p:txBody>
          <a:bodyPr/>
          <a:lstStyle/>
          <a:p>
            <a:pPr rtl="0"/>
            <a:fld id="{3A98EE3D-8CD1-4C3F-BD1C-C98C9596463C}" type="slidenum">
              <a:rPr lang="en-US" smtClean="0"/>
              <a:t>‹nr.›</a:t>
            </a:fld>
            <a:endParaRPr lang="en-US"/>
          </a:p>
        </p:txBody>
      </p:sp>
    </p:spTree>
    <p:extLst>
      <p:ext uri="{BB962C8B-B14F-4D97-AF65-F5344CB8AC3E}">
        <p14:creationId xmlns:p14="http://schemas.microsoft.com/office/powerpoint/2010/main" val="35327937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6EBC501-CB27-46E1-A1A7-D046C93688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3907E67-89D4-41CB-9DE4-EF723141EB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CE6000F-C77F-4399-9354-844AD50C0A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nl-BE"/>
              <a:t>30-6-2021</a:t>
            </a:r>
          </a:p>
        </p:txBody>
      </p:sp>
      <p:sp>
        <p:nvSpPr>
          <p:cNvPr id="5" name="Tijdelijke aanduiding voor voettekst 4">
            <a:extLst>
              <a:ext uri="{FF2B5EF4-FFF2-40B4-BE49-F238E27FC236}">
                <a16:creationId xmlns:a16="http://schemas.microsoft.com/office/drawing/2014/main" id="{76BDABD2-E253-48CF-852D-D919714607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343E76B5-B869-4859-8B80-45AE888E44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F7B6E0-3A39-4740-AA1E-15018413E33B}" type="slidenum">
              <a:rPr lang="nl-BE" smtClean="0"/>
              <a:t>‹nr.›</a:t>
            </a:fld>
            <a:endParaRPr lang="nl-BE"/>
          </a:p>
        </p:txBody>
      </p:sp>
    </p:spTree>
    <p:extLst>
      <p:ext uri="{BB962C8B-B14F-4D97-AF65-F5344CB8AC3E}">
        <p14:creationId xmlns:p14="http://schemas.microsoft.com/office/powerpoint/2010/main" val="1068982080"/>
      </p:ext>
    </p:extLst>
  </p:cSld>
  <p:clrMap bg1="lt1" tx1="dk1" bg2="lt2" tx2="dk2" accent1="accent1" accent2="accent2" accent3="accent3" accent4="accent4" accent5="accent5" accent6="accent6" hlink="hlink" folHlink="folHlink"/>
  <p:sldLayoutIdLst>
    <p:sldLayoutId id="2147483650" r:id="rId1"/>
    <p:sldLayoutId id="2147483649" r:id="rId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4"/>
          <a:stretch>
            <a:fillRect/>
          </a:stretch>
        </a:blipFill>
        <a:effectLst/>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nl-BE" sz="4400" b="0" strike="noStrike" spc="-1">
                <a:latin typeface="Arial"/>
              </a:rPr>
              <a:t>Klik om de opmaak van de titeltekst te bewerken</a:t>
            </a:r>
          </a:p>
        </p:txBody>
      </p:sp>
      <p:sp>
        <p:nvSpPr>
          <p:cNvPr id="7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nl-BE" sz="3200" b="0" strike="noStrike" spc="-1">
                <a:latin typeface="Arial"/>
              </a:rPr>
              <a:t>Klik om de opmaak van de overzichtstekst te bewerken</a:t>
            </a:r>
          </a:p>
          <a:p>
            <a:pPr marL="864000" lvl="1" indent="-324000">
              <a:spcBef>
                <a:spcPts val="1134"/>
              </a:spcBef>
              <a:buClr>
                <a:srgbClr val="000000"/>
              </a:buClr>
              <a:buSzPct val="75000"/>
              <a:buFont typeface="Symbol" charset="2"/>
              <a:buChar char=""/>
            </a:pPr>
            <a:r>
              <a:rPr lang="nl-BE" sz="2800" b="0" strike="noStrike" spc="-1">
                <a:latin typeface="Arial"/>
              </a:rPr>
              <a:t>Tweede overzichtsniveau</a:t>
            </a:r>
          </a:p>
          <a:p>
            <a:pPr marL="1296000" lvl="2" indent="-288000">
              <a:spcBef>
                <a:spcPts val="850"/>
              </a:spcBef>
              <a:buClr>
                <a:srgbClr val="000000"/>
              </a:buClr>
              <a:buSzPct val="45000"/>
              <a:buFont typeface="Wingdings" charset="2"/>
              <a:buChar char=""/>
            </a:pPr>
            <a:r>
              <a:rPr lang="nl-BE" sz="2400" b="0" strike="noStrike" spc="-1">
                <a:latin typeface="Arial"/>
              </a:rPr>
              <a:t>Derde overzichtsniveau</a:t>
            </a:r>
          </a:p>
          <a:p>
            <a:pPr marL="1728000" lvl="3" indent="-216000">
              <a:spcBef>
                <a:spcPts val="567"/>
              </a:spcBef>
              <a:buClr>
                <a:srgbClr val="000000"/>
              </a:buClr>
              <a:buSzPct val="75000"/>
              <a:buFont typeface="Symbol" charset="2"/>
              <a:buChar char=""/>
            </a:pPr>
            <a:r>
              <a:rPr lang="nl-BE" sz="2000" b="0" strike="noStrike" spc="-1">
                <a:latin typeface="Arial"/>
              </a:rPr>
              <a:t>Vierde overzichtsniveau</a:t>
            </a:r>
          </a:p>
          <a:p>
            <a:pPr marL="2160000" lvl="4" indent="-216000">
              <a:spcBef>
                <a:spcPts val="283"/>
              </a:spcBef>
              <a:buClr>
                <a:srgbClr val="000000"/>
              </a:buClr>
              <a:buSzPct val="45000"/>
              <a:buFont typeface="Wingdings" charset="2"/>
              <a:buChar char=""/>
            </a:pPr>
            <a:r>
              <a:rPr lang="nl-BE" sz="2000" b="0" strike="noStrike" spc="-1">
                <a:latin typeface="Arial"/>
              </a:rPr>
              <a:t>Vijfde overzichtsniveau</a:t>
            </a:r>
          </a:p>
          <a:p>
            <a:pPr marL="2592000" lvl="5" indent="-216000">
              <a:spcBef>
                <a:spcPts val="283"/>
              </a:spcBef>
              <a:buClr>
                <a:srgbClr val="000000"/>
              </a:buClr>
              <a:buSzPct val="45000"/>
              <a:buFont typeface="Wingdings" charset="2"/>
              <a:buChar char=""/>
            </a:pPr>
            <a:r>
              <a:rPr lang="nl-BE" sz="2000" b="0" strike="noStrike" spc="-1">
                <a:latin typeface="Arial"/>
              </a:rPr>
              <a:t>Zesde overzichtsniveau</a:t>
            </a:r>
          </a:p>
          <a:p>
            <a:pPr marL="3024000" lvl="6" indent="-216000">
              <a:spcBef>
                <a:spcPts val="283"/>
              </a:spcBef>
              <a:buClr>
                <a:srgbClr val="000000"/>
              </a:buClr>
              <a:buSzPct val="45000"/>
              <a:buFont typeface="Wingdings" charset="2"/>
              <a:buChar char=""/>
            </a:pPr>
            <a:r>
              <a:rPr lang="nl-BE" sz="2000" b="0" strike="noStrike" spc="-1">
                <a:latin typeface="Arial"/>
              </a:rPr>
              <a:t>Zevende overzichtsniveau</a:t>
            </a:r>
          </a:p>
        </p:txBody>
      </p:sp>
    </p:spTree>
    <p:extLst>
      <p:ext uri="{BB962C8B-B14F-4D97-AF65-F5344CB8AC3E}">
        <p14:creationId xmlns:p14="http://schemas.microsoft.com/office/powerpoint/2010/main" val="3302954811"/>
      </p:ext>
    </p:extLst>
  </p:cSld>
  <p:clrMap bg1="lt1" tx1="dk1" bg2="lt2" tx2="dk2" accent1="accent1" accent2="accent2" accent3="accent3" accent4="accent4" accent5="accent5" accent6="accent6" hlink="hlink" folHlink="folHlink"/>
  <p:sldLayoutIdLst>
    <p:sldLayoutId id="2147483687" r:id="rId1"/>
    <p:sldLayoutId id="2147483688" r:id="rId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8.sv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372A9C-E2BE-47DC-A8B8-2FB197CADDE3}"/>
              </a:ext>
            </a:extLst>
          </p:cNvPr>
          <p:cNvSpPr>
            <a:spLocks noGrp="1"/>
          </p:cNvSpPr>
          <p:nvPr>
            <p:ph type="ctrTitle"/>
          </p:nvPr>
        </p:nvSpPr>
        <p:spPr>
          <a:xfrm>
            <a:off x="537882" y="5038642"/>
            <a:ext cx="11654118" cy="797609"/>
          </a:xfrm>
        </p:spPr>
        <p:txBody>
          <a:bodyPr>
            <a:normAutofit fontScale="90000"/>
          </a:bodyPr>
          <a:lstStyle/>
          <a:p>
            <a:br>
              <a:rPr lang="nl-BE" sz="1800" b="0" i="0" u="none" strike="noStrike" baseline="0">
                <a:solidFill>
                  <a:schemeClr val="bg1"/>
                </a:solidFill>
                <a:latin typeface="Calibri" panose="020F0502020204030204" pitchFamily="34" charset="0"/>
              </a:rPr>
            </a:br>
            <a:r>
              <a:rPr lang="nl-NL" sz="2700" b="1" i="0" u="none" strike="noStrike" baseline="0">
                <a:solidFill>
                  <a:schemeClr val="bg1"/>
                </a:solidFill>
                <a:latin typeface="Calibri" panose="020F0502020204030204" pitchFamily="34" charset="0"/>
              </a:rPr>
              <a:t> DE COÖRDINERENDE EN RAADGEVENDE ARTS IN WOONZORGCENTRA: </a:t>
            </a:r>
            <a:br>
              <a:rPr lang="nl-NL" sz="2700" b="0" i="0" u="none" strike="noStrike" baseline="0">
                <a:solidFill>
                  <a:schemeClr val="bg1"/>
                </a:solidFill>
                <a:latin typeface="Calibri" panose="020F0502020204030204" pitchFamily="34" charset="0"/>
              </a:rPr>
            </a:br>
            <a:r>
              <a:rPr lang="nl-NL" sz="2700" b="0" i="1" u="none" strike="noStrike" baseline="0">
                <a:solidFill>
                  <a:schemeClr val="bg1"/>
                </a:solidFill>
                <a:latin typeface="Calibri" panose="020F0502020204030204" pitchFamily="34" charset="0"/>
              </a:rPr>
              <a:t>Naar een nieuwe functieomschrijving binnen sterk interprofessioneel teamwerk</a:t>
            </a:r>
            <a:endParaRPr lang="nl-BE" sz="3200" b="1" i="1" spc="600">
              <a:solidFill>
                <a:schemeClr val="bg1"/>
              </a:solidFill>
              <a:latin typeface="Arial" panose="020B0604020202020204" pitchFamily="34" charset="0"/>
              <a:cs typeface="Arial" panose="020B0604020202020204" pitchFamily="34" charset="0"/>
            </a:endParaRPr>
          </a:p>
        </p:txBody>
      </p:sp>
      <p:pic>
        <p:nvPicPr>
          <p:cNvPr id="3" name="Afbeelding 2">
            <a:extLst>
              <a:ext uri="{FF2B5EF4-FFF2-40B4-BE49-F238E27FC236}">
                <a16:creationId xmlns:a16="http://schemas.microsoft.com/office/drawing/2014/main" id="{59F66C5D-AE31-4D24-A330-C3EACBE24E7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pic>
        <p:nvPicPr>
          <p:cNvPr id="4" name="Afbeelding 3" descr="Afbeelding met tekst&#10;&#10;Automatisch gegenereerde beschrijving">
            <a:extLst>
              <a:ext uri="{FF2B5EF4-FFF2-40B4-BE49-F238E27FC236}">
                <a16:creationId xmlns:a16="http://schemas.microsoft.com/office/drawing/2014/main" id="{EB9F5D4A-0F07-4B81-A3AB-C21B48548EB6}"/>
              </a:ext>
            </a:extLst>
          </p:cNvPr>
          <p:cNvPicPr/>
          <p:nvPr/>
        </p:nvPicPr>
        <p:blipFill>
          <a:blip r:embed="rId5">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sp>
        <p:nvSpPr>
          <p:cNvPr id="5" name="Tekstvak 4">
            <a:extLst>
              <a:ext uri="{FF2B5EF4-FFF2-40B4-BE49-F238E27FC236}">
                <a16:creationId xmlns:a16="http://schemas.microsoft.com/office/drawing/2014/main" id="{E2D3D407-CDAE-446B-B375-80300E195433}"/>
              </a:ext>
            </a:extLst>
          </p:cNvPr>
          <p:cNvSpPr txBox="1"/>
          <p:nvPr/>
        </p:nvSpPr>
        <p:spPr>
          <a:xfrm>
            <a:off x="4238625" y="5755341"/>
            <a:ext cx="9495303" cy="338554"/>
          </a:xfrm>
          <a:prstGeom prst="rect">
            <a:avLst/>
          </a:prstGeom>
          <a:noFill/>
        </p:spPr>
        <p:txBody>
          <a:bodyPr wrap="square" rtlCol="0">
            <a:spAutoFit/>
          </a:bodyPr>
          <a:lstStyle/>
          <a:p>
            <a:r>
              <a:rPr lang="nl-BE" sz="1600">
                <a:solidFill>
                  <a:srgbClr val="1F3864"/>
                </a:solidFill>
                <a:effectLst/>
                <a:latin typeface="Calibri Light" panose="020F0302020204030204" pitchFamily="34" charset="0"/>
                <a:ea typeface="Calibri" panose="020F0502020204030204" pitchFamily="34" charset="0"/>
                <a:cs typeface="Times New Roman" panose="02020603050405020304" pitchFamily="18" charset="0"/>
              </a:rPr>
              <a:t>De Lepeleire Jan, Cordemans Katrien, Kool Emy  	</a:t>
            </a:r>
            <a:r>
              <a:rPr lang="nl-BE" sz="1600">
                <a:solidFill>
                  <a:srgbClr val="1F3864"/>
                </a:solidFill>
                <a:latin typeface="Calibri Light" panose="020F0302020204030204" pitchFamily="34" charset="0"/>
                <a:ea typeface="Calibri" panose="020F0502020204030204" pitchFamily="34" charset="0"/>
                <a:cs typeface="Times New Roman" panose="02020603050405020304" pitchFamily="18" charset="0"/>
              </a:rPr>
              <a:t>		30 juni</a:t>
            </a:r>
            <a:r>
              <a:rPr lang="nl-BE" sz="1600">
                <a:solidFill>
                  <a:srgbClr val="1F3864"/>
                </a:solidFill>
                <a:effectLst/>
                <a:latin typeface="Calibri Light" panose="020F0302020204030204" pitchFamily="34" charset="0"/>
                <a:ea typeface="Calibri" panose="020F0502020204030204" pitchFamily="34" charset="0"/>
                <a:cs typeface="Times New Roman" panose="02020603050405020304" pitchFamily="18" charset="0"/>
              </a:rPr>
              <a:t> 2021</a:t>
            </a:r>
            <a:endParaRPr lang="nl-BE" sz="1600"/>
          </a:p>
        </p:txBody>
      </p:sp>
      <p:sp>
        <p:nvSpPr>
          <p:cNvPr id="6" name="Tijdelijke aanduiding voor datum 5">
            <a:extLst>
              <a:ext uri="{FF2B5EF4-FFF2-40B4-BE49-F238E27FC236}">
                <a16:creationId xmlns:a16="http://schemas.microsoft.com/office/drawing/2014/main" id="{F20C4A3C-6B11-4EF6-AB53-EA161A0C26A6}"/>
              </a:ext>
            </a:extLst>
          </p:cNvPr>
          <p:cNvSpPr>
            <a:spLocks noGrp="1"/>
          </p:cNvSpPr>
          <p:nvPr>
            <p:ph type="dt" sz="half" idx="10"/>
          </p:nvPr>
        </p:nvSpPr>
        <p:spPr/>
        <p:txBody>
          <a:bodyPr/>
          <a:lstStyle/>
          <a:p>
            <a:r>
              <a:rPr lang="nl-BE"/>
              <a:t>30-6-2021</a:t>
            </a:r>
          </a:p>
        </p:txBody>
      </p:sp>
      <p:sp>
        <p:nvSpPr>
          <p:cNvPr id="7" name="Tijdelijke aanduiding voor dianummer 6">
            <a:extLst>
              <a:ext uri="{FF2B5EF4-FFF2-40B4-BE49-F238E27FC236}">
                <a16:creationId xmlns:a16="http://schemas.microsoft.com/office/drawing/2014/main" id="{2E43E853-5961-4524-A24B-172D6B01F062}"/>
              </a:ext>
            </a:extLst>
          </p:cNvPr>
          <p:cNvSpPr>
            <a:spLocks noGrp="1"/>
          </p:cNvSpPr>
          <p:nvPr>
            <p:ph type="sldNum" sz="quarter" idx="12"/>
          </p:nvPr>
        </p:nvSpPr>
        <p:spPr/>
        <p:txBody>
          <a:bodyPr/>
          <a:lstStyle/>
          <a:p>
            <a:fld id="{4DF7B6E0-3A39-4740-AA1E-15018413E33B}" type="slidenum">
              <a:rPr lang="nl-BE" smtClean="0"/>
              <a:t>1</a:t>
            </a:fld>
            <a:endParaRPr lang="nl-BE"/>
          </a:p>
        </p:txBody>
      </p:sp>
    </p:spTree>
    <p:extLst>
      <p:ext uri="{BB962C8B-B14F-4D97-AF65-F5344CB8AC3E}">
        <p14:creationId xmlns:p14="http://schemas.microsoft.com/office/powerpoint/2010/main" val="1101290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3198BB-BA49-4402-83C4-D909E06A2F52}"/>
              </a:ext>
            </a:extLst>
          </p:cNvPr>
          <p:cNvSpPr>
            <a:spLocks noGrp="1"/>
          </p:cNvSpPr>
          <p:nvPr>
            <p:ph type="title"/>
          </p:nvPr>
        </p:nvSpPr>
        <p:spPr>
          <a:xfrm>
            <a:off x="1168790" y="20602"/>
            <a:ext cx="10515120" cy="1144800"/>
          </a:xfrm>
        </p:spPr>
        <p:txBody>
          <a:bodyPr/>
          <a:lstStyle/>
          <a:p>
            <a:r>
              <a:rPr lang="nl-NL" sz="3600">
                <a:latin typeface="Calibri Light" panose="020F0302020204030204" pitchFamily="34" charset="0"/>
                <a:cs typeface="Calibri Light" panose="020F0302020204030204" pitchFamily="34" charset="0"/>
              </a:rPr>
              <a:t>Vertaling van kwaliteitskader naar de rol van de </a:t>
            </a:r>
            <a:r>
              <a:rPr lang="nl-NL" sz="3600" b="1">
                <a:latin typeface="Calibri Light" panose="020F0302020204030204" pitchFamily="34" charset="0"/>
                <a:cs typeface="Calibri Light" panose="020F0302020204030204" pitchFamily="34" charset="0"/>
              </a:rPr>
              <a:t>CRA</a:t>
            </a:r>
            <a:r>
              <a:rPr lang="nl-NL" sz="3600">
                <a:latin typeface="Calibri Light" panose="020F0302020204030204" pitchFamily="34" charset="0"/>
                <a:cs typeface="Calibri Light" panose="020F0302020204030204" pitchFamily="34" charset="0"/>
              </a:rPr>
              <a:t>	</a:t>
            </a:r>
            <a:endParaRPr lang="nl-BE" sz="3600">
              <a:latin typeface="Calibri Light" panose="020F0302020204030204" pitchFamily="34" charset="0"/>
              <a:cs typeface="Calibri Light" panose="020F0302020204030204" pitchFamily="34" charset="0"/>
            </a:endParaRPr>
          </a:p>
        </p:txBody>
      </p:sp>
      <p:sp>
        <p:nvSpPr>
          <p:cNvPr id="4" name="Tijdelijke aanduiding voor datum 3">
            <a:extLst>
              <a:ext uri="{FF2B5EF4-FFF2-40B4-BE49-F238E27FC236}">
                <a16:creationId xmlns:a16="http://schemas.microsoft.com/office/drawing/2014/main" id="{26B967B8-3CFC-4571-9E75-53A82E5F5E0B}"/>
              </a:ext>
            </a:extLst>
          </p:cNvPr>
          <p:cNvSpPr>
            <a:spLocks noGrp="1"/>
          </p:cNvSpPr>
          <p:nvPr>
            <p:ph type="dt" sz="half" idx="10"/>
          </p:nvPr>
        </p:nvSpPr>
        <p:spPr/>
        <p:txBody>
          <a:bodyPr/>
          <a:lstStyle/>
          <a:p>
            <a:pPr rtl="0"/>
            <a:r>
              <a:rPr lang="nl-BE"/>
              <a:t>30-6-2021</a:t>
            </a:r>
            <a:endParaRPr lang="en-US"/>
          </a:p>
        </p:txBody>
      </p:sp>
      <p:sp>
        <p:nvSpPr>
          <p:cNvPr id="5" name="Stroomdiagram: Verbindingslijn 4">
            <a:extLst>
              <a:ext uri="{FF2B5EF4-FFF2-40B4-BE49-F238E27FC236}">
                <a16:creationId xmlns:a16="http://schemas.microsoft.com/office/drawing/2014/main" id="{D8A1974E-3580-42D6-9EFB-5115B25FAD2C}"/>
              </a:ext>
            </a:extLst>
          </p:cNvPr>
          <p:cNvSpPr/>
          <p:nvPr/>
        </p:nvSpPr>
        <p:spPr>
          <a:xfrm>
            <a:off x="7014950" y="1021876"/>
            <a:ext cx="2201030" cy="223674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sz="1600">
                <a:latin typeface="Calibri Light" panose="020F0302020204030204" pitchFamily="34" charset="0"/>
                <a:cs typeface="Calibri Light" panose="020F0302020204030204" pitchFamily="34" charset="0"/>
              </a:rPr>
              <a:t>Raadgeven aan HA </a:t>
            </a:r>
            <a:r>
              <a:rPr lang="nl-NL" sz="1600" b="0" i="0" baseline="0">
                <a:latin typeface="Calibri Light" panose="020F0302020204030204" pitchFamily="34" charset="0"/>
                <a:cs typeface="Calibri Light" panose="020F0302020204030204" pitchFamily="34" charset="0"/>
              </a:rPr>
              <a:t>bij bewoners met complexe zorgnoden  </a:t>
            </a:r>
            <a:endParaRPr lang="nl-BE" sz="1600">
              <a:latin typeface="Calibri Light" panose="020F0302020204030204" pitchFamily="34" charset="0"/>
              <a:cs typeface="Calibri Light" panose="020F0302020204030204" pitchFamily="34" charset="0"/>
            </a:endParaRPr>
          </a:p>
        </p:txBody>
      </p:sp>
      <p:sp>
        <p:nvSpPr>
          <p:cNvPr id="10" name="Stroomdiagram: Verbindingslijn 9">
            <a:extLst>
              <a:ext uri="{FF2B5EF4-FFF2-40B4-BE49-F238E27FC236}">
                <a16:creationId xmlns:a16="http://schemas.microsoft.com/office/drawing/2014/main" id="{4999546C-FE8C-47C6-93F3-9B7EBDC32A48}"/>
              </a:ext>
            </a:extLst>
          </p:cNvPr>
          <p:cNvSpPr/>
          <p:nvPr/>
        </p:nvSpPr>
        <p:spPr>
          <a:xfrm>
            <a:off x="1966172" y="1393088"/>
            <a:ext cx="2418937" cy="229967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sz="1800">
                <a:latin typeface="Calibri Light" panose="020F0302020204030204" pitchFamily="34" charset="0"/>
                <a:cs typeface="Calibri Light" panose="020F0302020204030204" pitchFamily="34" charset="0"/>
              </a:rPr>
              <a:t>Ontwikkelen van het medisch beleid op populatieniveau</a:t>
            </a:r>
            <a:endParaRPr lang="nl-BE" sz="1800">
              <a:latin typeface="Calibri Light" panose="020F0302020204030204" pitchFamily="34" charset="0"/>
              <a:cs typeface="Calibri Light" panose="020F0302020204030204" pitchFamily="34" charset="0"/>
            </a:endParaRPr>
          </a:p>
        </p:txBody>
      </p:sp>
      <p:sp>
        <p:nvSpPr>
          <p:cNvPr id="13" name="Stroomdiagram: Verbindingslijn 12">
            <a:extLst>
              <a:ext uri="{FF2B5EF4-FFF2-40B4-BE49-F238E27FC236}">
                <a16:creationId xmlns:a16="http://schemas.microsoft.com/office/drawing/2014/main" id="{D18923B6-7790-4DB2-AFAA-8F20D9671D7B}"/>
              </a:ext>
            </a:extLst>
          </p:cNvPr>
          <p:cNvSpPr/>
          <p:nvPr/>
        </p:nvSpPr>
        <p:spPr>
          <a:xfrm>
            <a:off x="9493812" y="1830288"/>
            <a:ext cx="2190098" cy="223674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sz="1600" b="0" i="0" baseline="0">
                <a:latin typeface="Calibri Light" panose="020F0302020204030204" pitchFamily="34" charset="0"/>
                <a:cs typeface="Calibri Light" panose="020F0302020204030204" pitchFamily="34" charset="0"/>
              </a:rPr>
              <a:t>Team vormen met hoofdverpleging</a:t>
            </a:r>
            <a:endParaRPr lang="nl-BE" sz="1600">
              <a:latin typeface="Calibri Light" panose="020F0302020204030204" pitchFamily="34" charset="0"/>
              <a:cs typeface="Calibri Light" panose="020F0302020204030204" pitchFamily="34" charset="0"/>
            </a:endParaRPr>
          </a:p>
        </p:txBody>
      </p:sp>
      <p:sp>
        <p:nvSpPr>
          <p:cNvPr id="14" name="Stroomdiagram: Verbindingslijn 13">
            <a:extLst>
              <a:ext uri="{FF2B5EF4-FFF2-40B4-BE49-F238E27FC236}">
                <a16:creationId xmlns:a16="http://schemas.microsoft.com/office/drawing/2014/main" id="{A00903A7-9972-4B5D-BEF4-5CB6152BEB16}"/>
              </a:ext>
            </a:extLst>
          </p:cNvPr>
          <p:cNvSpPr/>
          <p:nvPr/>
        </p:nvSpPr>
        <p:spPr>
          <a:xfrm>
            <a:off x="7845602" y="3993248"/>
            <a:ext cx="2526697" cy="2367241"/>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a:latin typeface="Calibri Light" panose="020F0302020204030204" pitchFamily="34" charset="0"/>
                <a:cs typeface="Calibri Light" panose="020F0302020204030204" pitchFamily="34" charset="0"/>
              </a:rPr>
              <a:t>Betrekken van personeel en  </a:t>
            </a:r>
            <a:r>
              <a:rPr lang="nl-NL" b="0" i="0" baseline="0">
                <a:latin typeface="Calibri Light" panose="020F0302020204030204" pitchFamily="34" charset="0"/>
                <a:cs typeface="Calibri Light" panose="020F0302020204030204" pitchFamily="34" charset="0"/>
              </a:rPr>
              <a:t>lokale huisartsen in beleidsvorming</a:t>
            </a:r>
            <a:endParaRPr lang="nl-BE">
              <a:latin typeface="Calibri Light" panose="020F0302020204030204" pitchFamily="34" charset="0"/>
              <a:cs typeface="Calibri Light" panose="020F0302020204030204" pitchFamily="34" charset="0"/>
            </a:endParaRPr>
          </a:p>
        </p:txBody>
      </p:sp>
      <p:sp>
        <p:nvSpPr>
          <p:cNvPr id="15" name="Stroomdiagram: Verbindingslijn 14">
            <a:extLst>
              <a:ext uri="{FF2B5EF4-FFF2-40B4-BE49-F238E27FC236}">
                <a16:creationId xmlns:a16="http://schemas.microsoft.com/office/drawing/2014/main" id="{EAA2420E-16F6-4C8A-9150-43A16859A6A0}"/>
              </a:ext>
            </a:extLst>
          </p:cNvPr>
          <p:cNvSpPr/>
          <p:nvPr/>
        </p:nvSpPr>
        <p:spPr>
          <a:xfrm>
            <a:off x="1583963" y="4217158"/>
            <a:ext cx="2264706" cy="216273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b="0" i="0" baseline="0">
                <a:latin typeface="Calibri Light" panose="020F0302020204030204" pitchFamily="34" charset="0"/>
                <a:cs typeface="Calibri Light" panose="020F0302020204030204" pitchFamily="34" charset="0"/>
              </a:rPr>
              <a:t>Onderhouden van </a:t>
            </a:r>
            <a:r>
              <a:rPr lang="nl-NL">
                <a:latin typeface="Calibri Light" panose="020F0302020204030204" pitchFamily="34" charset="0"/>
                <a:cs typeface="Calibri Light" panose="020F0302020204030204" pitchFamily="34" charset="0"/>
              </a:rPr>
              <a:t>een</a:t>
            </a:r>
          </a:p>
          <a:p>
            <a:pPr lvl="0" algn="ctr"/>
            <a:r>
              <a:rPr lang="nl-NL" b="0" i="0" baseline="0">
                <a:latin typeface="Calibri Light" panose="020F0302020204030204" pitchFamily="34" charset="0"/>
                <a:cs typeface="Calibri Light" panose="020F0302020204030204" pitchFamily="34" charset="0"/>
              </a:rPr>
              <a:t>regionaal netwerk</a:t>
            </a:r>
            <a:endParaRPr lang="nl-BE">
              <a:latin typeface="Calibri Light" panose="020F0302020204030204" pitchFamily="34" charset="0"/>
              <a:cs typeface="Calibri Light" panose="020F0302020204030204" pitchFamily="34" charset="0"/>
            </a:endParaRPr>
          </a:p>
        </p:txBody>
      </p:sp>
      <p:pic>
        <p:nvPicPr>
          <p:cNvPr id="19" name="Tijdelijke aanduiding voor inhoud 18" descr="Vrouwelijke arts met effen opvulling">
            <a:extLst>
              <a:ext uri="{FF2B5EF4-FFF2-40B4-BE49-F238E27FC236}">
                <a16:creationId xmlns:a16="http://schemas.microsoft.com/office/drawing/2014/main" id="{DA9EF923-AA6F-4644-8C28-5FB47695FB98}"/>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47021" y="2444162"/>
            <a:ext cx="3020749" cy="3020749"/>
          </a:xfrm>
        </p:spPr>
      </p:pic>
      <p:cxnSp>
        <p:nvCxnSpPr>
          <p:cNvPr id="21" name="Rechte verbindingslijn 20">
            <a:extLst>
              <a:ext uri="{FF2B5EF4-FFF2-40B4-BE49-F238E27FC236}">
                <a16:creationId xmlns:a16="http://schemas.microsoft.com/office/drawing/2014/main" id="{75E6838E-C8EA-413F-A8CD-16EE96FD3A5F}"/>
              </a:ext>
            </a:extLst>
          </p:cNvPr>
          <p:cNvCxnSpPr>
            <a:cxnSpLocks/>
          </p:cNvCxnSpPr>
          <p:nvPr/>
        </p:nvCxnSpPr>
        <p:spPr>
          <a:xfrm>
            <a:off x="4385109" y="3258620"/>
            <a:ext cx="800331" cy="3355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a:extLst>
              <a:ext uri="{FF2B5EF4-FFF2-40B4-BE49-F238E27FC236}">
                <a16:creationId xmlns:a16="http://schemas.microsoft.com/office/drawing/2014/main" id="{A04B7627-B1BB-4018-AE84-A6CAC3FEF72F}"/>
              </a:ext>
            </a:extLst>
          </p:cNvPr>
          <p:cNvCxnSpPr>
            <a:cxnSpLocks/>
          </p:cNvCxnSpPr>
          <p:nvPr/>
        </p:nvCxnSpPr>
        <p:spPr>
          <a:xfrm>
            <a:off x="7126756" y="4697733"/>
            <a:ext cx="556934" cy="1472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Rechte verbindingslijn 27">
            <a:extLst>
              <a:ext uri="{FF2B5EF4-FFF2-40B4-BE49-F238E27FC236}">
                <a16:creationId xmlns:a16="http://schemas.microsoft.com/office/drawing/2014/main" id="{7BFD51A1-F39C-4DDB-BCA3-652F441B9141}"/>
              </a:ext>
            </a:extLst>
          </p:cNvPr>
          <p:cNvCxnSpPr>
            <a:cxnSpLocks/>
          </p:cNvCxnSpPr>
          <p:nvPr/>
        </p:nvCxnSpPr>
        <p:spPr>
          <a:xfrm flipH="1">
            <a:off x="6737119" y="3187745"/>
            <a:ext cx="605659" cy="50501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Rechte verbindingslijn 31">
            <a:extLst>
              <a:ext uri="{FF2B5EF4-FFF2-40B4-BE49-F238E27FC236}">
                <a16:creationId xmlns:a16="http://schemas.microsoft.com/office/drawing/2014/main" id="{318B2297-55B9-4592-AD43-832E15BB488B}"/>
              </a:ext>
            </a:extLst>
          </p:cNvPr>
          <p:cNvCxnSpPr>
            <a:cxnSpLocks/>
          </p:cNvCxnSpPr>
          <p:nvPr/>
        </p:nvCxnSpPr>
        <p:spPr>
          <a:xfrm flipV="1">
            <a:off x="7014950" y="3447365"/>
            <a:ext cx="2316950" cy="619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id="{F1F02CE6-CFF9-4A51-B701-073D7A76A655}"/>
              </a:ext>
            </a:extLst>
          </p:cNvPr>
          <p:cNvCxnSpPr>
            <a:cxnSpLocks/>
          </p:cNvCxnSpPr>
          <p:nvPr/>
        </p:nvCxnSpPr>
        <p:spPr>
          <a:xfrm flipV="1">
            <a:off x="4008865" y="4844955"/>
            <a:ext cx="938326" cy="210523"/>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Afbeelding 41" descr="Afbeelding met tekst&#10;&#10;Automatisch gegenereerde beschrijving">
            <a:extLst>
              <a:ext uri="{FF2B5EF4-FFF2-40B4-BE49-F238E27FC236}">
                <a16:creationId xmlns:a16="http://schemas.microsoft.com/office/drawing/2014/main" id="{8A38A437-DFF1-4ED5-872C-A7FD1013A457}"/>
              </a:ext>
            </a:extLst>
          </p:cNvPr>
          <p:cNvPicPr/>
          <p:nvPr/>
        </p:nvPicPr>
        <p:blipFill>
          <a:blip r:embed="rId5">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43" name="Afbeelding 42">
            <a:extLst>
              <a:ext uri="{FF2B5EF4-FFF2-40B4-BE49-F238E27FC236}">
                <a16:creationId xmlns:a16="http://schemas.microsoft.com/office/drawing/2014/main" id="{050B8560-3824-483F-931D-E17A0012621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44" name="Tijdelijke aanduiding voor dianummer 43">
            <a:extLst>
              <a:ext uri="{FF2B5EF4-FFF2-40B4-BE49-F238E27FC236}">
                <a16:creationId xmlns:a16="http://schemas.microsoft.com/office/drawing/2014/main" id="{14F5764A-586E-4B06-B959-41F39BD1BA8C}"/>
              </a:ext>
            </a:extLst>
          </p:cNvPr>
          <p:cNvSpPr>
            <a:spLocks noGrp="1"/>
          </p:cNvSpPr>
          <p:nvPr>
            <p:ph type="sldNum" sz="quarter" idx="12"/>
          </p:nvPr>
        </p:nvSpPr>
        <p:spPr/>
        <p:txBody>
          <a:bodyPr/>
          <a:lstStyle/>
          <a:p>
            <a:pPr rtl="0"/>
            <a:fld id="{3A98EE3D-8CD1-4C3F-BD1C-C98C9596463C}" type="slidenum">
              <a:rPr lang="en-US" smtClean="0"/>
              <a:t>10</a:t>
            </a:fld>
            <a:endParaRPr lang="en-US"/>
          </a:p>
        </p:txBody>
      </p:sp>
      <p:sp>
        <p:nvSpPr>
          <p:cNvPr id="3" name="Tekstvak 2">
            <a:extLst>
              <a:ext uri="{FF2B5EF4-FFF2-40B4-BE49-F238E27FC236}">
                <a16:creationId xmlns:a16="http://schemas.microsoft.com/office/drawing/2014/main" id="{473F51B0-67D4-4821-AAB1-860F53F29DAC}"/>
              </a:ext>
            </a:extLst>
          </p:cNvPr>
          <p:cNvSpPr txBox="1"/>
          <p:nvPr/>
        </p:nvSpPr>
        <p:spPr>
          <a:xfrm>
            <a:off x="5815145" y="4564484"/>
            <a:ext cx="671979" cy="369332"/>
          </a:xfrm>
          <a:prstGeom prst="rect">
            <a:avLst/>
          </a:prstGeom>
          <a:noFill/>
        </p:spPr>
        <p:txBody>
          <a:bodyPr wrap="none" rtlCol="0">
            <a:spAutoFit/>
          </a:bodyPr>
          <a:lstStyle/>
          <a:p>
            <a:r>
              <a:rPr lang="nl-NL"/>
              <a:t>CRA</a:t>
            </a:r>
            <a:endParaRPr lang="nl-BE"/>
          </a:p>
        </p:txBody>
      </p:sp>
    </p:spTree>
    <p:extLst>
      <p:ext uri="{BB962C8B-B14F-4D97-AF65-F5344CB8AC3E}">
        <p14:creationId xmlns:p14="http://schemas.microsoft.com/office/powerpoint/2010/main" val="2640430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3198BB-BA49-4402-83C4-D909E06A2F52}"/>
              </a:ext>
            </a:extLst>
          </p:cNvPr>
          <p:cNvSpPr>
            <a:spLocks noGrp="1"/>
          </p:cNvSpPr>
          <p:nvPr>
            <p:ph type="title"/>
          </p:nvPr>
        </p:nvSpPr>
        <p:spPr>
          <a:xfrm>
            <a:off x="1066799" y="152077"/>
            <a:ext cx="10096500" cy="1144800"/>
          </a:xfrm>
        </p:spPr>
        <p:txBody>
          <a:bodyPr/>
          <a:lstStyle/>
          <a:p>
            <a:r>
              <a:rPr lang="nl-NL" sz="3200">
                <a:latin typeface="Calibri Light" panose="020F0302020204030204" pitchFamily="34" charset="0"/>
                <a:cs typeface="Calibri Light" panose="020F0302020204030204" pitchFamily="34" charset="0"/>
              </a:rPr>
              <a:t>Vertaling van kwaliteitskader naar de rol van de </a:t>
            </a:r>
            <a:r>
              <a:rPr lang="nl-NL" sz="3200" b="1">
                <a:latin typeface="Calibri Light" panose="020F0302020204030204" pitchFamily="34" charset="0"/>
                <a:cs typeface="Calibri Light" panose="020F0302020204030204" pitchFamily="34" charset="0"/>
              </a:rPr>
              <a:t>huisarts</a:t>
            </a:r>
            <a:r>
              <a:rPr lang="nl-NL" sz="3200">
                <a:latin typeface="Calibri Light" panose="020F0302020204030204" pitchFamily="34" charset="0"/>
                <a:cs typeface="Calibri Light" panose="020F0302020204030204" pitchFamily="34" charset="0"/>
              </a:rPr>
              <a:t>	</a:t>
            </a:r>
            <a:endParaRPr lang="nl-BE" sz="3200">
              <a:latin typeface="Calibri Light" panose="020F0302020204030204" pitchFamily="34" charset="0"/>
              <a:cs typeface="Calibri Light" panose="020F0302020204030204" pitchFamily="34" charset="0"/>
            </a:endParaRPr>
          </a:p>
        </p:txBody>
      </p:sp>
      <p:sp>
        <p:nvSpPr>
          <p:cNvPr id="3" name="Tijdelijke aanduiding voor inhoud 2">
            <a:extLst>
              <a:ext uri="{FF2B5EF4-FFF2-40B4-BE49-F238E27FC236}">
                <a16:creationId xmlns:a16="http://schemas.microsoft.com/office/drawing/2014/main" id="{D3811AAA-9393-4A66-9C51-6FF1A178883A}"/>
              </a:ext>
            </a:extLst>
          </p:cNvPr>
          <p:cNvSpPr>
            <a:spLocks noGrp="1"/>
          </p:cNvSpPr>
          <p:nvPr>
            <p:ph idx="1"/>
          </p:nvPr>
        </p:nvSpPr>
        <p:spPr>
          <a:xfrm>
            <a:off x="609480" y="1604520"/>
            <a:ext cx="8373155" cy="3977280"/>
          </a:xfrm>
        </p:spPr>
        <p:txBody>
          <a:bodyPr>
            <a:normAutofit/>
          </a:bodyPr>
          <a:lstStyle/>
          <a:p>
            <a:pPr algn="l"/>
            <a:endParaRPr lang="nl-BE" sz="1800" b="0" i="0" u="none" strike="noStrike" baseline="0">
              <a:solidFill>
                <a:srgbClr val="000000"/>
              </a:solidFill>
              <a:latin typeface="Calibri" panose="020F0502020204030204" pitchFamily="34" charset="0"/>
            </a:endParaRPr>
          </a:p>
          <a:p>
            <a:pPr marL="0" indent="0" algn="l">
              <a:buNone/>
            </a:pPr>
            <a:endParaRPr lang="nl-NL" sz="1900" b="0" i="0" u="none" strike="noStrike" baseline="0">
              <a:solidFill>
                <a:srgbClr val="000000"/>
              </a:solidFill>
              <a:latin typeface="Calibri Light" panose="020F0302020204030204" pitchFamily="34" charset="0"/>
              <a:cs typeface="Calibri Light" panose="020F0302020204030204" pitchFamily="34" charset="0"/>
            </a:endParaRPr>
          </a:p>
          <a:p>
            <a:pPr algn="l"/>
            <a:endParaRPr lang="nl-NL" sz="1900" b="0" i="0" u="none" strike="noStrike" baseline="0">
              <a:solidFill>
                <a:srgbClr val="000000"/>
              </a:solidFill>
              <a:latin typeface="Calibri Light" panose="020F0302020204030204" pitchFamily="34" charset="0"/>
              <a:cs typeface="Calibri Light" panose="020F0302020204030204" pitchFamily="34" charset="0"/>
            </a:endParaRPr>
          </a:p>
          <a:p>
            <a:pPr marL="0" indent="0">
              <a:buNone/>
            </a:pPr>
            <a:endParaRPr lang="nl-NL"/>
          </a:p>
          <a:p>
            <a:endParaRPr lang="nl-BE"/>
          </a:p>
        </p:txBody>
      </p:sp>
      <p:sp>
        <p:nvSpPr>
          <p:cNvPr id="4" name="Tijdelijke aanduiding voor datum 3">
            <a:extLst>
              <a:ext uri="{FF2B5EF4-FFF2-40B4-BE49-F238E27FC236}">
                <a16:creationId xmlns:a16="http://schemas.microsoft.com/office/drawing/2014/main" id="{26B967B8-3CFC-4571-9E75-53A82E5F5E0B}"/>
              </a:ext>
            </a:extLst>
          </p:cNvPr>
          <p:cNvSpPr>
            <a:spLocks noGrp="1"/>
          </p:cNvSpPr>
          <p:nvPr>
            <p:ph type="dt" sz="half" idx="10"/>
          </p:nvPr>
        </p:nvSpPr>
        <p:spPr/>
        <p:txBody>
          <a:bodyPr/>
          <a:lstStyle/>
          <a:p>
            <a:pPr rtl="0"/>
            <a:r>
              <a:rPr lang="nl-BE"/>
              <a:t>30-6-2021</a:t>
            </a:r>
            <a:endParaRPr lang="en-US"/>
          </a:p>
        </p:txBody>
      </p:sp>
      <p:pic>
        <p:nvPicPr>
          <p:cNvPr id="7" name="Graphic 6" descr="Mannelijke arts met effen opvulling">
            <a:extLst>
              <a:ext uri="{FF2B5EF4-FFF2-40B4-BE49-F238E27FC236}">
                <a16:creationId xmlns:a16="http://schemas.microsoft.com/office/drawing/2014/main" id="{781C38CE-1CC2-4E61-A3F6-AF2B88DCEF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13034" y="2691353"/>
            <a:ext cx="3236259" cy="3236259"/>
          </a:xfrm>
          <a:prstGeom prst="rect">
            <a:avLst/>
          </a:prstGeom>
        </p:spPr>
      </p:pic>
      <p:sp>
        <p:nvSpPr>
          <p:cNvPr id="8" name="Stroomdiagram: Verbindingslijn 7">
            <a:extLst>
              <a:ext uri="{FF2B5EF4-FFF2-40B4-BE49-F238E27FC236}">
                <a16:creationId xmlns:a16="http://schemas.microsoft.com/office/drawing/2014/main" id="{994ADE67-F5D3-4EEF-9FB1-B4529B3516BA}"/>
              </a:ext>
            </a:extLst>
          </p:cNvPr>
          <p:cNvSpPr/>
          <p:nvPr/>
        </p:nvSpPr>
        <p:spPr>
          <a:xfrm>
            <a:off x="1342384" y="2259074"/>
            <a:ext cx="2607459" cy="245666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Light" panose="020F0302020204030204" pitchFamily="34" charset="0"/>
                <a:cs typeface="Calibri Light" panose="020F0302020204030204" pitchFamily="34" charset="0"/>
              </a:rPr>
              <a:t>Verantwoordelijk voor individuele zorg van bewoners</a:t>
            </a:r>
            <a:endParaRPr lang="nl-BE">
              <a:latin typeface="Calibri Light" panose="020F0302020204030204" pitchFamily="34" charset="0"/>
              <a:cs typeface="Calibri Light" panose="020F0302020204030204" pitchFamily="34" charset="0"/>
            </a:endParaRPr>
          </a:p>
        </p:txBody>
      </p:sp>
      <p:sp>
        <p:nvSpPr>
          <p:cNvPr id="9" name="Stroomdiagram: Verbindingslijn 8">
            <a:extLst>
              <a:ext uri="{FF2B5EF4-FFF2-40B4-BE49-F238E27FC236}">
                <a16:creationId xmlns:a16="http://schemas.microsoft.com/office/drawing/2014/main" id="{A47CEC58-9BFE-40AB-8419-5D42FBDDED83}"/>
              </a:ext>
            </a:extLst>
          </p:cNvPr>
          <p:cNvSpPr/>
          <p:nvPr/>
        </p:nvSpPr>
        <p:spPr>
          <a:xfrm>
            <a:off x="8517728" y="3889477"/>
            <a:ext cx="2455072" cy="225201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Light" panose="020F0302020204030204" pitchFamily="34" charset="0"/>
                <a:cs typeface="Calibri Light" panose="020F0302020204030204" pitchFamily="34" charset="0"/>
              </a:rPr>
              <a:t>Meedenken met en inzetten voor medisch beleid op populatieniveau</a:t>
            </a:r>
            <a:endParaRPr lang="nl-BE">
              <a:latin typeface="Calibri Light" panose="020F0302020204030204" pitchFamily="34" charset="0"/>
              <a:cs typeface="Calibri Light" panose="020F0302020204030204" pitchFamily="34" charset="0"/>
            </a:endParaRPr>
          </a:p>
        </p:txBody>
      </p:sp>
      <p:sp>
        <p:nvSpPr>
          <p:cNvPr id="10" name="Stroomdiagram: Verbindingslijn 9">
            <a:extLst>
              <a:ext uri="{FF2B5EF4-FFF2-40B4-BE49-F238E27FC236}">
                <a16:creationId xmlns:a16="http://schemas.microsoft.com/office/drawing/2014/main" id="{9692D9E1-E628-4142-A525-ED08CF0C6156}"/>
              </a:ext>
            </a:extLst>
          </p:cNvPr>
          <p:cNvSpPr/>
          <p:nvPr/>
        </p:nvSpPr>
        <p:spPr>
          <a:xfrm>
            <a:off x="7468480" y="1235391"/>
            <a:ext cx="2276768" cy="225201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a:latin typeface="Calibri Light" panose="020F0302020204030204" pitchFamily="34" charset="0"/>
                <a:cs typeface="Calibri Light" panose="020F0302020204030204" pitchFamily="34" charset="0"/>
              </a:rPr>
              <a:t>Actief deelnemen in zorgteam</a:t>
            </a:r>
            <a:endParaRPr lang="nl-BE" sz="2000">
              <a:latin typeface="Calibri Light" panose="020F0302020204030204" pitchFamily="34" charset="0"/>
              <a:cs typeface="Calibri Light" panose="020F0302020204030204" pitchFamily="34" charset="0"/>
            </a:endParaRPr>
          </a:p>
        </p:txBody>
      </p:sp>
      <p:cxnSp>
        <p:nvCxnSpPr>
          <p:cNvPr id="12" name="Rechte verbindingslijn 11">
            <a:extLst>
              <a:ext uri="{FF2B5EF4-FFF2-40B4-BE49-F238E27FC236}">
                <a16:creationId xmlns:a16="http://schemas.microsoft.com/office/drawing/2014/main" id="{802DAF78-D8E6-4E4D-9FF4-31FAE141540A}"/>
              </a:ext>
            </a:extLst>
          </p:cNvPr>
          <p:cNvCxnSpPr>
            <a:cxnSpLocks/>
          </p:cNvCxnSpPr>
          <p:nvPr/>
        </p:nvCxnSpPr>
        <p:spPr>
          <a:xfrm>
            <a:off x="4010530" y="3889477"/>
            <a:ext cx="817630" cy="4200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AEDAB1EC-6E01-4E82-8584-AC072DCBFB6D}"/>
              </a:ext>
            </a:extLst>
          </p:cNvPr>
          <p:cNvCxnSpPr>
            <a:cxnSpLocks/>
          </p:cNvCxnSpPr>
          <p:nvPr/>
        </p:nvCxnSpPr>
        <p:spPr>
          <a:xfrm flipH="1">
            <a:off x="6855727" y="3234519"/>
            <a:ext cx="732428" cy="7699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9C041921-E898-4166-AEDF-4E2236769CFE}"/>
              </a:ext>
            </a:extLst>
          </p:cNvPr>
          <p:cNvCxnSpPr>
            <a:cxnSpLocks/>
          </p:cNvCxnSpPr>
          <p:nvPr/>
        </p:nvCxnSpPr>
        <p:spPr>
          <a:xfrm>
            <a:off x="7328848" y="5131558"/>
            <a:ext cx="9144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5" name="Afbeelding 24" descr="Afbeelding met tekst&#10;&#10;Automatisch gegenereerde beschrijving">
            <a:extLst>
              <a:ext uri="{FF2B5EF4-FFF2-40B4-BE49-F238E27FC236}">
                <a16:creationId xmlns:a16="http://schemas.microsoft.com/office/drawing/2014/main" id="{689F76CE-2173-4217-BB28-7DDB595E8882}"/>
              </a:ext>
            </a:extLst>
          </p:cNvPr>
          <p:cNvPicPr/>
          <p:nvPr/>
        </p:nvPicPr>
        <p:blipFill>
          <a:blip r:embed="rId5">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26" name="Afbeelding 25">
            <a:extLst>
              <a:ext uri="{FF2B5EF4-FFF2-40B4-BE49-F238E27FC236}">
                <a16:creationId xmlns:a16="http://schemas.microsoft.com/office/drawing/2014/main" id="{A3D306E8-A2EB-46E2-A199-5069809248D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27" name="Tijdelijke aanduiding voor dianummer 26">
            <a:extLst>
              <a:ext uri="{FF2B5EF4-FFF2-40B4-BE49-F238E27FC236}">
                <a16:creationId xmlns:a16="http://schemas.microsoft.com/office/drawing/2014/main" id="{9E9C85FD-98D4-469C-B79E-FA4E4AEFFFD8}"/>
              </a:ext>
            </a:extLst>
          </p:cNvPr>
          <p:cNvSpPr>
            <a:spLocks noGrp="1"/>
          </p:cNvSpPr>
          <p:nvPr>
            <p:ph type="sldNum" sz="quarter" idx="12"/>
          </p:nvPr>
        </p:nvSpPr>
        <p:spPr/>
        <p:txBody>
          <a:bodyPr/>
          <a:lstStyle/>
          <a:p>
            <a:pPr rtl="0"/>
            <a:fld id="{3A98EE3D-8CD1-4C3F-BD1C-C98C9596463C}" type="slidenum">
              <a:rPr lang="en-US" smtClean="0"/>
              <a:t>11</a:t>
            </a:fld>
            <a:endParaRPr lang="en-US"/>
          </a:p>
        </p:txBody>
      </p:sp>
      <p:sp>
        <p:nvSpPr>
          <p:cNvPr id="5" name="Tekstvak 4">
            <a:extLst>
              <a:ext uri="{FF2B5EF4-FFF2-40B4-BE49-F238E27FC236}">
                <a16:creationId xmlns:a16="http://schemas.microsoft.com/office/drawing/2014/main" id="{37DDF757-4838-4A1C-83F5-61283CD5E079}"/>
              </a:ext>
            </a:extLst>
          </p:cNvPr>
          <p:cNvSpPr txBox="1"/>
          <p:nvPr/>
        </p:nvSpPr>
        <p:spPr>
          <a:xfrm>
            <a:off x="5862416" y="4854428"/>
            <a:ext cx="505267" cy="369332"/>
          </a:xfrm>
          <a:prstGeom prst="rect">
            <a:avLst/>
          </a:prstGeom>
          <a:noFill/>
        </p:spPr>
        <p:txBody>
          <a:bodyPr wrap="none" rtlCol="0">
            <a:spAutoFit/>
          </a:bodyPr>
          <a:lstStyle/>
          <a:p>
            <a:r>
              <a:rPr lang="nl-NL"/>
              <a:t>HA</a:t>
            </a:r>
            <a:endParaRPr lang="nl-BE"/>
          </a:p>
        </p:txBody>
      </p:sp>
    </p:spTree>
    <p:extLst>
      <p:ext uri="{BB962C8B-B14F-4D97-AF65-F5344CB8AC3E}">
        <p14:creationId xmlns:p14="http://schemas.microsoft.com/office/powerpoint/2010/main" val="3673683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CustomShape 1"/>
          <p:cNvSpPr/>
          <p:nvPr/>
        </p:nvSpPr>
        <p:spPr>
          <a:xfrm>
            <a:off x="988920" y="1166760"/>
            <a:ext cx="10487160" cy="531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90000"/>
              </a:lnSpc>
              <a:spcBef>
                <a:spcPts val="1001"/>
              </a:spcBef>
              <a:spcAft>
                <a:spcPts val="0"/>
              </a:spcAft>
              <a:buClrTx/>
              <a:buSzTx/>
              <a:buFontTx/>
              <a:buNone/>
              <a:tabLst/>
              <a:defRPr/>
            </a:pPr>
            <a:endParaRPr kumimoji="0" lang="nl-BE" sz="1800" b="0" i="0" u="none" strike="noStrike" kern="1200" cap="none" spc="-1" normalizeH="0" baseline="0" noProof="0">
              <a:ln>
                <a:noFill/>
              </a:ln>
              <a:solidFill>
                <a:prstClr val="black"/>
              </a:solidFill>
              <a:effectLst/>
              <a:uLnTx/>
              <a:uFillTx/>
              <a:latin typeface="Arial"/>
            </a:endParaRPr>
          </a:p>
        </p:txBody>
      </p:sp>
      <p:sp>
        <p:nvSpPr>
          <p:cNvPr id="129" name="CustomShape 2"/>
          <p:cNvSpPr/>
          <p:nvPr/>
        </p:nvSpPr>
        <p:spPr>
          <a:xfrm>
            <a:off x="8380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0D7FE0-7AFB-477F-837B-6C06D0CB553C}" type="datetime1">
              <a:rPr kumimoji="0" lang="nl-BE" sz="1200" b="0" i="0" u="none" strike="noStrike" kern="1200" cap="none" spc="-1" normalizeH="0" baseline="0" noProof="0">
                <a:ln>
                  <a:noFill/>
                </a:ln>
                <a:solidFill>
                  <a:srgbClr val="FFFFFF"/>
                </a:solidFill>
                <a:effectLst/>
                <a:uLnTx/>
                <a:uFillTx/>
                <a:latin typeface="Calibri"/>
                <a:ea typeface="DejaVu Sans"/>
              </a:rPr>
              <a:pPr marL="0" marR="0" lvl="0" indent="0" algn="l" defTabSz="914400" rtl="0" eaLnBrk="1" fontAlgn="auto" latinLnBrk="0" hangingPunct="1">
                <a:lnSpc>
                  <a:spcPct val="100000"/>
                </a:lnSpc>
                <a:spcBef>
                  <a:spcPts val="0"/>
                </a:spcBef>
                <a:spcAft>
                  <a:spcPts val="0"/>
                </a:spcAft>
                <a:buClrTx/>
                <a:buSzTx/>
                <a:buFontTx/>
                <a:buNone/>
                <a:tabLst/>
                <a:defRPr/>
              </a:pPr>
              <a:t>9/09/2022</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0" name="CustomShape 3"/>
          <p:cNvSpPr/>
          <p:nvPr/>
        </p:nvSpPr>
        <p:spPr>
          <a:xfrm>
            <a:off x="86104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72A2AD-2679-48D1-87CE-C428AEF73A46}" type="slidenum">
              <a:rPr kumimoji="0" lang="nl-BE" sz="1200" b="0" i="0" u="none" strike="noStrike" kern="1200" cap="none" spc="-1" normalizeH="0" baseline="0" noProof="0">
                <a:ln>
                  <a:noFill/>
                </a:ln>
                <a:solidFill>
                  <a:srgbClr val="FFFFFF"/>
                </a:solidFill>
                <a:effectLst/>
                <a:uLnTx/>
                <a:uFillTx/>
                <a:latin typeface="Calibri"/>
                <a:ea typeface="DejaVu San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1" name="CustomShape 4"/>
          <p:cNvSpPr/>
          <p:nvPr/>
        </p:nvSpPr>
        <p:spPr>
          <a:xfrm>
            <a:off x="996840" y="262800"/>
            <a:ext cx="10888920" cy="587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nl-BE" sz="2800" b="0" i="0" u="none" strike="noStrike" kern="1200" cap="none" spc="-1" normalizeH="0" baseline="0" noProof="0">
              <a:ln>
                <a:noFill/>
              </a:ln>
              <a:solidFill>
                <a:prstClr val="black"/>
              </a:solidFill>
              <a:effectLst/>
              <a:uLnTx/>
              <a:uFillTx/>
              <a:latin typeface="Arial"/>
            </a:endParaRPr>
          </a:p>
        </p:txBody>
      </p:sp>
      <p:graphicFrame>
        <p:nvGraphicFramePr>
          <p:cNvPr id="3" name="Diagram 2">
            <a:extLst>
              <a:ext uri="{FF2B5EF4-FFF2-40B4-BE49-F238E27FC236}">
                <a16:creationId xmlns:a16="http://schemas.microsoft.com/office/drawing/2014/main" id="{F757D49A-131A-4288-A9C8-EF38CD68060B}"/>
              </a:ext>
            </a:extLst>
          </p:cNvPr>
          <p:cNvGraphicFramePr/>
          <p:nvPr>
            <p:extLst>
              <p:ext uri="{D42A27DB-BD31-4B8C-83A1-F6EECF244321}">
                <p14:modId xmlns:p14="http://schemas.microsoft.com/office/powerpoint/2010/main" val="1548940606"/>
              </p:ext>
            </p:extLst>
          </p:nvPr>
        </p:nvGraphicFramePr>
        <p:xfrm>
          <a:off x="-97354" y="556740"/>
          <a:ext cx="11573434" cy="5250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Afbeelding 8" descr="Afbeelding met tekst&#10;&#10;Automatisch gegenereerde beschrijving">
            <a:extLst>
              <a:ext uri="{FF2B5EF4-FFF2-40B4-BE49-F238E27FC236}">
                <a16:creationId xmlns:a16="http://schemas.microsoft.com/office/drawing/2014/main" id="{FCDDADFA-5B62-49A3-B317-1FAF61727A25}"/>
              </a:ext>
            </a:extLst>
          </p:cNvPr>
          <p:cNvPicPr/>
          <p:nvPr/>
        </p:nvPicPr>
        <p:blipFill>
          <a:blip r:embed="rId8">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10" name="Afbeelding 9">
            <a:extLst>
              <a:ext uri="{FF2B5EF4-FFF2-40B4-BE49-F238E27FC236}">
                <a16:creationId xmlns:a16="http://schemas.microsoft.com/office/drawing/2014/main" id="{2B4665BF-68F4-4104-B256-B8FC24A18500}"/>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Tree>
    <p:extLst>
      <p:ext uri="{BB962C8B-B14F-4D97-AF65-F5344CB8AC3E}">
        <p14:creationId xmlns:p14="http://schemas.microsoft.com/office/powerpoint/2010/main" val="1053016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CustomShape 1"/>
          <p:cNvSpPr/>
          <p:nvPr/>
        </p:nvSpPr>
        <p:spPr>
          <a:xfrm>
            <a:off x="988920" y="1166760"/>
            <a:ext cx="10487160" cy="531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90000"/>
              </a:lnSpc>
              <a:spcBef>
                <a:spcPts val="1001"/>
              </a:spcBef>
              <a:spcAft>
                <a:spcPts val="0"/>
              </a:spcAft>
              <a:buClrTx/>
              <a:buSzTx/>
              <a:buFontTx/>
              <a:buNone/>
              <a:tabLst/>
              <a:defRPr/>
            </a:pPr>
            <a:endParaRPr kumimoji="0" lang="nl-BE" sz="1800" b="0" i="0" u="none" strike="noStrike" kern="1200" cap="none" spc="-1" normalizeH="0" baseline="0" noProof="0">
              <a:ln>
                <a:noFill/>
              </a:ln>
              <a:solidFill>
                <a:prstClr val="black"/>
              </a:solidFill>
              <a:effectLst/>
              <a:uLnTx/>
              <a:uFillTx/>
              <a:latin typeface="Arial"/>
            </a:endParaRPr>
          </a:p>
        </p:txBody>
      </p:sp>
      <p:sp>
        <p:nvSpPr>
          <p:cNvPr id="129" name="CustomShape 2"/>
          <p:cNvSpPr/>
          <p:nvPr/>
        </p:nvSpPr>
        <p:spPr>
          <a:xfrm>
            <a:off x="8380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0D7FE0-7AFB-477F-837B-6C06D0CB553C}" type="datetime1">
              <a:rPr kumimoji="0" lang="nl-BE" sz="1200" b="0" i="0" u="none" strike="noStrike" kern="1200" cap="none" spc="-1" normalizeH="0" baseline="0" noProof="0">
                <a:ln>
                  <a:noFill/>
                </a:ln>
                <a:solidFill>
                  <a:srgbClr val="FFFFFF"/>
                </a:solidFill>
                <a:effectLst/>
                <a:uLnTx/>
                <a:uFillTx/>
                <a:latin typeface="Calibri"/>
                <a:ea typeface="DejaVu Sans"/>
              </a:rPr>
              <a:pPr marL="0" marR="0" lvl="0" indent="0" algn="l" defTabSz="914400" rtl="0" eaLnBrk="1" fontAlgn="auto" latinLnBrk="0" hangingPunct="1">
                <a:lnSpc>
                  <a:spcPct val="100000"/>
                </a:lnSpc>
                <a:spcBef>
                  <a:spcPts val="0"/>
                </a:spcBef>
                <a:spcAft>
                  <a:spcPts val="0"/>
                </a:spcAft>
                <a:buClrTx/>
                <a:buSzTx/>
                <a:buFontTx/>
                <a:buNone/>
                <a:tabLst/>
                <a:defRPr/>
              </a:pPr>
              <a:t>9/09/2022</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0" name="CustomShape 3"/>
          <p:cNvSpPr/>
          <p:nvPr/>
        </p:nvSpPr>
        <p:spPr>
          <a:xfrm>
            <a:off x="86104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72A2AD-2679-48D1-87CE-C428AEF73A46}" type="slidenum">
              <a:rPr kumimoji="0" lang="nl-BE" sz="1200" b="0" i="0" u="none" strike="noStrike" kern="1200" cap="none" spc="-1" normalizeH="0" baseline="0" noProof="0">
                <a:ln>
                  <a:noFill/>
                </a:ln>
                <a:solidFill>
                  <a:srgbClr val="FFFFFF"/>
                </a:solidFill>
                <a:effectLst/>
                <a:uLnTx/>
                <a:uFillTx/>
                <a:latin typeface="Calibri"/>
                <a:ea typeface="DejaVu San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1" name="CustomShape 4"/>
          <p:cNvSpPr/>
          <p:nvPr/>
        </p:nvSpPr>
        <p:spPr>
          <a:xfrm>
            <a:off x="996840" y="262800"/>
            <a:ext cx="10888920" cy="587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nl-BE" sz="2800" b="0" i="0" u="none" strike="noStrike" kern="1200" cap="none" spc="-1" normalizeH="0" baseline="0" noProof="0">
              <a:ln>
                <a:noFill/>
              </a:ln>
              <a:solidFill>
                <a:prstClr val="black"/>
              </a:solidFill>
              <a:effectLst/>
              <a:uLnTx/>
              <a:uFillTx/>
              <a:latin typeface="Arial"/>
            </a:endParaRPr>
          </a:p>
        </p:txBody>
      </p:sp>
      <p:graphicFrame>
        <p:nvGraphicFramePr>
          <p:cNvPr id="3" name="Diagram 2">
            <a:extLst>
              <a:ext uri="{FF2B5EF4-FFF2-40B4-BE49-F238E27FC236}">
                <a16:creationId xmlns:a16="http://schemas.microsoft.com/office/drawing/2014/main" id="{F757D49A-131A-4288-A9C8-EF38CD68060B}"/>
              </a:ext>
            </a:extLst>
          </p:cNvPr>
          <p:cNvGraphicFramePr/>
          <p:nvPr>
            <p:extLst>
              <p:ext uri="{D42A27DB-BD31-4B8C-83A1-F6EECF244321}">
                <p14:modId xmlns:p14="http://schemas.microsoft.com/office/powerpoint/2010/main" val="1034636798"/>
              </p:ext>
            </p:extLst>
          </p:nvPr>
        </p:nvGraphicFramePr>
        <p:xfrm>
          <a:off x="-97354" y="556740"/>
          <a:ext cx="7338891" cy="5134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Afbeelding 8" descr="Afbeelding met tekst&#10;&#10;Automatisch gegenereerde beschrijving">
            <a:extLst>
              <a:ext uri="{FF2B5EF4-FFF2-40B4-BE49-F238E27FC236}">
                <a16:creationId xmlns:a16="http://schemas.microsoft.com/office/drawing/2014/main" id="{FCDDADFA-5B62-49A3-B317-1FAF61727A25}"/>
              </a:ext>
            </a:extLst>
          </p:cNvPr>
          <p:cNvPicPr/>
          <p:nvPr/>
        </p:nvPicPr>
        <p:blipFill>
          <a:blip r:embed="rId8">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10" name="Afbeelding 9">
            <a:extLst>
              <a:ext uri="{FF2B5EF4-FFF2-40B4-BE49-F238E27FC236}">
                <a16:creationId xmlns:a16="http://schemas.microsoft.com/office/drawing/2014/main" id="{2B4665BF-68F4-4104-B256-B8FC24A18500}"/>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2" name="Rechthoek: afgeronde hoeken 1">
            <a:extLst>
              <a:ext uri="{FF2B5EF4-FFF2-40B4-BE49-F238E27FC236}">
                <a16:creationId xmlns:a16="http://schemas.microsoft.com/office/drawing/2014/main" id="{D7A6D09D-26F5-467A-B0DA-5DCD906E4B0C}"/>
              </a:ext>
            </a:extLst>
          </p:cNvPr>
          <p:cNvSpPr/>
          <p:nvPr/>
        </p:nvSpPr>
        <p:spPr>
          <a:xfrm>
            <a:off x="6662058" y="1547786"/>
            <a:ext cx="4234543" cy="1110343"/>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dirty="0"/>
              <a:t>Visietekst op rol CRA in interprofessioneel teamwerk</a:t>
            </a:r>
            <a:endParaRPr lang="nl-BE" dirty="0"/>
          </a:p>
        </p:txBody>
      </p:sp>
      <p:sp>
        <p:nvSpPr>
          <p:cNvPr id="11" name="Rechthoek: afgeronde hoeken 10">
            <a:extLst>
              <a:ext uri="{FF2B5EF4-FFF2-40B4-BE49-F238E27FC236}">
                <a16:creationId xmlns:a16="http://schemas.microsoft.com/office/drawing/2014/main" id="{72CC541C-6F7D-4591-AD4F-C87B16E9D0FD}"/>
              </a:ext>
            </a:extLst>
          </p:cNvPr>
          <p:cNvSpPr/>
          <p:nvPr/>
        </p:nvSpPr>
        <p:spPr>
          <a:xfrm>
            <a:off x="6662057" y="2658129"/>
            <a:ext cx="4234543" cy="1110343"/>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Advies naar en overleg met overheid en softwareleveranciers omtrent kwaliteitseisen aan EMD pakketten </a:t>
            </a:r>
            <a:endParaRPr lang="nl-BE" dirty="0"/>
          </a:p>
        </p:txBody>
      </p:sp>
      <p:sp>
        <p:nvSpPr>
          <p:cNvPr id="12" name="Rechthoek: afgeronde hoeken 11">
            <a:extLst>
              <a:ext uri="{FF2B5EF4-FFF2-40B4-BE49-F238E27FC236}">
                <a16:creationId xmlns:a16="http://schemas.microsoft.com/office/drawing/2014/main" id="{135AAEAE-BC34-44CE-9B3E-FB5540640232}"/>
              </a:ext>
            </a:extLst>
          </p:cNvPr>
          <p:cNvSpPr/>
          <p:nvPr/>
        </p:nvSpPr>
        <p:spPr>
          <a:xfrm>
            <a:off x="6662056" y="4772237"/>
            <a:ext cx="4234544" cy="919003"/>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Advies naar en overleg met overheid hoe de huidige financiële middelen voor CRAs anders kan worden ingericht </a:t>
            </a:r>
            <a:endParaRPr lang="nl-BE" sz="1600" dirty="0"/>
          </a:p>
        </p:txBody>
      </p:sp>
      <p:sp>
        <p:nvSpPr>
          <p:cNvPr id="4" name="Rechthoek: afgeronde hoeken 3">
            <a:extLst>
              <a:ext uri="{FF2B5EF4-FFF2-40B4-BE49-F238E27FC236}">
                <a16:creationId xmlns:a16="http://schemas.microsoft.com/office/drawing/2014/main" id="{92D5F2F5-1E54-2095-385D-F05BFDCCDDA4}"/>
              </a:ext>
            </a:extLst>
          </p:cNvPr>
          <p:cNvSpPr/>
          <p:nvPr/>
        </p:nvSpPr>
        <p:spPr>
          <a:xfrm>
            <a:off x="6662056" y="3768472"/>
            <a:ext cx="4234543" cy="1007126"/>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dirty="0"/>
              <a:t>Vernieuwde CRA opleiding </a:t>
            </a:r>
            <a:r>
              <a:rPr lang="nl-NL" dirty="0" err="1"/>
              <a:t>meeontwikkelen</a:t>
            </a:r>
            <a:r>
              <a:rPr lang="nl-NL" dirty="0"/>
              <a:t> &amp; organiseren intervisies </a:t>
            </a:r>
            <a:endParaRPr lang="nl-BE" dirty="0"/>
          </a:p>
        </p:txBody>
      </p:sp>
    </p:spTree>
    <p:extLst>
      <p:ext uri="{BB962C8B-B14F-4D97-AF65-F5344CB8AC3E}">
        <p14:creationId xmlns:p14="http://schemas.microsoft.com/office/powerpoint/2010/main" val="733659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5E52F1-DE94-4DB9-ABEB-6A009951D2E4}"/>
              </a:ext>
            </a:extLst>
          </p:cNvPr>
          <p:cNvSpPr>
            <a:spLocks noGrp="1"/>
          </p:cNvSpPr>
          <p:nvPr>
            <p:ph type="title"/>
          </p:nvPr>
        </p:nvSpPr>
        <p:spPr>
          <a:xfrm>
            <a:off x="1416424" y="273600"/>
            <a:ext cx="10165496" cy="1035247"/>
          </a:xfrm>
        </p:spPr>
        <p:txBody>
          <a:bodyPr/>
          <a:lstStyle/>
          <a:p>
            <a:r>
              <a:rPr lang="nl-NL">
                <a:latin typeface="Calibri Light" panose="020F0302020204030204" pitchFamily="34" charset="0"/>
                <a:cs typeface="Calibri Light" panose="020F0302020204030204" pitchFamily="34" charset="0"/>
              </a:rPr>
              <a:t>Conclusie en reflectie</a:t>
            </a:r>
            <a:r>
              <a:rPr lang="nl-NL"/>
              <a:t>  </a:t>
            </a:r>
            <a:endParaRPr lang="nl-BE"/>
          </a:p>
        </p:txBody>
      </p:sp>
      <p:sp>
        <p:nvSpPr>
          <p:cNvPr id="3" name="Tijdelijke aanduiding voor inhoud 2">
            <a:extLst>
              <a:ext uri="{FF2B5EF4-FFF2-40B4-BE49-F238E27FC236}">
                <a16:creationId xmlns:a16="http://schemas.microsoft.com/office/drawing/2014/main" id="{15F6FAC9-682F-4506-B6BF-A0A4F1715AF1}"/>
              </a:ext>
            </a:extLst>
          </p:cNvPr>
          <p:cNvSpPr>
            <a:spLocks noGrp="1"/>
          </p:cNvSpPr>
          <p:nvPr>
            <p:ph idx="1"/>
          </p:nvPr>
        </p:nvSpPr>
        <p:spPr>
          <a:xfrm>
            <a:off x="610080" y="1308847"/>
            <a:ext cx="10971840" cy="5059679"/>
          </a:xfrm>
        </p:spPr>
        <p:txBody>
          <a:bodyPr>
            <a:normAutofit/>
          </a:bodyPr>
          <a:lstStyle/>
          <a:p>
            <a:pPr marL="0" indent="0" algn="l">
              <a:buNone/>
            </a:pPr>
            <a:endParaRPr lang="nl-BE" sz="1800" b="0" i="0" u="none" strike="noStrike" baseline="0" dirty="0">
              <a:solidFill>
                <a:srgbClr val="000000"/>
              </a:solidFill>
              <a:latin typeface="Calibri Light" panose="020F0302020204030204" pitchFamily="34" charset="0"/>
              <a:cs typeface="Calibri Light" panose="020F0302020204030204" pitchFamily="34" charset="0"/>
            </a:endParaRPr>
          </a:p>
          <a:p>
            <a:r>
              <a:rPr lang="nl-NL" sz="1800" b="0" i="0" u="none" strike="noStrike" baseline="0" dirty="0">
                <a:solidFill>
                  <a:srgbClr val="000000"/>
                </a:solidFill>
                <a:latin typeface="Calibri Light" panose="020F0302020204030204" pitchFamily="34" charset="0"/>
                <a:cs typeface="Calibri Light" panose="020F0302020204030204" pitchFamily="34" charset="0"/>
              </a:rPr>
              <a:t>De kern van de discussie herleidt zich steeds tot de </a:t>
            </a:r>
            <a:r>
              <a:rPr lang="nl-NL" sz="1800" b="1" i="0" u="sng" strike="noStrike" baseline="0" dirty="0">
                <a:solidFill>
                  <a:srgbClr val="000000"/>
                </a:solidFill>
                <a:latin typeface="Calibri Light" panose="020F0302020204030204" pitchFamily="34" charset="0"/>
                <a:cs typeface="Calibri Light" panose="020F0302020204030204" pitchFamily="34" charset="0"/>
              </a:rPr>
              <a:t>spanning</a:t>
            </a:r>
            <a:r>
              <a:rPr lang="nl-NL" sz="1800" b="0" i="0" u="none" strike="noStrike" baseline="0" dirty="0">
                <a:solidFill>
                  <a:srgbClr val="000000"/>
                </a:solidFill>
                <a:latin typeface="Calibri Light" panose="020F0302020204030204" pitchFamily="34" charset="0"/>
                <a:cs typeface="Calibri Light" panose="020F0302020204030204" pitchFamily="34" charset="0"/>
              </a:rPr>
              <a:t> tussen het recht van </a:t>
            </a:r>
            <a:r>
              <a:rPr lang="nl-NL" sz="1800" b="1" i="0" u="sng" strike="noStrike" baseline="0" dirty="0">
                <a:solidFill>
                  <a:srgbClr val="000000"/>
                </a:solidFill>
                <a:latin typeface="Calibri Light" panose="020F0302020204030204" pitchFamily="34" charset="0"/>
                <a:cs typeface="Calibri Light" panose="020F0302020204030204" pitchFamily="34" charset="0"/>
              </a:rPr>
              <a:t>vrije keuze </a:t>
            </a:r>
            <a:r>
              <a:rPr lang="nl-NL" sz="1800" b="0" i="0" u="none" strike="noStrike" baseline="0" dirty="0">
                <a:solidFill>
                  <a:srgbClr val="000000"/>
                </a:solidFill>
                <a:latin typeface="Calibri Light" panose="020F0302020204030204" pitchFamily="34" charset="0"/>
                <a:cs typeface="Calibri Light" panose="020F0302020204030204" pitchFamily="34" charset="0"/>
              </a:rPr>
              <a:t>en het uitgangspunt van </a:t>
            </a:r>
            <a:r>
              <a:rPr lang="nl-NL" sz="1800" b="1" i="0" u="sng" strike="noStrike" baseline="0" dirty="0">
                <a:solidFill>
                  <a:srgbClr val="000000"/>
                </a:solidFill>
                <a:latin typeface="Calibri Light" panose="020F0302020204030204" pitchFamily="34" charset="0"/>
                <a:cs typeface="Calibri Light" panose="020F0302020204030204" pitchFamily="34" charset="0"/>
              </a:rPr>
              <a:t>kwaliteit van zorg </a:t>
            </a:r>
            <a:r>
              <a:rPr lang="nl-NL" sz="1800" b="0" i="0" u="none" strike="noStrike" baseline="0" dirty="0">
                <a:solidFill>
                  <a:srgbClr val="000000"/>
                </a:solidFill>
                <a:latin typeface="Calibri Light" panose="020F0302020204030204" pitchFamily="34" charset="0"/>
                <a:cs typeface="Calibri Light" panose="020F0302020204030204" pitchFamily="34" charset="0"/>
              </a:rPr>
              <a:t>in het WZC…</a:t>
            </a:r>
          </a:p>
          <a:p>
            <a:endParaRPr lang="nl-NL" sz="1800" b="0" i="0" u="none" strike="noStrike" baseline="0" dirty="0">
              <a:solidFill>
                <a:srgbClr val="000000"/>
              </a:solidFill>
              <a:latin typeface="Calibri Light" panose="020F0302020204030204" pitchFamily="34" charset="0"/>
              <a:cs typeface="Calibri Light" panose="020F0302020204030204" pitchFamily="34" charset="0"/>
            </a:endParaRPr>
          </a:p>
          <a:p>
            <a:r>
              <a:rPr lang="nl-NL" sz="1800" dirty="0">
                <a:solidFill>
                  <a:srgbClr val="000000"/>
                </a:solidFill>
                <a:latin typeface="Calibri Light" panose="020F0302020204030204" pitchFamily="34" charset="0"/>
                <a:cs typeface="Calibri Light" panose="020F0302020204030204" pitchFamily="34" charset="0"/>
              </a:rPr>
              <a:t>Kwaliteitsvolle zorg binnen een residentie verlangt </a:t>
            </a:r>
            <a:r>
              <a:rPr lang="nl-NL" sz="1800" b="0" i="0" u="none" strike="noStrike" baseline="0" dirty="0">
                <a:solidFill>
                  <a:srgbClr val="000000"/>
                </a:solidFill>
                <a:latin typeface="Calibri Light" panose="020F0302020204030204" pitchFamily="34" charset="0"/>
                <a:cs typeface="Calibri Light" panose="020F0302020204030204" pitchFamily="34" charset="0"/>
              </a:rPr>
              <a:t>een </a:t>
            </a:r>
            <a:r>
              <a:rPr lang="nl-NL" sz="1800" b="1" i="0" u="sng" strike="noStrike" baseline="0" dirty="0">
                <a:solidFill>
                  <a:srgbClr val="000000"/>
                </a:solidFill>
                <a:latin typeface="Calibri Light" panose="020F0302020204030204" pitchFamily="34" charset="0"/>
                <a:cs typeface="Calibri Light" panose="020F0302020204030204" pitchFamily="34" charset="0"/>
              </a:rPr>
              <a:t>duidelijk engagement van de behandelende huisarts</a:t>
            </a:r>
            <a:r>
              <a:rPr lang="nl-NL" sz="1800" b="0" i="0" u="none" strike="noStrike" baseline="0" dirty="0">
                <a:solidFill>
                  <a:srgbClr val="000000"/>
                </a:solidFill>
                <a:latin typeface="Calibri Light" panose="020F0302020204030204" pitchFamily="34" charset="0"/>
                <a:cs typeface="Calibri Light" panose="020F0302020204030204" pitchFamily="34" charset="0"/>
              </a:rPr>
              <a:t>. De manier waarop het engagement zich vormt is </a:t>
            </a:r>
            <a:r>
              <a:rPr lang="nl-NL" sz="1800" b="1" i="0" u="sng" strike="noStrike" baseline="0" dirty="0">
                <a:solidFill>
                  <a:srgbClr val="000000"/>
                </a:solidFill>
                <a:latin typeface="Calibri Light" panose="020F0302020204030204" pitchFamily="34" charset="0"/>
                <a:cs typeface="Calibri Light" panose="020F0302020204030204" pitchFamily="34" charset="0"/>
              </a:rPr>
              <a:t>afhankelijk van de context</a:t>
            </a:r>
            <a:r>
              <a:rPr lang="nl-NL" sz="1800" b="0" i="0" u="none" strike="noStrike" baseline="0" dirty="0">
                <a:solidFill>
                  <a:srgbClr val="000000"/>
                </a:solidFill>
                <a:latin typeface="Calibri Light" panose="020F0302020204030204" pitchFamily="34" charset="0"/>
                <a:cs typeface="Calibri Light" panose="020F0302020204030204" pitchFamily="34" charset="0"/>
              </a:rPr>
              <a:t>… </a:t>
            </a:r>
          </a:p>
          <a:p>
            <a:pPr marL="0" indent="0" algn="l">
              <a:buNone/>
            </a:pPr>
            <a:endParaRPr lang="nl-BE" sz="1800" b="0" i="0" u="none" strike="noStrike" baseline="0" dirty="0">
              <a:solidFill>
                <a:srgbClr val="000000"/>
              </a:solidFill>
              <a:latin typeface="Calibri Light" panose="020F0302020204030204" pitchFamily="34" charset="0"/>
              <a:cs typeface="Calibri Light" panose="020F0302020204030204" pitchFamily="34" charset="0"/>
            </a:endParaRPr>
          </a:p>
          <a:p>
            <a:pPr algn="l"/>
            <a:r>
              <a:rPr lang="nl-NL" sz="1800" b="0" i="0" u="none" strike="noStrike" baseline="0" dirty="0">
                <a:solidFill>
                  <a:srgbClr val="000000"/>
                </a:solidFill>
                <a:latin typeface="Calibri Light" panose="020F0302020204030204" pitchFamily="34" charset="0"/>
                <a:cs typeface="Calibri Light" panose="020F0302020204030204" pitchFamily="34" charset="0"/>
              </a:rPr>
              <a:t>Een deel van de spanning kan worden </a:t>
            </a:r>
            <a:r>
              <a:rPr lang="nl-NL" sz="1800" b="1" i="0" u="sng" strike="noStrike" baseline="0" dirty="0">
                <a:solidFill>
                  <a:srgbClr val="000000"/>
                </a:solidFill>
                <a:latin typeface="Calibri Light" panose="020F0302020204030204" pitchFamily="34" charset="0"/>
                <a:cs typeface="Calibri Light" panose="020F0302020204030204" pitchFamily="34" charset="0"/>
              </a:rPr>
              <a:t>opgelost door </a:t>
            </a:r>
            <a:r>
              <a:rPr lang="nl-NL" sz="1800" b="0" i="0" u="none" strike="noStrike" baseline="0" dirty="0">
                <a:solidFill>
                  <a:srgbClr val="000000"/>
                </a:solidFill>
                <a:latin typeface="Calibri Light" panose="020F0302020204030204" pitchFamily="34" charset="0"/>
                <a:cs typeface="Calibri Light" panose="020F0302020204030204" pitchFamily="34" charset="0"/>
              </a:rPr>
              <a:t>het stimuleren en </a:t>
            </a:r>
            <a:r>
              <a:rPr lang="nl-NL" sz="1800" b="1" i="0" u="sng" strike="noStrike" baseline="0" dirty="0">
                <a:solidFill>
                  <a:srgbClr val="000000"/>
                </a:solidFill>
                <a:latin typeface="Calibri Light" panose="020F0302020204030204" pitchFamily="34" charset="0"/>
                <a:cs typeface="Calibri Light" panose="020F0302020204030204" pitchFamily="34" charset="0"/>
              </a:rPr>
              <a:t>verstevigen van de randvoorwaarden </a:t>
            </a:r>
            <a:r>
              <a:rPr lang="nl-NL" sz="1800" b="0" i="0" u="none" strike="noStrike" baseline="0" dirty="0">
                <a:solidFill>
                  <a:srgbClr val="000000"/>
                </a:solidFill>
                <a:latin typeface="Calibri Light" panose="020F0302020204030204" pitchFamily="34" charset="0"/>
                <a:cs typeface="Calibri Light" panose="020F0302020204030204" pitchFamily="34" charset="0"/>
              </a:rPr>
              <a:t>voor een goede samenwerking… </a:t>
            </a:r>
          </a:p>
          <a:p>
            <a:pPr algn="l"/>
            <a:endParaRPr lang="nl-NL" sz="1800" dirty="0">
              <a:solidFill>
                <a:srgbClr val="000000"/>
              </a:solidFill>
              <a:latin typeface="Calibri Light" panose="020F0302020204030204" pitchFamily="34" charset="0"/>
              <a:cs typeface="Calibri Light" panose="020F0302020204030204" pitchFamily="34" charset="0"/>
            </a:endParaRPr>
          </a:p>
          <a:p>
            <a:r>
              <a:rPr lang="nl-NL" sz="1800" dirty="0">
                <a:solidFill>
                  <a:srgbClr val="000000"/>
                </a:solidFill>
                <a:latin typeface="Calibri Light" panose="020F0302020204030204" pitchFamily="34" charset="0"/>
                <a:cs typeface="Calibri Light" panose="020F0302020204030204" pitchFamily="34" charset="0"/>
              </a:rPr>
              <a:t>Waaronder het </a:t>
            </a:r>
            <a:r>
              <a:rPr lang="nl-NL" sz="1800" b="1" u="sng" dirty="0">
                <a:solidFill>
                  <a:srgbClr val="000000"/>
                </a:solidFill>
                <a:latin typeface="Calibri Light" panose="020F0302020204030204" pitchFamily="34" charset="0"/>
                <a:cs typeface="Calibri Light" panose="020F0302020204030204" pitchFamily="34" charset="0"/>
              </a:rPr>
              <a:t>elektronisch medisch dossier, kwalitatieve opleiding </a:t>
            </a:r>
            <a:r>
              <a:rPr lang="nl-NL" sz="1800" dirty="0">
                <a:solidFill>
                  <a:srgbClr val="000000"/>
                </a:solidFill>
                <a:latin typeface="Calibri Light" panose="020F0302020204030204" pitchFamily="34" charset="0"/>
                <a:cs typeface="Calibri Light" panose="020F0302020204030204" pitchFamily="34" charset="0"/>
              </a:rPr>
              <a:t>en </a:t>
            </a:r>
            <a:r>
              <a:rPr lang="nl-NL" sz="1800" b="1" i="0" u="sng" strike="noStrike" baseline="0" dirty="0">
                <a:solidFill>
                  <a:srgbClr val="000000"/>
                </a:solidFill>
                <a:latin typeface="Calibri Light" panose="020F0302020204030204" pitchFamily="34" charset="0"/>
                <a:cs typeface="Calibri Light" panose="020F0302020204030204" pitchFamily="34" charset="0"/>
              </a:rPr>
              <a:t>geschikte stimulansen </a:t>
            </a:r>
            <a:r>
              <a:rPr lang="nl-NL" sz="1800" dirty="0">
                <a:solidFill>
                  <a:srgbClr val="000000"/>
                </a:solidFill>
                <a:latin typeface="Calibri Light" panose="020F0302020204030204" pitchFamily="34" charset="0"/>
                <a:cs typeface="Calibri Light" panose="020F0302020204030204" pitchFamily="34" charset="0"/>
              </a:rPr>
              <a:t>die samenwerken bevorderen in </a:t>
            </a:r>
            <a:r>
              <a:rPr lang="nl-NL" sz="1800" b="0" i="0" u="none" strike="noStrike" baseline="0" dirty="0">
                <a:solidFill>
                  <a:srgbClr val="000000"/>
                </a:solidFill>
                <a:latin typeface="Calibri Light" panose="020F0302020204030204" pitchFamily="34" charset="0"/>
                <a:cs typeface="Calibri Light" panose="020F0302020204030204" pitchFamily="34" charset="0"/>
              </a:rPr>
              <a:t>de context van residentiele ouderenzorg.. (en daarbuiten)</a:t>
            </a:r>
          </a:p>
          <a:p>
            <a:pPr marL="0" indent="0">
              <a:buNone/>
            </a:pPr>
            <a:endParaRPr lang="nl-NL" sz="1800" b="0" i="0" u="none" strike="noStrike" baseline="0" dirty="0">
              <a:solidFill>
                <a:srgbClr val="000000"/>
              </a:solidFill>
              <a:latin typeface="Calibri Light" panose="020F0302020204030204" pitchFamily="34" charset="0"/>
              <a:cs typeface="Calibri Light" panose="020F0302020204030204" pitchFamily="34" charset="0"/>
            </a:endParaRPr>
          </a:p>
          <a:p>
            <a:r>
              <a:rPr lang="nl-NL" sz="1800" b="0" i="0" u="none" strike="noStrike" baseline="0" dirty="0">
                <a:solidFill>
                  <a:srgbClr val="000000"/>
                </a:solidFill>
                <a:latin typeface="Calibri Light" panose="020F0302020204030204" pitchFamily="34" charset="0"/>
                <a:cs typeface="Calibri Light" panose="020F0302020204030204" pitchFamily="34" charset="0"/>
              </a:rPr>
              <a:t>Maar ook rijst de vraag</a:t>
            </a:r>
            <a:r>
              <a:rPr lang="nl-NL" sz="1800" b="0" i="0" u="none" strike="noStrike" dirty="0">
                <a:solidFill>
                  <a:srgbClr val="000000"/>
                </a:solidFill>
                <a:latin typeface="Calibri Light" panose="020F0302020204030204" pitchFamily="34" charset="0"/>
                <a:cs typeface="Calibri Light" panose="020F0302020204030204" pitchFamily="34" charset="0"/>
              </a:rPr>
              <a:t> op </a:t>
            </a:r>
            <a:r>
              <a:rPr lang="nl-NL" sz="1800" b="0" i="0" u="none" strike="noStrike" baseline="0" dirty="0">
                <a:solidFill>
                  <a:srgbClr val="000000"/>
                </a:solidFill>
                <a:latin typeface="Calibri Light" panose="020F0302020204030204" pitchFamily="34" charset="0"/>
                <a:cs typeface="Calibri Light" panose="020F0302020204030204" pitchFamily="34" charset="0"/>
              </a:rPr>
              <a:t>in hoeverre de vrije artsenkeuze heden ten dage nog steeds een kernwaarde is van (toekomstige) bewoners.  </a:t>
            </a:r>
            <a:r>
              <a:rPr lang="nl-NL" sz="1800" b="1" i="0" u="sng" strike="noStrike" baseline="0" dirty="0">
                <a:solidFill>
                  <a:srgbClr val="000000"/>
                </a:solidFill>
                <a:latin typeface="Calibri Light" panose="020F0302020204030204" pitchFamily="34" charset="0"/>
                <a:cs typeface="Calibri Light" panose="020F0302020204030204" pitchFamily="34" charset="0"/>
              </a:rPr>
              <a:t>Hoe zien </a:t>
            </a:r>
            <a:r>
              <a:rPr lang="nl-NL" sz="1800" b="1" u="sng" strike="noStrike" baseline="0" dirty="0">
                <a:solidFill>
                  <a:srgbClr val="000000"/>
                </a:solidFill>
                <a:latin typeface="Calibri Light" panose="020F0302020204030204" pitchFamily="34" charset="0"/>
                <a:cs typeface="Calibri Light" panose="020F0302020204030204" pitchFamily="34" charset="0"/>
              </a:rPr>
              <a:t>ouderen dit zelf</a:t>
            </a:r>
            <a:r>
              <a:rPr lang="nl-NL" sz="1800" b="0" i="0" u="none" strike="noStrike" baseline="0" dirty="0">
                <a:solidFill>
                  <a:srgbClr val="000000"/>
                </a:solidFill>
                <a:latin typeface="Calibri Light" panose="020F0302020204030204" pitchFamily="34" charset="0"/>
                <a:cs typeface="Calibri Light" panose="020F0302020204030204" pitchFamily="34" charset="0"/>
              </a:rPr>
              <a:t> in het kader van kwalitatieve ouderenzorg? </a:t>
            </a:r>
          </a:p>
          <a:p>
            <a:endParaRPr lang="nl-NL" sz="1800" b="0" i="0" u="none" strike="noStrike" baseline="0" dirty="0">
              <a:solidFill>
                <a:srgbClr val="000000"/>
              </a:solidFill>
              <a:latin typeface="Calibri" panose="020F0502020204030204" pitchFamily="34" charset="0"/>
            </a:endParaRPr>
          </a:p>
          <a:p>
            <a:endParaRPr lang="nl-BE" dirty="0"/>
          </a:p>
        </p:txBody>
      </p:sp>
      <p:sp>
        <p:nvSpPr>
          <p:cNvPr id="4" name="Tijdelijke aanduiding voor datum 3">
            <a:extLst>
              <a:ext uri="{FF2B5EF4-FFF2-40B4-BE49-F238E27FC236}">
                <a16:creationId xmlns:a16="http://schemas.microsoft.com/office/drawing/2014/main" id="{F29AA81E-E72E-4364-A43D-F3A7EA16D947}"/>
              </a:ext>
            </a:extLst>
          </p:cNvPr>
          <p:cNvSpPr>
            <a:spLocks noGrp="1"/>
          </p:cNvSpPr>
          <p:nvPr>
            <p:ph type="dt" sz="half" idx="10"/>
          </p:nvPr>
        </p:nvSpPr>
        <p:spPr/>
        <p:txBody>
          <a:bodyPr/>
          <a:lstStyle/>
          <a:p>
            <a:pPr rtl="0"/>
            <a:r>
              <a:rPr lang="nl-BE"/>
              <a:t>30-6-2021</a:t>
            </a:r>
            <a:endParaRPr lang="en-US"/>
          </a:p>
        </p:txBody>
      </p:sp>
      <p:pic>
        <p:nvPicPr>
          <p:cNvPr id="5" name="Afbeelding 4" descr="Afbeelding met tekst&#10;&#10;Automatisch gegenereerde beschrijving">
            <a:extLst>
              <a:ext uri="{FF2B5EF4-FFF2-40B4-BE49-F238E27FC236}">
                <a16:creationId xmlns:a16="http://schemas.microsoft.com/office/drawing/2014/main" id="{C6D7D3FC-09ED-4D75-BB02-6E7A8B71E2F7}"/>
              </a:ext>
            </a:extLst>
          </p:cNvPr>
          <p:cNvPicPr/>
          <p:nvPr/>
        </p:nvPicPr>
        <p:blipFill>
          <a:blip r:embed="rId3">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6" name="Afbeelding 5">
            <a:extLst>
              <a:ext uri="{FF2B5EF4-FFF2-40B4-BE49-F238E27FC236}">
                <a16:creationId xmlns:a16="http://schemas.microsoft.com/office/drawing/2014/main" id="{4F1322CB-EE6A-4690-9D90-147B8D6FCD6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7" name="Tijdelijke aanduiding voor dianummer 6">
            <a:extLst>
              <a:ext uri="{FF2B5EF4-FFF2-40B4-BE49-F238E27FC236}">
                <a16:creationId xmlns:a16="http://schemas.microsoft.com/office/drawing/2014/main" id="{B47FA1F2-6449-4CFE-BB5F-F2326D971DA7}"/>
              </a:ext>
            </a:extLst>
          </p:cNvPr>
          <p:cNvSpPr>
            <a:spLocks noGrp="1"/>
          </p:cNvSpPr>
          <p:nvPr>
            <p:ph type="sldNum" sz="quarter" idx="12"/>
          </p:nvPr>
        </p:nvSpPr>
        <p:spPr/>
        <p:txBody>
          <a:bodyPr/>
          <a:lstStyle/>
          <a:p>
            <a:pPr rtl="0"/>
            <a:fld id="{3A98EE3D-8CD1-4C3F-BD1C-C98C9596463C}" type="slidenum">
              <a:rPr lang="en-US" smtClean="0"/>
              <a:t>14</a:t>
            </a:fld>
            <a:endParaRPr lang="en-US"/>
          </a:p>
        </p:txBody>
      </p:sp>
    </p:spTree>
    <p:extLst>
      <p:ext uri="{BB962C8B-B14F-4D97-AF65-F5344CB8AC3E}">
        <p14:creationId xmlns:p14="http://schemas.microsoft.com/office/powerpoint/2010/main" val="392701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0C4461-EA9B-4FA4-A1F9-761128DE2B87}"/>
              </a:ext>
            </a:extLst>
          </p:cNvPr>
          <p:cNvSpPr>
            <a:spLocks noGrp="1"/>
          </p:cNvSpPr>
          <p:nvPr>
            <p:ph type="title"/>
          </p:nvPr>
        </p:nvSpPr>
        <p:spPr>
          <a:xfrm>
            <a:off x="6476998" y="1"/>
            <a:ext cx="5562602" cy="914399"/>
          </a:xfrm>
        </p:spPr>
        <p:txBody>
          <a:bodyPr>
            <a:normAutofit/>
          </a:bodyPr>
          <a:lstStyle/>
          <a:p>
            <a:r>
              <a:rPr lang="nl-BE" sz="2400" b="1" spc="300">
                <a:solidFill>
                  <a:schemeClr val="bg1"/>
                </a:solidFill>
                <a:latin typeface="Arial" panose="020B0604020202020204" pitchFamily="34" charset="0"/>
                <a:cs typeface="Arial" panose="020B0604020202020204" pitchFamily="34" charset="0"/>
              </a:rPr>
              <a:t>INHOUD </a:t>
            </a:r>
          </a:p>
        </p:txBody>
      </p:sp>
      <p:sp>
        <p:nvSpPr>
          <p:cNvPr id="3" name="Tijdelijke aanduiding voor inhoud 2">
            <a:extLst>
              <a:ext uri="{FF2B5EF4-FFF2-40B4-BE49-F238E27FC236}">
                <a16:creationId xmlns:a16="http://schemas.microsoft.com/office/drawing/2014/main" id="{01BFA16F-F51F-465D-8AB8-029FF3652508}"/>
              </a:ext>
            </a:extLst>
          </p:cNvPr>
          <p:cNvSpPr>
            <a:spLocks noGrp="1"/>
          </p:cNvSpPr>
          <p:nvPr>
            <p:ph idx="1"/>
          </p:nvPr>
        </p:nvSpPr>
        <p:spPr>
          <a:xfrm>
            <a:off x="6477000" y="1028700"/>
            <a:ext cx="5562600" cy="5648325"/>
          </a:xfrm>
        </p:spPr>
        <p:txBody>
          <a:bodyPr vert="horz" lIns="91440" tIns="45720" rIns="91440" bIns="45720" rtlCol="0" anchor="t">
            <a:normAutofit lnSpcReduction="10000"/>
          </a:bodyPr>
          <a:lstStyle/>
          <a:p>
            <a:pPr>
              <a:lnSpc>
                <a:spcPct val="150000"/>
              </a:lnSpc>
            </a:pPr>
            <a:r>
              <a:rPr lang="nl-NL" sz="2000">
                <a:latin typeface="Arial"/>
                <a:cs typeface="Arial"/>
              </a:rPr>
              <a:t>Aanleiding </a:t>
            </a:r>
          </a:p>
          <a:p>
            <a:pPr>
              <a:lnSpc>
                <a:spcPct val="150000"/>
              </a:lnSpc>
            </a:pPr>
            <a:r>
              <a:rPr lang="nl-NL" sz="2000">
                <a:latin typeface="Arial"/>
                <a:cs typeface="Arial"/>
              </a:rPr>
              <a:t>Doel </a:t>
            </a:r>
          </a:p>
          <a:p>
            <a:pPr>
              <a:lnSpc>
                <a:spcPct val="150000"/>
              </a:lnSpc>
            </a:pPr>
            <a:r>
              <a:rPr lang="nl-NL" sz="2000">
                <a:latin typeface="Arial"/>
                <a:cs typeface="Arial"/>
              </a:rPr>
              <a:t>Proces </a:t>
            </a:r>
          </a:p>
          <a:p>
            <a:pPr lvl="1">
              <a:lnSpc>
                <a:spcPct val="150000"/>
              </a:lnSpc>
            </a:pPr>
            <a:r>
              <a:rPr lang="nl-NL" sz="1400">
                <a:latin typeface="Arial"/>
                <a:cs typeface="Arial"/>
              </a:rPr>
              <a:t>Co-creatie met het veld </a:t>
            </a:r>
          </a:p>
          <a:p>
            <a:pPr lvl="1">
              <a:lnSpc>
                <a:spcPct val="150000"/>
              </a:lnSpc>
            </a:pPr>
            <a:r>
              <a:rPr lang="nl-NL" sz="1400">
                <a:latin typeface="Arial"/>
                <a:cs typeface="Arial"/>
              </a:rPr>
              <a:t>Verkenning en focusgroepen</a:t>
            </a:r>
          </a:p>
          <a:p>
            <a:pPr lvl="1">
              <a:lnSpc>
                <a:spcPct val="150000"/>
              </a:lnSpc>
            </a:pPr>
            <a:endParaRPr lang="nl-NL" sz="1400">
              <a:latin typeface="Arial"/>
              <a:cs typeface="Arial"/>
            </a:endParaRPr>
          </a:p>
          <a:p>
            <a:pPr>
              <a:lnSpc>
                <a:spcPct val="150000"/>
              </a:lnSpc>
            </a:pPr>
            <a:r>
              <a:rPr lang="nl-NL" sz="2000">
                <a:latin typeface="Arial"/>
                <a:cs typeface="Arial"/>
              </a:rPr>
              <a:t>Gedeelde visie op kwaliteitsvolle ouderenzorg </a:t>
            </a:r>
          </a:p>
          <a:p>
            <a:pPr>
              <a:lnSpc>
                <a:spcPct val="150000"/>
              </a:lnSpc>
            </a:pPr>
            <a:r>
              <a:rPr lang="nl-NL" sz="2000">
                <a:latin typeface="Arial"/>
                <a:cs typeface="Arial"/>
              </a:rPr>
              <a:t>Vertaling naar rollen CRA en huisarts</a:t>
            </a:r>
          </a:p>
          <a:p>
            <a:pPr>
              <a:lnSpc>
                <a:spcPct val="150000"/>
              </a:lnSpc>
            </a:pPr>
            <a:r>
              <a:rPr lang="nl-NL" sz="2000">
                <a:latin typeface="Arial"/>
                <a:cs typeface="Arial"/>
              </a:rPr>
              <a:t>Noodzakelijke randvoorwaarden </a:t>
            </a:r>
          </a:p>
          <a:p>
            <a:pPr>
              <a:lnSpc>
                <a:spcPct val="150000"/>
              </a:lnSpc>
            </a:pPr>
            <a:r>
              <a:rPr lang="nl-NL" sz="2000">
                <a:latin typeface="Arial"/>
                <a:cs typeface="Arial"/>
              </a:rPr>
              <a:t>Conclusie en reflectie </a:t>
            </a:r>
          </a:p>
          <a:p>
            <a:pPr lvl="1"/>
            <a:endParaRPr lang="nl-NL" sz="1400" i="1">
              <a:latin typeface="Arial"/>
              <a:cs typeface="Arial"/>
            </a:endParaRPr>
          </a:p>
          <a:p>
            <a:endParaRPr lang="nl-NL" sz="1200" i="1">
              <a:latin typeface="Arial"/>
              <a:cs typeface="Arial"/>
            </a:endParaRPr>
          </a:p>
          <a:p>
            <a:endParaRPr lang="nl-NL" sz="1200" i="1">
              <a:latin typeface="Arial"/>
              <a:cs typeface="Arial"/>
            </a:endParaRPr>
          </a:p>
          <a:p>
            <a:endParaRPr lang="nl-BE" sz="1200" i="1">
              <a:latin typeface="Arial"/>
              <a:cs typeface="Arial"/>
            </a:endParaRPr>
          </a:p>
        </p:txBody>
      </p:sp>
      <p:pic>
        <p:nvPicPr>
          <p:cNvPr id="4" name="Afbeelding 3" descr="Afbeelding met tekst&#10;&#10;Automatisch gegenereerde beschrijving">
            <a:extLst>
              <a:ext uri="{FF2B5EF4-FFF2-40B4-BE49-F238E27FC236}">
                <a16:creationId xmlns:a16="http://schemas.microsoft.com/office/drawing/2014/main" id="{08AE1A45-A221-4123-A48C-A687DC7E045B}"/>
              </a:ext>
            </a:extLst>
          </p:cNvPr>
          <p:cNvPicPr/>
          <p:nvPr/>
        </p:nvPicPr>
        <p:blipFill>
          <a:blip r:embed="rId4">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7" name="Afbeelding 6">
            <a:extLst>
              <a:ext uri="{FF2B5EF4-FFF2-40B4-BE49-F238E27FC236}">
                <a16:creationId xmlns:a16="http://schemas.microsoft.com/office/drawing/2014/main" id="{2FC09305-4945-44CF-BCE2-F784F03DD18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Tree>
    <p:extLst>
      <p:ext uri="{BB962C8B-B14F-4D97-AF65-F5344CB8AC3E}">
        <p14:creationId xmlns:p14="http://schemas.microsoft.com/office/powerpoint/2010/main" val="380826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CustomShape 1"/>
          <p:cNvSpPr/>
          <p:nvPr/>
        </p:nvSpPr>
        <p:spPr>
          <a:xfrm>
            <a:off x="988920" y="1166760"/>
            <a:ext cx="10487160" cy="531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90000"/>
              </a:lnSpc>
              <a:spcBef>
                <a:spcPts val="1001"/>
              </a:spcBef>
              <a:spcAft>
                <a:spcPts val="0"/>
              </a:spcAft>
              <a:buClrTx/>
              <a:buSzTx/>
              <a:buFontTx/>
              <a:buNone/>
              <a:tabLst/>
              <a:defRPr/>
            </a:pPr>
            <a:endParaRPr kumimoji="0" lang="nl-BE" sz="1800" b="0" i="0" u="none" strike="noStrike" kern="1200" cap="none" spc="-1" normalizeH="0" baseline="0" noProof="0">
              <a:ln>
                <a:noFill/>
              </a:ln>
              <a:solidFill>
                <a:prstClr val="black"/>
              </a:solidFill>
              <a:effectLst/>
              <a:uLnTx/>
              <a:uFillTx/>
              <a:latin typeface="Arial"/>
            </a:endParaRPr>
          </a:p>
        </p:txBody>
      </p:sp>
      <p:sp>
        <p:nvSpPr>
          <p:cNvPr id="129" name="CustomShape 2"/>
          <p:cNvSpPr/>
          <p:nvPr/>
        </p:nvSpPr>
        <p:spPr>
          <a:xfrm>
            <a:off x="8380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0D7FE0-7AFB-477F-837B-6C06D0CB553C}" type="datetime1">
              <a:rPr kumimoji="0" lang="nl-BE" sz="1200" b="0" i="0" u="none" strike="noStrike" kern="1200" cap="none" spc="-1" normalizeH="0" baseline="0" noProof="0">
                <a:ln>
                  <a:noFill/>
                </a:ln>
                <a:solidFill>
                  <a:srgbClr val="FFFFFF"/>
                </a:solidFill>
                <a:effectLst/>
                <a:uLnTx/>
                <a:uFillTx/>
                <a:latin typeface="Calibri"/>
                <a:ea typeface="DejaVu Sans"/>
              </a:rPr>
              <a:pPr marL="0" marR="0" lvl="0" indent="0" algn="l" defTabSz="914400" rtl="0" eaLnBrk="1" fontAlgn="auto" latinLnBrk="0" hangingPunct="1">
                <a:lnSpc>
                  <a:spcPct val="100000"/>
                </a:lnSpc>
                <a:spcBef>
                  <a:spcPts val="0"/>
                </a:spcBef>
                <a:spcAft>
                  <a:spcPts val="0"/>
                </a:spcAft>
                <a:buClrTx/>
                <a:buSzTx/>
                <a:buFontTx/>
                <a:buNone/>
                <a:tabLst/>
                <a:defRPr/>
              </a:pPr>
              <a:t>9/09/2022</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0" name="CustomShape 3"/>
          <p:cNvSpPr/>
          <p:nvPr/>
        </p:nvSpPr>
        <p:spPr>
          <a:xfrm>
            <a:off x="86104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72A2AD-2679-48D1-87CE-C428AEF73A46}" type="slidenum">
              <a:rPr kumimoji="0" lang="nl-BE" sz="1200" b="0" i="0" u="none" strike="noStrike" kern="1200" cap="none" spc="-1" normalizeH="0" baseline="0" noProof="0">
                <a:ln>
                  <a:noFill/>
                </a:ln>
                <a:solidFill>
                  <a:srgbClr val="FFFFFF"/>
                </a:solidFill>
                <a:effectLst/>
                <a:uLnTx/>
                <a:uFillTx/>
                <a:latin typeface="Calibri"/>
                <a:ea typeface="DejaVu San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1" name="CustomShape 4"/>
          <p:cNvSpPr/>
          <p:nvPr/>
        </p:nvSpPr>
        <p:spPr>
          <a:xfrm>
            <a:off x="996840" y="262800"/>
            <a:ext cx="10888920" cy="587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nl-BE" sz="2800" b="0" i="0" u="none" strike="noStrike" kern="1200" cap="none" spc="-1" normalizeH="0" baseline="0" noProof="0">
              <a:ln>
                <a:noFill/>
              </a:ln>
              <a:solidFill>
                <a:prstClr val="black"/>
              </a:solidFill>
              <a:effectLst/>
              <a:uLnTx/>
              <a:uFillTx/>
              <a:latin typeface="Arial"/>
            </a:endParaRPr>
          </a:p>
        </p:txBody>
      </p:sp>
      <p:sp>
        <p:nvSpPr>
          <p:cNvPr id="2" name="Titel 1">
            <a:extLst>
              <a:ext uri="{FF2B5EF4-FFF2-40B4-BE49-F238E27FC236}">
                <a16:creationId xmlns:a16="http://schemas.microsoft.com/office/drawing/2014/main" id="{86BBA75A-FB1D-4007-B698-172AC6788301}"/>
              </a:ext>
            </a:extLst>
          </p:cNvPr>
          <p:cNvSpPr>
            <a:spLocks noGrp="1"/>
          </p:cNvSpPr>
          <p:nvPr>
            <p:ph type="title"/>
          </p:nvPr>
        </p:nvSpPr>
        <p:spPr>
          <a:xfrm>
            <a:off x="988920" y="273600"/>
            <a:ext cx="10593000" cy="1144800"/>
          </a:xfrm>
        </p:spPr>
        <p:txBody>
          <a:bodyPr/>
          <a:lstStyle/>
          <a:p>
            <a:r>
              <a:rPr lang="nl-NL" sz="4000">
                <a:latin typeface="Calibri Light" panose="020F0302020204030204" pitchFamily="34" charset="0"/>
                <a:cs typeface="Calibri Light" panose="020F0302020204030204" pitchFamily="34" charset="0"/>
              </a:rPr>
              <a:t>Aanleiding </a:t>
            </a:r>
            <a:endParaRPr lang="nl-BE" sz="4000">
              <a:latin typeface="Calibri Light" panose="020F0302020204030204" pitchFamily="34" charset="0"/>
              <a:cs typeface="Calibri Light" panose="020F0302020204030204" pitchFamily="34" charset="0"/>
            </a:endParaRPr>
          </a:p>
        </p:txBody>
      </p:sp>
      <p:graphicFrame>
        <p:nvGraphicFramePr>
          <p:cNvPr id="4" name="Tijdelijke aanduiding voor inhoud 3">
            <a:extLst>
              <a:ext uri="{FF2B5EF4-FFF2-40B4-BE49-F238E27FC236}">
                <a16:creationId xmlns:a16="http://schemas.microsoft.com/office/drawing/2014/main" id="{6341B828-D31D-4CBD-AE9E-034EC63E9020}"/>
              </a:ext>
            </a:extLst>
          </p:cNvPr>
          <p:cNvGraphicFramePr>
            <a:graphicFrameLocks noGrp="1"/>
          </p:cNvGraphicFramePr>
          <p:nvPr>
            <p:ph idx="1"/>
            <p:extLst>
              <p:ext uri="{D42A27DB-BD31-4B8C-83A1-F6EECF244321}">
                <p14:modId xmlns:p14="http://schemas.microsoft.com/office/powerpoint/2010/main" val="2512004616"/>
              </p:ext>
            </p:extLst>
          </p:nvPr>
        </p:nvGraphicFramePr>
        <p:xfrm>
          <a:off x="609480" y="1604520"/>
          <a:ext cx="10972440" cy="3977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Afbeelding 10" descr="Afbeelding met tekst&#10;&#10;Automatisch gegenereerde beschrijving">
            <a:extLst>
              <a:ext uri="{FF2B5EF4-FFF2-40B4-BE49-F238E27FC236}">
                <a16:creationId xmlns:a16="http://schemas.microsoft.com/office/drawing/2014/main" id="{90D0041E-F466-4C30-AC72-3899D047B7F4}"/>
              </a:ext>
            </a:extLst>
          </p:cNvPr>
          <p:cNvPicPr/>
          <p:nvPr/>
        </p:nvPicPr>
        <p:blipFill>
          <a:blip r:embed="rId8">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12" name="Afbeelding 11">
            <a:extLst>
              <a:ext uri="{FF2B5EF4-FFF2-40B4-BE49-F238E27FC236}">
                <a16:creationId xmlns:a16="http://schemas.microsoft.com/office/drawing/2014/main" id="{C53382DB-CDEF-4F45-91CA-55D640ECDD56}"/>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5" name="Tijdelijke aanduiding voor datum 4">
            <a:extLst>
              <a:ext uri="{FF2B5EF4-FFF2-40B4-BE49-F238E27FC236}">
                <a16:creationId xmlns:a16="http://schemas.microsoft.com/office/drawing/2014/main" id="{5E5940CE-0F56-4EEC-8691-26144C88CB80}"/>
              </a:ext>
            </a:extLst>
          </p:cNvPr>
          <p:cNvSpPr>
            <a:spLocks noGrp="1"/>
          </p:cNvSpPr>
          <p:nvPr>
            <p:ph type="dt" sz="half" idx="10"/>
          </p:nvPr>
        </p:nvSpPr>
        <p:spPr/>
        <p:txBody>
          <a:bodyPr/>
          <a:lstStyle/>
          <a:p>
            <a:pPr rtl="0"/>
            <a:r>
              <a:rPr lang="nl-BE"/>
              <a:t>30-6-2021</a:t>
            </a:r>
            <a:endParaRPr lang="en-US"/>
          </a:p>
        </p:txBody>
      </p:sp>
      <p:sp>
        <p:nvSpPr>
          <p:cNvPr id="6" name="Tijdelijke aanduiding voor dianummer 5">
            <a:extLst>
              <a:ext uri="{FF2B5EF4-FFF2-40B4-BE49-F238E27FC236}">
                <a16:creationId xmlns:a16="http://schemas.microsoft.com/office/drawing/2014/main" id="{0ED8B7F8-3B3A-4F96-819B-5656F3EEFAC5}"/>
              </a:ext>
            </a:extLst>
          </p:cNvPr>
          <p:cNvSpPr>
            <a:spLocks noGrp="1"/>
          </p:cNvSpPr>
          <p:nvPr>
            <p:ph type="sldNum" sz="quarter" idx="12"/>
          </p:nvPr>
        </p:nvSpPr>
        <p:spPr/>
        <p:txBody>
          <a:bodyPr/>
          <a:lstStyle/>
          <a:p>
            <a:pPr rtl="0"/>
            <a:fld id="{3A98EE3D-8CD1-4C3F-BD1C-C98C9596463C}" type="slidenum">
              <a:rPr lang="en-US" smtClean="0"/>
              <a:t>3</a:t>
            </a:fld>
            <a:endParaRPr lang="en-US"/>
          </a:p>
        </p:txBody>
      </p:sp>
    </p:spTree>
    <p:extLst>
      <p:ext uri="{BB962C8B-B14F-4D97-AF65-F5344CB8AC3E}">
        <p14:creationId xmlns:p14="http://schemas.microsoft.com/office/powerpoint/2010/main" val="3076808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CustomShape 1"/>
          <p:cNvSpPr/>
          <p:nvPr/>
        </p:nvSpPr>
        <p:spPr>
          <a:xfrm>
            <a:off x="988920" y="1166760"/>
            <a:ext cx="10487160" cy="531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90000"/>
              </a:lnSpc>
              <a:spcBef>
                <a:spcPts val="1001"/>
              </a:spcBef>
              <a:spcAft>
                <a:spcPts val="0"/>
              </a:spcAft>
              <a:buClrTx/>
              <a:buSzTx/>
              <a:buFontTx/>
              <a:buNone/>
              <a:tabLst/>
              <a:defRPr/>
            </a:pPr>
            <a:endParaRPr kumimoji="0" lang="nl-BE" sz="1800" b="0" i="0" u="none" strike="noStrike" kern="1200" cap="none" spc="-1" normalizeH="0" baseline="0" noProof="0">
              <a:ln>
                <a:noFill/>
              </a:ln>
              <a:solidFill>
                <a:prstClr val="black"/>
              </a:solidFill>
              <a:effectLst/>
              <a:uLnTx/>
              <a:uFillTx/>
              <a:latin typeface="Arial"/>
            </a:endParaRPr>
          </a:p>
        </p:txBody>
      </p:sp>
      <p:sp>
        <p:nvSpPr>
          <p:cNvPr id="129" name="CustomShape 2"/>
          <p:cNvSpPr/>
          <p:nvPr/>
        </p:nvSpPr>
        <p:spPr>
          <a:xfrm>
            <a:off x="8380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0D7FE0-7AFB-477F-837B-6C06D0CB553C}" type="datetime1">
              <a:rPr kumimoji="0" lang="nl-BE" sz="1200" b="0" i="0" u="none" strike="noStrike" kern="1200" cap="none" spc="-1" normalizeH="0" baseline="0" noProof="0">
                <a:ln>
                  <a:noFill/>
                </a:ln>
                <a:solidFill>
                  <a:srgbClr val="FFFFFF"/>
                </a:solidFill>
                <a:effectLst/>
                <a:uLnTx/>
                <a:uFillTx/>
                <a:latin typeface="Calibri"/>
                <a:ea typeface="DejaVu Sans"/>
              </a:rPr>
              <a:pPr marL="0" marR="0" lvl="0" indent="0" algn="l" defTabSz="914400" rtl="0" eaLnBrk="1" fontAlgn="auto" latinLnBrk="0" hangingPunct="1">
                <a:lnSpc>
                  <a:spcPct val="100000"/>
                </a:lnSpc>
                <a:spcBef>
                  <a:spcPts val="0"/>
                </a:spcBef>
                <a:spcAft>
                  <a:spcPts val="0"/>
                </a:spcAft>
                <a:buClrTx/>
                <a:buSzTx/>
                <a:buFontTx/>
                <a:buNone/>
                <a:tabLst/>
                <a:defRPr/>
              </a:pPr>
              <a:t>9/09/2022</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0" name="CustomShape 3"/>
          <p:cNvSpPr/>
          <p:nvPr/>
        </p:nvSpPr>
        <p:spPr>
          <a:xfrm>
            <a:off x="86104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72A2AD-2679-48D1-87CE-C428AEF73A46}" type="slidenum">
              <a:rPr kumimoji="0" lang="nl-BE" sz="1200" b="0" i="0" u="none" strike="noStrike" kern="1200" cap="none" spc="-1" normalizeH="0" baseline="0" noProof="0">
                <a:ln>
                  <a:noFill/>
                </a:ln>
                <a:solidFill>
                  <a:srgbClr val="FFFFFF"/>
                </a:solidFill>
                <a:effectLst/>
                <a:uLnTx/>
                <a:uFillTx/>
                <a:latin typeface="Calibri"/>
                <a:ea typeface="DejaVu San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1" name="CustomShape 4"/>
          <p:cNvSpPr/>
          <p:nvPr/>
        </p:nvSpPr>
        <p:spPr>
          <a:xfrm>
            <a:off x="996840" y="262800"/>
            <a:ext cx="10888920" cy="587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nl-BE" sz="2800" b="0" i="0" u="none" strike="noStrike" kern="1200" cap="none" spc="-1" normalizeH="0" baseline="0" noProof="0">
              <a:ln>
                <a:noFill/>
              </a:ln>
              <a:solidFill>
                <a:prstClr val="black"/>
              </a:solidFill>
              <a:effectLst/>
              <a:uLnTx/>
              <a:uFillTx/>
              <a:latin typeface="Arial"/>
            </a:endParaRPr>
          </a:p>
        </p:txBody>
      </p:sp>
      <p:sp>
        <p:nvSpPr>
          <p:cNvPr id="10" name="Tekstvak 9">
            <a:extLst>
              <a:ext uri="{FF2B5EF4-FFF2-40B4-BE49-F238E27FC236}">
                <a16:creationId xmlns:a16="http://schemas.microsoft.com/office/drawing/2014/main" id="{70AE4A14-0794-45AA-92B8-603BE9171398}"/>
              </a:ext>
            </a:extLst>
          </p:cNvPr>
          <p:cNvSpPr txBox="1"/>
          <p:nvPr/>
        </p:nvSpPr>
        <p:spPr>
          <a:xfrm>
            <a:off x="1652429" y="1721225"/>
            <a:ext cx="9699811" cy="738664"/>
          </a:xfrm>
          <a:prstGeom prst="rect">
            <a:avLst/>
          </a:prstGeom>
          <a:noFill/>
        </p:spPr>
        <p:txBody>
          <a:bodyPr wrap="square">
            <a:spAutoFit/>
          </a:bodyPr>
          <a:lstStyle/>
          <a:p>
            <a:pPr marL="0" indent="0">
              <a:buNone/>
            </a:pPr>
            <a:endParaRPr lang="nl-BE" sz="1800" i="1">
              <a:effectLst/>
              <a:latin typeface="Calibri Light" panose="020F0302020204030204" pitchFamily="34" charset="0"/>
              <a:ea typeface="Calibri" panose="020F0502020204030204" pitchFamily="34" charset="0"/>
              <a:cs typeface="Calibri Light" panose="020F0302020204030204" pitchFamily="34" charset="0"/>
            </a:endParaRPr>
          </a:p>
          <a:p>
            <a:pPr algn="ctr"/>
            <a:r>
              <a:rPr lang="nl-BE" sz="2400">
                <a:effectLst/>
                <a:latin typeface="Calibri Light" panose="020F0302020204030204" pitchFamily="34" charset="0"/>
                <a:ea typeface="Calibri" panose="020F0502020204030204" pitchFamily="34" charset="0"/>
                <a:cs typeface="Calibri Light" panose="020F0302020204030204" pitchFamily="34" charset="0"/>
              </a:rPr>
              <a:t> </a:t>
            </a:r>
          </a:p>
        </p:txBody>
      </p:sp>
      <p:sp>
        <p:nvSpPr>
          <p:cNvPr id="2" name="Titel 1">
            <a:extLst>
              <a:ext uri="{FF2B5EF4-FFF2-40B4-BE49-F238E27FC236}">
                <a16:creationId xmlns:a16="http://schemas.microsoft.com/office/drawing/2014/main" id="{FE4FCA3C-464A-4614-A302-96E1C2EEA678}"/>
              </a:ext>
            </a:extLst>
          </p:cNvPr>
          <p:cNvSpPr>
            <a:spLocks noGrp="1"/>
          </p:cNvSpPr>
          <p:nvPr>
            <p:ph type="title"/>
          </p:nvPr>
        </p:nvSpPr>
        <p:spPr>
          <a:xfrm>
            <a:off x="1105468" y="273600"/>
            <a:ext cx="10476451" cy="1144800"/>
          </a:xfrm>
        </p:spPr>
        <p:txBody>
          <a:bodyPr/>
          <a:lstStyle/>
          <a:p>
            <a:r>
              <a:rPr lang="nl-NL">
                <a:latin typeface="Calibri Light" panose="020F0302020204030204" pitchFamily="34" charset="0"/>
                <a:cs typeface="Calibri Light" panose="020F0302020204030204" pitchFamily="34" charset="0"/>
              </a:rPr>
              <a:t>Doel</a:t>
            </a:r>
            <a:r>
              <a:rPr lang="nl-NL"/>
              <a:t> </a:t>
            </a:r>
            <a:endParaRPr lang="nl-BE"/>
          </a:p>
        </p:txBody>
      </p:sp>
      <p:sp>
        <p:nvSpPr>
          <p:cNvPr id="3" name="Tijdelijke aanduiding voor inhoud 2">
            <a:extLst>
              <a:ext uri="{FF2B5EF4-FFF2-40B4-BE49-F238E27FC236}">
                <a16:creationId xmlns:a16="http://schemas.microsoft.com/office/drawing/2014/main" id="{1C878894-7688-4023-8C46-9FC1C10C889C}"/>
              </a:ext>
            </a:extLst>
          </p:cNvPr>
          <p:cNvSpPr>
            <a:spLocks noGrp="1"/>
          </p:cNvSpPr>
          <p:nvPr>
            <p:ph idx="1"/>
          </p:nvPr>
        </p:nvSpPr>
        <p:spPr>
          <a:xfrm>
            <a:off x="609479" y="1604520"/>
            <a:ext cx="10972439" cy="4086720"/>
          </a:xfrm>
        </p:spPr>
        <p:txBody>
          <a:bodyPr/>
          <a:lstStyle/>
          <a:p>
            <a:endParaRPr lang="nl-BE" sz="2800">
              <a:latin typeface="Calibri Light" panose="020F0302020204030204" pitchFamily="34" charset="0"/>
              <a:ea typeface="Calibri" panose="020F0502020204030204" pitchFamily="34" charset="0"/>
              <a:cs typeface="Calibri Light" panose="020F0302020204030204" pitchFamily="34" charset="0"/>
            </a:endParaRPr>
          </a:p>
          <a:p>
            <a:pPr marL="0" indent="0" algn="ctr">
              <a:buNone/>
            </a:pPr>
            <a:r>
              <a:rPr lang="nl-BE" sz="2800">
                <a:effectLst/>
                <a:latin typeface="Calibri Light" panose="020F0302020204030204" pitchFamily="34" charset="0"/>
                <a:ea typeface="Calibri" panose="020F0502020204030204" pitchFamily="34" charset="0"/>
                <a:cs typeface="Calibri Light" panose="020F0302020204030204" pitchFamily="34" charset="0"/>
              </a:rPr>
              <a:t>Gezamenlijk een visie en voorstellen definiëren </a:t>
            </a:r>
          </a:p>
          <a:p>
            <a:pPr marL="0" indent="0" algn="ctr">
              <a:buNone/>
            </a:pPr>
            <a:r>
              <a:rPr lang="nl-BE" sz="2800">
                <a:effectLst/>
                <a:latin typeface="Calibri Light" panose="020F0302020204030204" pitchFamily="34" charset="0"/>
                <a:ea typeface="Calibri" panose="020F0502020204030204" pitchFamily="34" charset="0"/>
                <a:cs typeface="Calibri Light" panose="020F0302020204030204" pitchFamily="34" charset="0"/>
              </a:rPr>
              <a:t>over de rol van de huisarts en de CRA binnen de residentiele ouderenzorg</a:t>
            </a:r>
            <a:r>
              <a:rPr lang="nl-BE" sz="2800">
                <a:latin typeface="Calibri Light" panose="020F0302020204030204" pitchFamily="34" charset="0"/>
                <a:ea typeface="Calibri" panose="020F0502020204030204" pitchFamily="34" charset="0"/>
                <a:cs typeface="Calibri Light" panose="020F0302020204030204" pitchFamily="34" charset="0"/>
              </a:rPr>
              <a:t> </a:t>
            </a:r>
          </a:p>
          <a:p>
            <a:pPr marL="0" indent="0" algn="ctr">
              <a:buNone/>
            </a:pPr>
            <a:r>
              <a:rPr lang="nl-BE" sz="2800">
                <a:latin typeface="Calibri Light" panose="020F0302020204030204" pitchFamily="34" charset="0"/>
                <a:ea typeface="Calibri" panose="020F0502020204030204" pitchFamily="34" charset="0"/>
                <a:cs typeface="Calibri Light" panose="020F0302020204030204" pitchFamily="34" charset="0"/>
              </a:rPr>
              <a:t>e</a:t>
            </a:r>
            <a:r>
              <a:rPr lang="nl-BE" sz="2800">
                <a:effectLst/>
                <a:latin typeface="Calibri Light" panose="020F0302020204030204" pitchFamily="34" charset="0"/>
                <a:ea typeface="Calibri" panose="020F0502020204030204" pitchFamily="34" charset="0"/>
                <a:cs typeface="Calibri Light" panose="020F0302020204030204" pitchFamily="34" charset="0"/>
              </a:rPr>
              <a:t>n </a:t>
            </a:r>
            <a:r>
              <a:rPr lang="nl-BE" sz="2800">
                <a:latin typeface="Calibri Light" panose="020F0302020204030204" pitchFamily="34" charset="0"/>
                <a:ea typeface="Calibri" panose="020F0502020204030204" pitchFamily="34" charset="0"/>
                <a:cs typeface="Calibri Light" panose="020F0302020204030204" pitchFamily="34" charset="0"/>
              </a:rPr>
              <a:t>de </a:t>
            </a:r>
            <a:r>
              <a:rPr lang="nl-BE" sz="2800">
                <a:effectLst/>
                <a:latin typeface="Calibri Light" panose="020F0302020204030204" pitchFamily="34" charset="0"/>
                <a:ea typeface="Calibri" panose="020F0502020204030204" pitchFamily="34" charset="0"/>
                <a:cs typeface="Calibri Light" panose="020F0302020204030204" pitchFamily="34" charset="0"/>
              </a:rPr>
              <a:t>noodzakelijke veranderingen in beleid en financiering.</a:t>
            </a:r>
          </a:p>
          <a:p>
            <a:endParaRPr lang="nl-BE"/>
          </a:p>
        </p:txBody>
      </p:sp>
      <p:pic>
        <p:nvPicPr>
          <p:cNvPr id="9" name="Afbeelding 8" descr="Afbeelding met tekst&#10;&#10;Automatisch gegenereerde beschrijving">
            <a:extLst>
              <a:ext uri="{FF2B5EF4-FFF2-40B4-BE49-F238E27FC236}">
                <a16:creationId xmlns:a16="http://schemas.microsoft.com/office/drawing/2014/main" id="{64850BCC-64DB-48A6-80B7-6EA0B0EA218A}"/>
              </a:ext>
            </a:extLst>
          </p:cNvPr>
          <p:cNvPicPr/>
          <p:nvPr/>
        </p:nvPicPr>
        <p:blipFill>
          <a:blip r:embed="rId3">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11" name="Afbeelding 10">
            <a:extLst>
              <a:ext uri="{FF2B5EF4-FFF2-40B4-BE49-F238E27FC236}">
                <a16:creationId xmlns:a16="http://schemas.microsoft.com/office/drawing/2014/main" id="{8D7D8A12-BAC8-4124-ADCF-D4BAAEA16F8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4" name="Tijdelijke aanduiding voor datum 3">
            <a:extLst>
              <a:ext uri="{FF2B5EF4-FFF2-40B4-BE49-F238E27FC236}">
                <a16:creationId xmlns:a16="http://schemas.microsoft.com/office/drawing/2014/main" id="{0BB49C20-4D68-4EB9-9C22-A6DBD0E93503}"/>
              </a:ext>
            </a:extLst>
          </p:cNvPr>
          <p:cNvSpPr>
            <a:spLocks noGrp="1"/>
          </p:cNvSpPr>
          <p:nvPr>
            <p:ph type="dt" sz="half" idx="10"/>
          </p:nvPr>
        </p:nvSpPr>
        <p:spPr/>
        <p:txBody>
          <a:bodyPr/>
          <a:lstStyle/>
          <a:p>
            <a:pPr rtl="0"/>
            <a:r>
              <a:rPr lang="nl-BE"/>
              <a:t>30-6-2021</a:t>
            </a:r>
            <a:endParaRPr lang="en-US"/>
          </a:p>
        </p:txBody>
      </p:sp>
      <p:sp>
        <p:nvSpPr>
          <p:cNvPr id="5" name="Tijdelijke aanduiding voor dianummer 4">
            <a:extLst>
              <a:ext uri="{FF2B5EF4-FFF2-40B4-BE49-F238E27FC236}">
                <a16:creationId xmlns:a16="http://schemas.microsoft.com/office/drawing/2014/main" id="{6F2F8A61-64A5-4443-8895-CF49108866ED}"/>
              </a:ext>
            </a:extLst>
          </p:cNvPr>
          <p:cNvSpPr>
            <a:spLocks noGrp="1"/>
          </p:cNvSpPr>
          <p:nvPr>
            <p:ph type="sldNum" sz="quarter" idx="12"/>
          </p:nvPr>
        </p:nvSpPr>
        <p:spPr/>
        <p:txBody>
          <a:bodyPr/>
          <a:lstStyle/>
          <a:p>
            <a:pPr rtl="0"/>
            <a:fld id="{3A98EE3D-8CD1-4C3F-BD1C-C98C9596463C}" type="slidenum">
              <a:rPr lang="en-US" smtClean="0"/>
              <a:t>4</a:t>
            </a:fld>
            <a:endParaRPr lang="en-US"/>
          </a:p>
        </p:txBody>
      </p:sp>
    </p:spTree>
    <p:extLst>
      <p:ext uri="{BB962C8B-B14F-4D97-AF65-F5344CB8AC3E}">
        <p14:creationId xmlns:p14="http://schemas.microsoft.com/office/powerpoint/2010/main" val="2618657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21AE9C-9DDA-49C1-8DAB-2BB6261E16BB}"/>
              </a:ext>
            </a:extLst>
          </p:cNvPr>
          <p:cNvSpPr>
            <a:spLocks noGrp="1"/>
          </p:cNvSpPr>
          <p:nvPr>
            <p:ph type="title"/>
          </p:nvPr>
        </p:nvSpPr>
        <p:spPr>
          <a:xfrm>
            <a:off x="1037968" y="273600"/>
            <a:ext cx="10543952" cy="1144800"/>
          </a:xfrm>
        </p:spPr>
        <p:txBody>
          <a:bodyPr/>
          <a:lstStyle/>
          <a:p>
            <a:r>
              <a:rPr lang="nl-NL" sz="3600" b="1">
                <a:latin typeface="Calibri Light" panose="020F0302020204030204" pitchFamily="34" charset="0"/>
                <a:cs typeface="Calibri Light" panose="020F0302020204030204" pitchFamily="34" charset="0"/>
              </a:rPr>
              <a:t>Proces</a:t>
            </a:r>
            <a:r>
              <a:rPr lang="nl-NL" sz="3600">
                <a:latin typeface="Calibri Light" panose="020F0302020204030204" pitchFamily="34" charset="0"/>
                <a:cs typeface="Calibri Light" panose="020F0302020204030204" pitchFamily="34" charset="0"/>
              </a:rPr>
              <a:t>: co-creatie met het veld </a:t>
            </a:r>
            <a:endParaRPr lang="nl-BE" sz="3600">
              <a:latin typeface="Calibri Light" panose="020F0302020204030204" pitchFamily="34" charset="0"/>
              <a:cs typeface="Calibri Light" panose="020F0302020204030204" pitchFamily="34" charset="0"/>
            </a:endParaRPr>
          </a:p>
        </p:txBody>
      </p:sp>
      <p:sp>
        <p:nvSpPr>
          <p:cNvPr id="3" name="Tijdelijke aanduiding voor inhoud 2">
            <a:extLst>
              <a:ext uri="{FF2B5EF4-FFF2-40B4-BE49-F238E27FC236}">
                <a16:creationId xmlns:a16="http://schemas.microsoft.com/office/drawing/2014/main" id="{6E24E653-5136-4F95-9E3A-69A0C6FC1750}"/>
              </a:ext>
            </a:extLst>
          </p:cNvPr>
          <p:cNvSpPr>
            <a:spLocks noGrp="1"/>
          </p:cNvSpPr>
          <p:nvPr>
            <p:ph idx="1"/>
          </p:nvPr>
        </p:nvSpPr>
        <p:spPr/>
        <p:txBody>
          <a:bodyPr/>
          <a:lstStyle/>
          <a:p>
            <a:pPr marL="0" indent="0">
              <a:buNone/>
            </a:pPr>
            <a:endParaRPr lang="nl-NL"/>
          </a:p>
        </p:txBody>
      </p:sp>
      <p:sp>
        <p:nvSpPr>
          <p:cNvPr id="4" name="Tijdelijke aanduiding voor datum 3">
            <a:extLst>
              <a:ext uri="{FF2B5EF4-FFF2-40B4-BE49-F238E27FC236}">
                <a16:creationId xmlns:a16="http://schemas.microsoft.com/office/drawing/2014/main" id="{2EF75451-7C2F-4064-A0CC-5E43D3A82129}"/>
              </a:ext>
            </a:extLst>
          </p:cNvPr>
          <p:cNvSpPr>
            <a:spLocks noGrp="1"/>
          </p:cNvSpPr>
          <p:nvPr>
            <p:ph type="dt" sz="half" idx="10"/>
          </p:nvPr>
        </p:nvSpPr>
        <p:spPr/>
        <p:txBody>
          <a:bodyPr/>
          <a:lstStyle/>
          <a:p>
            <a:pPr rtl="0"/>
            <a:r>
              <a:rPr lang="nl-BE"/>
              <a:t>30-6-2021</a:t>
            </a:r>
            <a:endParaRPr lang="en-US"/>
          </a:p>
        </p:txBody>
      </p:sp>
      <p:graphicFrame>
        <p:nvGraphicFramePr>
          <p:cNvPr id="5" name="Diagram 4">
            <a:extLst>
              <a:ext uri="{FF2B5EF4-FFF2-40B4-BE49-F238E27FC236}">
                <a16:creationId xmlns:a16="http://schemas.microsoft.com/office/drawing/2014/main" id="{F27BFD51-8C3C-4DE8-8566-89D733A6EF3D}"/>
              </a:ext>
            </a:extLst>
          </p:cNvPr>
          <p:cNvGraphicFramePr/>
          <p:nvPr>
            <p:extLst>
              <p:ext uri="{D42A27DB-BD31-4B8C-83A1-F6EECF244321}">
                <p14:modId xmlns:p14="http://schemas.microsoft.com/office/powerpoint/2010/main" val="2040888386"/>
              </p:ext>
            </p:extLst>
          </p:nvPr>
        </p:nvGraphicFramePr>
        <p:xfrm>
          <a:off x="422775" y="96891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kstvak 6">
            <a:extLst>
              <a:ext uri="{FF2B5EF4-FFF2-40B4-BE49-F238E27FC236}">
                <a16:creationId xmlns:a16="http://schemas.microsoft.com/office/drawing/2014/main" id="{6B4D9B09-4673-44E7-AC38-73C3A4B4C54D}"/>
              </a:ext>
            </a:extLst>
          </p:cNvPr>
          <p:cNvSpPr txBox="1"/>
          <p:nvPr/>
        </p:nvSpPr>
        <p:spPr>
          <a:xfrm>
            <a:off x="6946761" y="2730027"/>
            <a:ext cx="2034989" cy="923330"/>
          </a:xfrm>
          <a:prstGeom prst="rect">
            <a:avLst/>
          </a:prstGeom>
          <a:noFill/>
        </p:spPr>
        <p:txBody>
          <a:bodyPr wrap="square" rtlCol="0">
            <a:spAutoFit/>
          </a:bodyPr>
          <a:lstStyle/>
          <a:p>
            <a:r>
              <a:rPr lang="nl-NL" i="1">
                <a:latin typeface="Calibri Light" panose="020F0302020204030204" pitchFamily="34" charset="0"/>
                <a:cs typeface="Calibri Light" panose="020F0302020204030204" pitchFamily="34" charset="0"/>
              </a:rPr>
              <a:t>Schriftelijke validatie standpunt en voorstellen</a:t>
            </a:r>
          </a:p>
        </p:txBody>
      </p:sp>
      <p:sp>
        <p:nvSpPr>
          <p:cNvPr id="8" name="Ovaal 7">
            <a:extLst>
              <a:ext uri="{FF2B5EF4-FFF2-40B4-BE49-F238E27FC236}">
                <a16:creationId xmlns:a16="http://schemas.microsoft.com/office/drawing/2014/main" id="{9F33FB51-8473-4672-B479-DD57CD68539B}"/>
              </a:ext>
            </a:extLst>
          </p:cNvPr>
          <p:cNvSpPr/>
          <p:nvPr/>
        </p:nvSpPr>
        <p:spPr>
          <a:xfrm>
            <a:off x="9168455" y="1912967"/>
            <a:ext cx="878277" cy="81706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Tekstvak 9">
            <a:extLst>
              <a:ext uri="{FF2B5EF4-FFF2-40B4-BE49-F238E27FC236}">
                <a16:creationId xmlns:a16="http://schemas.microsoft.com/office/drawing/2014/main" id="{55FEDBB7-CB3D-40DA-86F8-1CB7F57632B0}"/>
              </a:ext>
            </a:extLst>
          </p:cNvPr>
          <p:cNvSpPr txBox="1"/>
          <p:nvPr/>
        </p:nvSpPr>
        <p:spPr>
          <a:xfrm>
            <a:off x="10233437" y="1912967"/>
            <a:ext cx="1486380" cy="1754326"/>
          </a:xfrm>
          <a:prstGeom prst="rect">
            <a:avLst/>
          </a:prstGeom>
          <a:noFill/>
        </p:spPr>
        <p:txBody>
          <a:bodyPr wrap="square" rtlCol="0">
            <a:spAutoFit/>
          </a:bodyPr>
          <a:lstStyle/>
          <a:p>
            <a:r>
              <a:rPr lang="nl-NL" i="1">
                <a:latin typeface="Calibri Light" panose="020F0302020204030204" pitchFamily="34" charset="0"/>
                <a:cs typeface="Calibri Light" panose="020F0302020204030204" pitchFamily="34" charset="0"/>
              </a:rPr>
              <a:t>In gesprek met Vlaams Kabinet en andere relevante partijen </a:t>
            </a:r>
            <a:endParaRPr lang="nl-BE" i="1">
              <a:latin typeface="Calibri Light" panose="020F0302020204030204" pitchFamily="34" charset="0"/>
              <a:cs typeface="Calibri Light" panose="020F0302020204030204" pitchFamily="34" charset="0"/>
            </a:endParaRPr>
          </a:p>
        </p:txBody>
      </p:sp>
      <p:pic>
        <p:nvPicPr>
          <p:cNvPr id="11" name="Afbeelding 10" descr="Afbeelding met tekst&#10;&#10;Automatisch gegenereerde beschrijving">
            <a:extLst>
              <a:ext uri="{FF2B5EF4-FFF2-40B4-BE49-F238E27FC236}">
                <a16:creationId xmlns:a16="http://schemas.microsoft.com/office/drawing/2014/main" id="{1F5CE39B-6D4A-4D57-BAF5-7C7E799074C2}"/>
              </a:ext>
            </a:extLst>
          </p:cNvPr>
          <p:cNvPicPr/>
          <p:nvPr/>
        </p:nvPicPr>
        <p:blipFill>
          <a:blip r:embed="rId8">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12" name="Afbeelding 11">
            <a:extLst>
              <a:ext uri="{FF2B5EF4-FFF2-40B4-BE49-F238E27FC236}">
                <a16:creationId xmlns:a16="http://schemas.microsoft.com/office/drawing/2014/main" id="{8E64909F-0A2B-43C1-85F5-53E14E8A5819}"/>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13" name="Tijdelijke aanduiding voor dianummer 12">
            <a:extLst>
              <a:ext uri="{FF2B5EF4-FFF2-40B4-BE49-F238E27FC236}">
                <a16:creationId xmlns:a16="http://schemas.microsoft.com/office/drawing/2014/main" id="{A805A90A-C049-4CD3-8BC3-B809D6064966}"/>
              </a:ext>
            </a:extLst>
          </p:cNvPr>
          <p:cNvSpPr>
            <a:spLocks noGrp="1"/>
          </p:cNvSpPr>
          <p:nvPr>
            <p:ph type="sldNum" sz="quarter" idx="12"/>
          </p:nvPr>
        </p:nvSpPr>
        <p:spPr/>
        <p:txBody>
          <a:bodyPr/>
          <a:lstStyle/>
          <a:p>
            <a:pPr rtl="0"/>
            <a:fld id="{3A98EE3D-8CD1-4C3F-BD1C-C98C9596463C}" type="slidenum">
              <a:rPr lang="en-US" smtClean="0"/>
              <a:t>5</a:t>
            </a:fld>
            <a:endParaRPr lang="en-US"/>
          </a:p>
        </p:txBody>
      </p:sp>
    </p:spTree>
    <p:extLst>
      <p:ext uri="{BB962C8B-B14F-4D97-AF65-F5344CB8AC3E}">
        <p14:creationId xmlns:p14="http://schemas.microsoft.com/office/powerpoint/2010/main" val="438991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E4347A-AEF1-4D37-AB1D-14A315056205}"/>
              </a:ext>
            </a:extLst>
          </p:cNvPr>
          <p:cNvSpPr>
            <a:spLocks noGrp="1"/>
          </p:cNvSpPr>
          <p:nvPr>
            <p:ph type="title"/>
          </p:nvPr>
        </p:nvSpPr>
        <p:spPr>
          <a:xfrm>
            <a:off x="1095632" y="273600"/>
            <a:ext cx="10486288" cy="1144800"/>
          </a:xfrm>
        </p:spPr>
        <p:txBody>
          <a:bodyPr/>
          <a:lstStyle/>
          <a:p>
            <a:r>
              <a:rPr lang="nl-NL" sz="3600" b="1">
                <a:latin typeface="Calibri Light" panose="020F0302020204030204" pitchFamily="34" charset="0"/>
                <a:cs typeface="Calibri Light" panose="020F0302020204030204" pitchFamily="34" charset="0"/>
              </a:rPr>
              <a:t>Proces</a:t>
            </a:r>
            <a:r>
              <a:rPr lang="nl-NL" sz="3600">
                <a:latin typeface="Calibri Light" panose="020F0302020204030204" pitchFamily="34" charset="0"/>
                <a:cs typeface="Calibri Light" panose="020F0302020204030204" pitchFamily="34" charset="0"/>
              </a:rPr>
              <a:t>: verkenning literatuur en contacten </a:t>
            </a:r>
            <a:endParaRPr lang="nl-BE" sz="3600">
              <a:latin typeface="Calibri Light" panose="020F0302020204030204" pitchFamily="34" charset="0"/>
              <a:cs typeface="Calibri Light" panose="020F0302020204030204" pitchFamily="34" charset="0"/>
            </a:endParaRPr>
          </a:p>
        </p:txBody>
      </p:sp>
      <p:sp>
        <p:nvSpPr>
          <p:cNvPr id="3" name="Tijdelijke aanduiding voor inhoud 2">
            <a:extLst>
              <a:ext uri="{FF2B5EF4-FFF2-40B4-BE49-F238E27FC236}">
                <a16:creationId xmlns:a16="http://schemas.microsoft.com/office/drawing/2014/main" id="{3627218C-FA81-4B67-982F-FF6B796AB4A4}"/>
              </a:ext>
            </a:extLst>
          </p:cNvPr>
          <p:cNvSpPr>
            <a:spLocks noGrp="1"/>
          </p:cNvSpPr>
          <p:nvPr>
            <p:ph idx="1"/>
          </p:nvPr>
        </p:nvSpPr>
        <p:spPr/>
        <p:txBody>
          <a:bodyPr/>
          <a:lstStyle/>
          <a:p>
            <a:endParaRPr lang="nl-NL"/>
          </a:p>
          <a:p>
            <a:endParaRPr lang="nl-NL"/>
          </a:p>
        </p:txBody>
      </p:sp>
      <p:sp>
        <p:nvSpPr>
          <p:cNvPr id="4" name="Tijdelijke aanduiding voor datum 3">
            <a:extLst>
              <a:ext uri="{FF2B5EF4-FFF2-40B4-BE49-F238E27FC236}">
                <a16:creationId xmlns:a16="http://schemas.microsoft.com/office/drawing/2014/main" id="{537603CA-BC65-4B51-8482-62A9E9EA951B}"/>
              </a:ext>
            </a:extLst>
          </p:cNvPr>
          <p:cNvSpPr>
            <a:spLocks noGrp="1"/>
          </p:cNvSpPr>
          <p:nvPr>
            <p:ph type="dt" sz="half" idx="10"/>
          </p:nvPr>
        </p:nvSpPr>
        <p:spPr/>
        <p:txBody>
          <a:bodyPr/>
          <a:lstStyle/>
          <a:p>
            <a:pPr rtl="0"/>
            <a:r>
              <a:rPr lang="nl-BE"/>
              <a:t>30-6-2021</a:t>
            </a:r>
            <a:endParaRPr lang="en-US"/>
          </a:p>
        </p:txBody>
      </p:sp>
      <p:graphicFrame>
        <p:nvGraphicFramePr>
          <p:cNvPr id="5" name="Diagram 4">
            <a:extLst>
              <a:ext uri="{FF2B5EF4-FFF2-40B4-BE49-F238E27FC236}">
                <a16:creationId xmlns:a16="http://schemas.microsoft.com/office/drawing/2014/main" id="{2CB8C141-10DB-4361-8C70-2873C7708370}"/>
              </a:ext>
            </a:extLst>
          </p:cNvPr>
          <p:cNvGraphicFramePr/>
          <p:nvPr>
            <p:extLst>
              <p:ext uri="{D42A27DB-BD31-4B8C-83A1-F6EECF244321}">
                <p14:modId xmlns:p14="http://schemas.microsoft.com/office/powerpoint/2010/main" val="3178515044"/>
              </p:ext>
            </p:extLst>
          </p:nvPr>
        </p:nvGraphicFramePr>
        <p:xfrm>
          <a:off x="2032000" y="1276200"/>
          <a:ext cx="7984836" cy="4862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Pijl: rechts 5">
            <a:extLst>
              <a:ext uri="{FF2B5EF4-FFF2-40B4-BE49-F238E27FC236}">
                <a16:creationId xmlns:a16="http://schemas.microsoft.com/office/drawing/2014/main" id="{873AC78A-49C6-4185-93A4-5EEE642D447D}"/>
              </a:ext>
            </a:extLst>
          </p:cNvPr>
          <p:cNvSpPr/>
          <p:nvPr/>
        </p:nvSpPr>
        <p:spPr>
          <a:xfrm>
            <a:off x="170438" y="4056889"/>
            <a:ext cx="3723123" cy="1339863"/>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nl-NL" sz="1600">
                <a:latin typeface="Calibri Light" panose="020F0302020204030204" pitchFamily="34" charset="0"/>
                <a:cs typeface="Calibri Light" panose="020F0302020204030204" pitchFamily="34" charset="0"/>
              </a:rPr>
              <a:t>In specialistische zorginstellingen voor langdurige hoog complexe zorgnoden </a:t>
            </a:r>
            <a:endParaRPr lang="nl-BE"/>
          </a:p>
        </p:txBody>
      </p:sp>
      <p:sp>
        <p:nvSpPr>
          <p:cNvPr id="7" name="Pijl: rechts 6">
            <a:extLst>
              <a:ext uri="{FF2B5EF4-FFF2-40B4-BE49-F238E27FC236}">
                <a16:creationId xmlns:a16="http://schemas.microsoft.com/office/drawing/2014/main" id="{054A20BD-2D9C-45F3-B5A5-A0AA643D21E9}"/>
              </a:ext>
            </a:extLst>
          </p:cNvPr>
          <p:cNvSpPr/>
          <p:nvPr/>
        </p:nvSpPr>
        <p:spPr>
          <a:xfrm>
            <a:off x="170437" y="2923228"/>
            <a:ext cx="3723123" cy="1339863"/>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nl-NL" sz="1600">
                <a:latin typeface="Calibri Light" panose="020F0302020204030204" pitchFamily="34" charset="0"/>
                <a:cs typeface="Calibri Light" panose="020F0302020204030204" pitchFamily="34" charset="0"/>
              </a:rPr>
              <a:t>In </a:t>
            </a:r>
            <a:r>
              <a:rPr lang="nl-NL" sz="1600" err="1">
                <a:latin typeface="Calibri Light" panose="020F0302020204030204" pitchFamily="34" charset="0"/>
                <a:cs typeface="Calibri Light" panose="020F0302020204030204" pitchFamily="34" charset="0"/>
              </a:rPr>
              <a:t>WZCs</a:t>
            </a:r>
            <a:r>
              <a:rPr lang="nl-NL" sz="1600">
                <a:latin typeface="Calibri Light" panose="020F0302020204030204" pitchFamily="34" charset="0"/>
                <a:cs typeface="Calibri Light" panose="020F0302020204030204" pitchFamily="34" charset="0"/>
              </a:rPr>
              <a:t> gelijke taken en uitdagingen als de CRA</a:t>
            </a:r>
            <a:endParaRPr lang="nl-BE" sz="1600">
              <a:latin typeface="Calibri Light" panose="020F0302020204030204" pitchFamily="34" charset="0"/>
              <a:cs typeface="Calibri Light" panose="020F0302020204030204" pitchFamily="34" charset="0"/>
            </a:endParaRPr>
          </a:p>
        </p:txBody>
      </p:sp>
      <p:sp>
        <p:nvSpPr>
          <p:cNvPr id="9" name="Pijl: links 8">
            <a:extLst>
              <a:ext uri="{FF2B5EF4-FFF2-40B4-BE49-F238E27FC236}">
                <a16:creationId xmlns:a16="http://schemas.microsoft.com/office/drawing/2014/main" id="{037440CB-3B2E-447F-92B9-CC6F9D984400}"/>
              </a:ext>
            </a:extLst>
          </p:cNvPr>
          <p:cNvSpPr/>
          <p:nvPr/>
        </p:nvSpPr>
        <p:spPr>
          <a:xfrm>
            <a:off x="8609105" y="2622175"/>
            <a:ext cx="3260166" cy="891989"/>
          </a:xfrm>
          <a:prstGeom prst="lef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latin typeface="Calibri Light" panose="020F0302020204030204" pitchFamily="34" charset="0"/>
                <a:cs typeface="Calibri Light" panose="020F0302020204030204" pitchFamily="34" charset="0"/>
              </a:rPr>
              <a:t>Netwerk met mobiele kennis en personele ondersteuning</a:t>
            </a:r>
            <a:endParaRPr lang="nl-BE" sz="1400">
              <a:latin typeface="Calibri Light" panose="020F0302020204030204" pitchFamily="34" charset="0"/>
              <a:cs typeface="Calibri Light" panose="020F0302020204030204" pitchFamily="34" charset="0"/>
            </a:endParaRPr>
          </a:p>
        </p:txBody>
      </p:sp>
      <p:sp>
        <p:nvSpPr>
          <p:cNvPr id="10" name="Pijl: links 9">
            <a:extLst>
              <a:ext uri="{FF2B5EF4-FFF2-40B4-BE49-F238E27FC236}">
                <a16:creationId xmlns:a16="http://schemas.microsoft.com/office/drawing/2014/main" id="{62BAA54F-64DB-4C3C-BD88-88D32EC1F658}"/>
              </a:ext>
            </a:extLst>
          </p:cNvPr>
          <p:cNvSpPr/>
          <p:nvPr/>
        </p:nvSpPr>
        <p:spPr>
          <a:xfrm>
            <a:off x="8609105" y="3514164"/>
            <a:ext cx="3260166" cy="891989"/>
          </a:xfrm>
          <a:prstGeom prst="lef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latin typeface="Calibri Light" panose="020F0302020204030204" pitchFamily="34" charset="0"/>
                <a:cs typeface="Calibri Light" panose="020F0302020204030204" pitchFamily="34" charset="0"/>
              </a:rPr>
              <a:t>Sterk engagement van huisartsen met voldoende patiënten in WZC</a:t>
            </a:r>
            <a:endParaRPr lang="nl-BE" sz="1400">
              <a:latin typeface="Calibri Light" panose="020F0302020204030204" pitchFamily="34" charset="0"/>
              <a:cs typeface="Calibri Light" panose="020F0302020204030204" pitchFamily="34" charset="0"/>
            </a:endParaRPr>
          </a:p>
        </p:txBody>
      </p:sp>
      <p:sp>
        <p:nvSpPr>
          <p:cNvPr id="11" name="Pijl: links 10">
            <a:extLst>
              <a:ext uri="{FF2B5EF4-FFF2-40B4-BE49-F238E27FC236}">
                <a16:creationId xmlns:a16="http://schemas.microsoft.com/office/drawing/2014/main" id="{2A4CF85C-C1D2-4DF7-BA35-9AA82801E3A4}"/>
              </a:ext>
            </a:extLst>
          </p:cNvPr>
          <p:cNvSpPr/>
          <p:nvPr/>
        </p:nvSpPr>
        <p:spPr>
          <a:xfrm>
            <a:off x="8609105" y="4458060"/>
            <a:ext cx="3260166" cy="891989"/>
          </a:xfrm>
          <a:prstGeom prst="lef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latin typeface="Calibri Light" panose="020F0302020204030204" pitchFamily="34" charset="0"/>
                <a:cs typeface="Calibri Light" panose="020F0302020204030204" pitchFamily="34" charset="0"/>
              </a:rPr>
              <a:t>Eenheid van commando en optimale inzet zorgteam ter plaatse </a:t>
            </a:r>
            <a:endParaRPr lang="nl-BE" sz="1400">
              <a:latin typeface="Calibri Light" panose="020F0302020204030204" pitchFamily="34" charset="0"/>
              <a:cs typeface="Calibri Light" panose="020F0302020204030204" pitchFamily="34" charset="0"/>
            </a:endParaRPr>
          </a:p>
        </p:txBody>
      </p:sp>
      <p:pic>
        <p:nvPicPr>
          <p:cNvPr id="12" name="Afbeelding 11" descr="Afbeelding met tekst&#10;&#10;Automatisch gegenereerde beschrijving">
            <a:extLst>
              <a:ext uri="{FF2B5EF4-FFF2-40B4-BE49-F238E27FC236}">
                <a16:creationId xmlns:a16="http://schemas.microsoft.com/office/drawing/2014/main" id="{653E660C-5596-4E0A-923E-EAA6427ED358}"/>
              </a:ext>
            </a:extLst>
          </p:cNvPr>
          <p:cNvPicPr/>
          <p:nvPr/>
        </p:nvPicPr>
        <p:blipFill>
          <a:blip r:embed="rId8">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13" name="Afbeelding 12">
            <a:extLst>
              <a:ext uri="{FF2B5EF4-FFF2-40B4-BE49-F238E27FC236}">
                <a16:creationId xmlns:a16="http://schemas.microsoft.com/office/drawing/2014/main" id="{1D492679-56D7-41A6-AB26-ED5B411C4049}"/>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14" name="Tijdelijke aanduiding voor dianummer 13">
            <a:extLst>
              <a:ext uri="{FF2B5EF4-FFF2-40B4-BE49-F238E27FC236}">
                <a16:creationId xmlns:a16="http://schemas.microsoft.com/office/drawing/2014/main" id="{1ECEA1DC-2EA6-44BE-B275-C79938A76DF5}"/>
              </a:ext>
            </a:extLst>
          </p:cNvPr>
          <p:cNvSpPr>
            <a:spLocks noGrp="1"/>
          </p:cNvSpPr>
          <p:nvPr>
            <p:ph type="sldNum" sz="quarter" idx="12"/>
          </p:nvPr>
        </p:nvSpPr>
        <p:spPr/>
        <p:txBody>
          <a:bodyPr/>
          <a:lstStyle/>
          <a:p>
            <a:pPr rtl="0"/>
            <a:fld id="{3A98EE3D-8CD1-4C3F-BD1C-C98C9596463C}" type="slidenum">
              <a:rPr lang="en-US" smtClean="0"/>
              <a:t>6</a:t>
            </a:fld>
            <a:endParaRPr lang="en-US"/>
          </a:p>
        </p:txBody>
      </p:sp>
    </p:spTree>
    <p:extLst>
      <p:ext uri="{BB962C8B-B14F-4D97-AF65-F5344CB8AC3E}">
        <p14:creationId xmlns:p14="http://schemas.microsoft.com/office/powerpoint/2010/main" val="260238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P spid="7"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3734D-9CD9-48CB-B4AE-E54DB7C1E048}"/>
              </a:ext>
            </a:extLst>
          </p:cNvPr>
          <p:cNvSpPr>
            <a:spLocks noGrp="1"/>
          </p:cNvSpPr>
          <p:nvPr>
            <p:ph type="title"/>
          </p:nvPr>
        </p:nvSpPr>
        <p:spPr>
          <a:xfrm>
            <a:off x="1072342" y="273600"/>
            <a:ext cx="10509578" cy="1144800"/>
          </a:xfrm>
        </p:spPr>
        <p:txBody>
          <a:bodyPr/>
          <a:lstStyle/>
          <a:p>
            <a:r>
              <a:rPr lang="nl-NL" sz="3600" b="1">
                <a:latin typeface="Calibri Light" panose="020F0302020204030204" pitchFamily="34" charset="0"/>
                <a:cs typeface="Calibri Light" panose="020F0302020204030204" pitchFamily="34" charset="0"/>
              </a:rPr>
              <a:t>Proces</a:t>
            </a:r>
            <a:r>
              <a:rPr lang="nl-NL" sz="3600">
                <a:latin typeface="Calibri Light" panose="020F0302020204030204" pitchFamily="34" charset="0"/>
                <a:cs typeface="Calibri Light" panose="020F0302020204030204" pitchFamily="34" charset="0"/>
              </a:rPr>
              <a:t>: vragen tijdens de focusgroepen</a:t>
            </a:r>
            <a:endParaRPr lang="nl-BE" sz="3600">
              <a:latin typeface="Calibri Light" panose="020F0302020204030204" pitchFamily="34" charset="0"/>
              <a:cs typeface="Calibri Light" panose="020F0302020204030204" pitchFamily="34" charset="0"/>
            </a:endParaRPr>
          </a:p>
        </p:txBody>
      </p:sp>
      <p:sp>
        <p:nvSpPr>
          <p:cNvPr id="3" name="Tijdelijke aanduiding voor inhoud 2">
            <a:extLst>
              <a:ext uri="{FF2B5EF4-FFF2-40B4-BE49-F238E27FC236}">
                <a16:creationId xmlns:a16="http://schemas.microsoft.com/office/drawing/2014/main" id="{1E81E123-612F-499A-93E8-D7A1B04867A7}"/>
              </a:ext>
            </a:extLst>
          </p:cNvPr>
          <p:cNvSpPr>
            <a:spLocks noGrp="1"/>
          </p:cNvSpPr>
          <p:nvPr>
            <p:ph idx="1"/>
          </p:nvPr>
        </p:nvSpPr>
        <p:spPr>
          <a:xfrm>
            <a:off x="518040" y="2211349"/>
            <a:ext cx="10972440" cy="3977280"/>
          </a:xfrm>
        </p:spPr>
        <p:txBody>
          <a:bodyPr/>
          <a:lstStyle/>
          <a:p>
            <a:pPr marL="0" indent="0" algn="ctr">
              <a:lnSpc>
                <a:spcPct val="200000"/>
              </a:lnSpc>
              <a:buNone/>
            </a:pPr>
            <a:r>
              <a:rPr lang="nl-NL" i="1">
                <a:latin typeface="Calibri Light" panose="020F0302020204030204" pitchFamily="34" charset="0"/>
                <a:cs typeface="Calibri Light" panose="020F0302020204030204" pitchFamily="34" charset="0"/>
              </a:rPr>
              <a:t>Wat is de zorgnood van de bewoners van een WZC?</a:t>
            </a:r>
          </a:p>
          <a:p>
            <a:pPr marL="0" indent="0" algn="ctr">
              <a:lnSpc>
                <a:spcPct val="200000"/>
              </a:lnSpc>
              <a:buNone/>
            </a:pPr>
            <a:r>
              <a:rPr lang="nl-NL" i="1">
                <a:latin typeface="Calibri Light" panose="020F0302020204030204" pitchFamily="34" charset="0"/>
                <a:cs typeface="Calibri Light" panose="020F0302020204030204" pitchFamily="34" charset="0"/>
              </a:rPr>
              <a:t>Wat is dan goede ouderenzorg?</a:t>
            </a:r>
          </a:p>
          <a:p>
            <a:pPr marL="0" indent="0" algn="ctr">
              <a:lnSpc>
                <a:spcPct val="200000"/>
              </a:lnSpc>
              <a:buNone/>
            </a:pPr>
            <a:r>
              <a:rPr lang="nl-NL" i="1">
                <a:latin typeface="Calibri Light" panose="020F0302020204030204" pitchFamily="34" charset="0"/>
                <a:cs typeface="Calibri Light" panose="020F0302020204030204" pitchFamily="34" charset="0"/>
              </a:rPr>
              <a:t>Wie is dan de juiste persoon op de juiste plaats? </a:t>
            </a:r>
            <a:endParaRPr lang="nl-BE" i="1">
              <a:latin typeface="Calibri Light" panose="020F0302020204030204" pitchFamily="34" charset="0"/>
              <a:cs typeface="Calibri Light" panose="020F0302020204030204" pitchFamily="34" charset="0"/>
            </a:endParaRPr>
          </a:p>
        </p:txBody>
      </p:sp>
      <p:sp>
        <p:nvSpPr>
          <p:cNvPr id="4" name="Tijdelijke aanduiding voor datum 3">
            <a:extLst>
              <a:ext uri="{FF2B5EF4-FFF2-40B4-BE49-F238E27FC236}">
                <a16:creationId xmlns:a16="http://schemas.microsoft.com/office/drawing/2014/main" id="{380A2BAC-7985-43C7-9C39-AB552B532631}"/>
              </a:ext>
            </a:extLst>
          </p:cNvPr>
          <p:cNvSpPr>
            <a:spLocks noGrp="1"/>
          </p:cNvSpPr>
          <p:nvPr>
            <p:ph type="dt" sz="half" idx="10"/>
          </p:nvPr>
        </p:nvSpPr>
        <p:spPr/>
        <p:txBody>
          <a:bodyPr/>
          <a:lstStyle/>
          <a:p>
            <a:pPr rtl="0"/>
            <a:r>
              <a:rPr lang="nl-BE"/>
              <a:t>30-6-2021</a:t>
            </a:r>
            <a:endParaRPr lang="en-US"/>
          </a:p>
        </p:txBody>
      </p:sp>
      <p:pic>
        <p:nvPicPr>
          <p:cNvPr id="5" name="Afbeelding 4" descr="Afbeelding met tekst&#10;&#10;Automatisch gegenereerde beschrijving">
            <a:extLst>
              <a:ext uri="{FF2B5EF4-FFF2-40B4-BE49-F238E27FC236}">
                <a16:creationId xmlns:a16="http://schemas.microsoft.com/office/drawing/2014/main" id="{06037A1A-3A4A-4AA5-AB77-66CC1BEFF557}"/>
              </a:ext>
            </a:extLst>
          </p:cNvPr>
          <p:cNvPicPr/>
          <p:nvPr/>
        </p:nvPicPr>
        <p:blipFill>
          <a:blip r:embed="rId3">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6" name="Afbeelding 5">
            <a:extLst>
              <a:ext uri="{FF2B5EF4-FFF2-40B4-BE49-F238E27FC236}">
                <a16:creationId xmlns:a16="http://schemas.microsoft.com/office/drawing/2014/main" id="{7C82D050-7D3F-4FD1-BA9C-DFD748A4C39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7" name="Tijdelijke aanduiding voor dianummer 6">
            <a:extLst>
              <a:ext uri="{FF2B5EF4-FFF2-40B4-BE49-F238E27FC236}">
                <a16:creationId xmlns:a16="http://schemas.microsoft.com/office/drawing/2014/main" id="{4B221CA5-9D0D-4B82-8E48-162D1E96BACD}"/>
              </a:ext>
            </a:extLst>
          </p:cNvPr>
          <p:cNvSpPr>
            <a:spLocks noGrp="1"/>
          </p:cNvSpPr>
          <p:nvPr>
            <p:ph type="sldNum" sz="quarter" idx="12"/>
          </p:nvPr>
        </p:nvSpPr>
        <p:spPr/>
        <p:txBody>
          <a:bodyPr/>
          <a:lstStyle/>
          <a:p>
            <a:pPr rtl="0"/>
            <a:fld id="{3A98EE3D-8CD1-4C3F-BD1C-C98C9596463C}" type="slidenum">
              <a:rPr lang="en-US" smtClean="0"/>
              <a:t>7</a:t>
            </a:fld>
            <a:endParaRPr lang="en-US"/>
          </a:p>
        </p:txBody>
      </p:sp>
    </p:spTree>
    <p:extLst>
      <p:ext uri="{BB962C8B-B14F-4D97-AF65-F5344CB8AC3E}">
        <p14:creationId xmlns:p14="http://schemas.microsoft.com/office/powerpoint/2010/main" val="2797909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EBE0BD-BEE2-4DBE-8C9C-4D46A3BAFCC6}"/>
              </a:ext>
            </a:extLst>
          </p:cNvPr>
          <p:cNvSpPr>
            <a:spLocks noGrp="1"/>
          </p:cNvSpPr>
          <p:nvPr>
            <p:ph type="title"/>
          </p:nvPr>
        </p:nvSpPr>
        <p:spPr>
          <a:xfrm>
            <a:off x="1308846" y="273600"/>
            <a:ext cx="10596283" cy="1144800"/>
          </a:xfrm>
        </p:spPr>
        <p:txBody>
          <a:bodyPr/>
          <a:lstStyle/>
          <a:p>
            <a:r>
              <a:rPr lang="nl-NL" sz="3200" b="1">
                <a:latin typeface="Calibri Light" panose="020F0302020204030204" pitchFamily="34" charset="0"/>
                <a:cs typeface="Calibri Light" panose="020F0302020204030204" pitchFamily="34" charset="0"/>
              </a:rPr>
              <a:t>Gedeelde visie: </a:t>
            </a:r>
            <a:r>
              <a:rPr lang="nl-NL" sz="3200">
                <a:latin typeface="Calibri Light" panose="020F0302020204030204" pitchFamily="34" charset="0"/>
                <a:cs typeface="Calibri Light" panose="020F0302020204030204" pitchFamily="34" charset="0"/>
              </a:rPr>
              <a:t>Complexiteit neemt toe maar “de oudere” bestaat niet, invulling zorg is afhankelijk van…</a:t>
            </a:r>
            <a:br>
              <a:rPr lang="nl-NL" i="1">
                <a:latin typeface="Calibri Light" panose="020F0302020204030204" pitchFamily="34" charset="0"/>
                <a:cs typeface="Calibri Light" panose="020F0302020204030204" pitchFamily="34" charset="0"/>
              </a:rPr>
            </a:br>
            <a:endParaRPr lang="nl-BE"/>
          </a:p>
        </p:txBody>
      </p:sp>
      <p:pic>
        <p:nvPicPr>
          <p:cNvPr id="6" name="Tijdelijke aanduiding voor inhoud 5" descr="Vrouw met wandelstok silhouet">
            <a:extLst>
              <a:ext uri="{FF2B5EF4-FFF2-40B4-BE49-F238E27FC236}">
                <a16:creationId xmlns:a16="http://schemas.microsoft.com/office/drawing/2014/main" id="{CA9802EC-8312-4422-890C-F9960C3713DC}"/>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13580" y="3091761"/>
            <a:ext cx="2904782" cy="2904782"/>
          </a:xfrm>
        </p:spPr>
      </p:pic>
      <p:sp>
        <p:nvSpPr>
          <p:cNvPr id="4" name="Tijdelijke aanduiding voor datum 3">
            <a:extLst>
              <a:ext uri="{FF2B5EF4-FFF2-40B4-BE49-F238E27FC236}">
                <a16:creationId xmlns:a16="http://schemas.microsoft.com/office/drawing/2014/main" id="{73312830-0029-4079-A34B-19CCFD99DAFE}"/>
              </a:ext>
            </a:extLst>
          </p:cNvPr>
          <p:cNvSpPr>
            <a:spLocks noGrp="1"/>
          </p:cNvSpPr>
          <p:nvPr>
            <p:ph type="dt" sz="half" idx="10"/>
          </p:nvPr>
        </p:nvSpPr>
        <p:spPr/>
        <p:txBody>
          <a:bodyPr/>
          <a:lstStyle/>
          <a:p>
            <a:pPr rtl="0"/>
            <a:r>
              <a:rPr lang="nl-BE"/>
              <a:t>30-6-2021</a:t>
            </a:r>
            <a:endParaRPr lang="en-US"/>
          </a:p>
        </p:txBody>
      </p:sp>
      <p:sp>
        <p:nvSpPr>
          <p:cNvPr id="8" name="Tekstvak 7">
            <a:extLst>
              <a:ext uri="{FF2B5EF4-FFF2-40B4-BE49-F238E27FC236}">
                <a16:creationId xmlns:a16="http://schemas.microsoft.com/office/drawing/2014/main" id="{43F20341-34F4-43DD-98B5-9B8436E6FAAA}"/>
              </a:ext>
            </a:extLst>
          </p:cNvPr>
          <p:cNvSpPr txBox="1"/>
          <p:nvPr/>
        </p:nvSpPr>
        <p:spPr>
          <a:xfrm>
            <a:off x="4428564" y="1445354"/>
            <a:ext cx="2940424" cy="369332"/>
          </a:xfrm>
          <a:prstGeom prst="rect">
            <a:avLst/>
          </a:prstGeom>
          <a:noFill/>
        </p:spPr>
        <p:txBody>
          <a:bodyPr wrap="square" rtlCol="0">
            <a:spAutoFit/>
          </a:bodyPr>
          <a:lstStyle/>
          <a:p>
            <a:r>
              <a:rPr lang="nl-NL">
                <a:latin typeface="Calibri Light" panose="020F0302020204030204" pitchFamily="34" charset="0"/>
                <a:cs typeface="Calibri Light" panose="020F0302020204030204" pitchFamily="34" charset="0"/>
              </a:rPr>
              <a:t>Mate van zelfredzaamheid </a:t>
            </a:r>
            <a:endParaRPr lang="nl-BE">
              <a:latin typeface="Calibri Light" panose="020F0302020204030204" pitchFamily="34" charset="0"/>
              <a:cs typeface="Calibri Light" panose="020F0302020204030204" pitchFamily="34" charset="0"/>
            </a:endParaRPr>
          </a:p>
        </p:txBody>
      </p:sp>
      <p:sp>
        <p:nvSpPr>
          <p:cNvPr id="9" name="Tekstvak 8">
            <a:extLst>
              <a:ext uri="{FF2B5EF4-FFF2-40B4-BE49-F238E27FC236}">
                <a16:creationId xmlns:a16="http://schemas.microsoft.com/office/drawing/2014/main" id="{6FA13F11-FA8C-4247-B916-4D2A8F692C4B}"/>
              </a:ext>
            </a:extLst>
          </p:cNvPr>
          <p:cNvSpPr txBox="1"/>
          <p:nvPr/>
        </p:nvSpPr>
        <p:spPr>
          <a:xfrm>
            <a:off x="5722089" y="2445430"/>
            <a:ext cx="3433482" cy="646331"/>
          </a:xfrm>
          <a:prstGeom prst="rect">
            <a:avLst/>
          </a:prstGeom>
          <a:noFill/>
        </p:spPr>
        <p:txBody>
          <a:bodyPr wrap="square" rtlCol="0">
            <a:spAutoFit/>
          </a:bodyPr>
          <a:lstStyle/>
          <a:p>
            <a:r>
              <a:rPr lang="nl-NL">
                <a:latin typeface="Calibri Light" panose="020F0302020204030204" pitchFamily="34" charset="0"/>
                <a:cs typeface="Calibri Light" panose="020F0302020204030204" pitchFamily="34" charset="0"/>
              </a:rPr>
              <a:t>Lage, hoge of pathologie specifieke zorgbehoeften </a:t>
            </a:r>
            <a:endParaRPr lang="nl-BE">
              <a:latin typeface="Calibri Light" panose="020F0302020204030204" pitchFamily="34" charset="0"/>
              <a:cs typeface="Calibri Light" panose="020F0302020204030204" pitchFamily="34" charset="0"/>
            </a:endParaRPr>
          </a:p>
        </p:txBody>
      </p:sp>
      <p:sp>
        <p:nvSpPr>
          <p:cNvPr id="10" name="Tekstvak 9">
            <a:extLst>
              <a:ext uri="{FF2B5EF4-FFF2-40B4-BE49-F238E27FC236}">
                <a16:creationId xmlns:a16="http://schemas.microsoft.com/office/drawing/2014/main" id="{C87C3EDD-8870-48F5-BD40-E335EDF789FA}"/>
              </a:ext>
            </a:extLst>
          </p:cNvPr>
          <p:cNvSpPr txBox="1"/>
          <p:nvPr/>
        </p:nvSpPr>
        <p:spPr>
          <a:xfrm>
            <a:off x="7252447" y="5055221"/>
            <a:ext cx="4152535" cy="646331"/>
          </a:xfrm>
          <a:prstGeom prst="rect">
            <a:avLst/>
          </a:prstGeom>
          <a:noFill/>
        </p:spPr>
        <p:txBody>
          <a:bodyPr wrap="square" rtlCol="0">
            <a:spAutoFit/>
          </a:bodyPr>
          <a:lstStyle/>
          <a:p>
            <a:r>
              <a:rPr lang="nl-NL">
                <a:latin typeface="Calibri Light" panose="020F0302020204030204" pitchFamily="34" charset="0"/>
                <a:cs typeface="Calibri Light" panose="020F0302020204030204" pitchFamily="34" charset="0"/>
              </a:rPr>
              <a:t>Locatie van de zorg: thuis, semi residentieel of volledig residentieel </a:t>
            </a:r>
            <a:endParaRPr lang="nl-BE">
              <a:latin typeface="Calibri Light" panose="020F0302020204030204" pitchFamily="34" charset="0"/>
              <a:cs typeface="Calibri Light" panose="020F0302020204030204" pitchFamily="34" charset="0"/>
            </a:endParaRPr>
          </a:p>
        </p:txBody>
      </p:sp>
      <p:sp>
        <p:nvSpPr>
          <p:cNvPr id="11" name="Tekstvak 10">
            <a:extLst>
              <a:ext uri="{FF2B5EF4-FFF2-40B4-BE49-F238E27FC236}">
                <a16:creationId xmlns:a16="http://schemas.microsoft.com/office/drawing/2014/main" id="{160BE816-D469-43D4-B7BD-94369E165C76}"/>
              </a:ext>
            </a:extLst>
          </p:cNvPr>
          <p:cNvSpPr txBox="1"/>
          <p:nvPr/>
        </p:nvSpPr>
        <p:spPr>
          <a:xfrm>
            <a:off x="6504831" y="3934125"/>
            <a:ext cx="2940424" cy="646331"/>
          </a:xfrm>
          <a:prstGeom prst="rect">
            <a:avLst/>
          </a:prstGeom>
          <a:noFill/>
        </p:spPr>
        <p:txBody>
          <a:bodyPr wrap="square" rtlCol="0">
            <a:spAutoFit/>
          </a:bodyPr>
          <a:lstStyle/>
          <a:p>
            <a:r>
              <a:rPr lang="nl-NL">
                <a:latin typeface="Calibri Light" panose="020F0302020204030204" pitchFamily="34" charset="0"/>
                <a:cs typeface="Calibri Light" panose="020F0302020204030204" pitchFamily="34" charset="0"/>
              </a:rPr>
              <a:t>Duur noden: tijdelijke tot blijvend</a:t>
            </a:r>
            <a:endParaRPr lang="nl-BE">
              <a:latin typeface="Calibri Light" panose="020F0302020204030204" pitchFamily="34" charset="0"/>
              <a:cs typeface="Calibri Light" panose="020F0302020204030204" pitchFamily="34" charset="0"/>
            </a:endParaRPr>
          </a:p>
        </p:txBody>
      </p:sp>
      <p:pic>
        <p:nvPicPr>
          <p:cNvPr id="15" name="Graphic 14" descr="Man silhouet">
            <a:extLst>
              <a:ext uri="{FF2B5EF4-FFF2-40B4-BE49-F238E27FC236}">
                <a16:creationId xmlns:a16="http://schemas.microsoft.com/office/drawing/2014/main" id="{942992A3-52F7-4A26-8D95-0CB7067859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82131" y="1702975"/>
            <a:ext cx="2231149" cy="2231149"/>
          </a:xfrm>
          <a:prstGeom prst="rect">
            <a:avLst/>
          </a:prstGeom>
        </p:spPr>
      </p:pic>
      <p:pic>
        <p:nvPicPr>
          <p:cNvPr id="17" name="Graphic 16" descr="Persoon in rolstoel silhouet">
            <a:extLst>
              <a:ext uri="{FF2B5EF4-FFF2-40B4-BE49-F238E27FC236}">
                <a16:creationId xmlns:a16="http://schemas.microsoft.com/office/drawing/2014/main" id="{B4A27751-0EB8-4A87-86B6-B960BCADEE8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3741" y="2782160"/>
            <a:ext cx="2303929" cy="2303929"/>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2A02BA85-78E3-49D5-B536-E813E44A3E63}"/>
              </a:ext>
            </a:extLst>
          </p:cNvPr>
          <p:cNvPicPr/>
          <p:nvPr/>
        </p:nvPicPr>
        <p:blipFill>
          <a:blip r:embed="rId9">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19" name="Afbeelding 18">
            <a:extLst>
              <a:ext uri="{FF2B5EF4-FFF2-40B4-BE49-F238E27FC236}">
                <a16:creationId xmlns:a16="http://schemas.microsoft.com/office/drawing/2014/main" id="{2F4D1356-8855-4EDE-9FEC-1DA33ADA5401}"/>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
        <p:nvSpPr>
          <p:cNvPr id="20" name="Tijdelijke aanduiding voor dianummer 19">
            <a:extLst>
              <a:ext uri="{FF2B5EF4-FFF2-40B4-BE49-F238E27FC236}">
                <a16:creationId xmlns:a16="http://schemas.microsoft.com/office/drawing/2014/main" id="{9D808CCE-C551-4B80-8965-B930B7769F58}"/>
              </a:ext>
            </a:extLst>
          </p:cNvPr>
          <p:cNvSpPr>
            <a:spLocks noGrp="1"/>
          </p:cNvSpPr>
          <p:nvPr>
            <p:ph type="sldNum" sz="quarter" idx="12"/>
          </p:nvPr>
        </p:nvSpPr>
        <p:spPr/>
        <p:txBody>
          <a:bodyPr/>
          <a:lstStyle/>
          <a:p>
            <a:pPr rtl="0"/>
            <a:fld id="{3A98EE3D-8CD1-4C3F-BD1C-C98C9596463C}" type="slidenum">
              <a:rPr lang="en-US" smtClean="0"/>
              <a:t>8</a:t>
            </a:fld>
            <a:endParaRPr lang="en-US"/>
          </a:p>
        </p:txBody>
      </p:sp>
    </p:spTree>
    <p:extLst>
      <p:ext uri="{BB962C8B-B14F-4D97-AF65-F5344CB8AC3E}">
        <p14:creationId xmlns:p14="http://schemas.microsoft.com/office/powerpoint/2010/main" val="2968139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CustomShape 1"/>
          <p:cNvSpPr/>
          <p:nvPr/>
        </p:nvSpPr>
        <p:spPr>
          <a:xfrm>
            <a:off x="988920" y="1166760"/>
            <a:ext cx="10487160" cy="531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defTabSz="914400" rtl="0" eaLnBrk="1" fontAlgn="auto" latinLnBrk="0" hangingPunct="1">
              <a:lnSpc>
                <a:spcPct val="90000"/>
              </a:lnSpc>
              <a:spcBef>
                <a:spcPts val="1001"/>
              </a:spcBef>
              <a:spcAft>
                <a:spcPts val="0"/>
              </a:spcAft>
              <a:buClrTx/>
              <a:buSzTx/>
              <a:buFontTx/>
              <a:buNone/>
              <a:tabLst/>
              <a:defRPr/>
            </a:pPr>
            <a:endParaRPr kumimoji="0" lang="nl-BE" sz="1800" b="0" i="0" u="none" strike="noStrike" kern="1200" cap="none" spc="-1" normalizeH="0" baseline="0" noProof="0">
              <a:ln>
                <a:noFill/>
              </a:ln>
              <a:solidFill>
                <a:prstClr val="black"/>
              </a:solidFill>
              <a:effectLst/>
              <a:uLnTx/>
              <a:uFillTx/>
              <a:latin typeface="Arial"/>
            </a:endParaRPr>
          </a:p>
        </p:txBody>
      </p:sp>
      <p:sp>
        <p:nvSpPr>
          <p:cNvPr id="129" name="CustomShape 2"/>
          <p:cNvSpPr/>
          <p:nvPr/>
        </p:nvSpPr>
        <p:spPr>
          <a:xfrm>
            <a:off x="8380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fld id="{E60D7FE0-7AFB-477F-837B-6C06D0CB553C}" type="datetime1">
              <a:rPr kumimoji="0" lang="nl-BE" sz="1200" b="0" i="0" u="none" strike="noStrike" kern="1200" cap="none" spc="-1" normalizeH="0" baseline="0" noProof="0">
                <a:ln>
                  <a:noFill/>
                </a:ln>
                <a:solidFill>
                  <a:srgbClr val="FFFFFF"/>
                </a:solidFill>
                <a:effectLst/>
                <a:uLnTx/>
                <a:uFillTx/>
                <a:latin typeface="Calibri"/>
                <a:ea typeface="DejaVu Sans"/>
              </a:rPr>
              <a:pPr marL="0" marR="0" lvl="0" indent="0" defTabSz="914400" rtl="0" eaLnBrk="1" fontAlgn="auto" latinLnBrk="0" hangingPunct="1">
                <a:lnSpc>
                  <a:spcPct val="100000"/>
                </a:lnSpc>
                <a:spcBef>
                  <a:spcPts val="0"/>
                </a:spcBef>
                <a:spcAft>
                  <a:spcPts val="0"/>
                </a:spcAft>
                <a:buClrTx/>
                <a:buSzTx/>
                <a:buFontTx/>
                <a:buNone/>
                <a:tabLst/>
                <a:defRPr/>
              </a:pPr>
              <a:t>9/09/2022</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0" name="CustomShape 3"/>
          <p:cNvSpPr/>
          <p:nvPr/>
        </p:nvSpPr>
        <p:spPr>
          <a:xfrm>
            <a:off x="8610480" y="6480000"/>
            <a:ext cx="274176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fld id="{5572A2AD-2679-48D1-87CE-C428AEF73A46}" type="slidenum">
              <a:rPr kumimoji="0" lang="nl-BE" sz="1200" b="0" i="0" u="none" strike="noStrike" kern="1200" cap="none" spc="-1" normalizeH="0" baseline="0" noProof="0">
                <a:ln>
                  <a:noFill/>
                </a:ln>
                <a:solidFill>
                  <a:srgbClr val="FFFFFF"/>
                </a:solidFill>
                <a:effectLst/>
                <a:uLnTx/>
                <a:uFillTx/>
                <a:latin typeface="Calibri"/>
                <a:ea typeface="DejaVu Sans"/>
              </a:rPr>
              <a:pPr marL="0" marR="0" lvl="0" indent="0" defTabSz="914400" rtl="0" eaLnBrk="1" fontAlgn="auto" latinLnBrk="0" hangingPunct="1">
                <a:lnSpc>
                  <a:spcPct val="100000"/>
                </a:lnSpc>
                <a:spcBef>
                  <a:spcPts val="0"/>
                </a:spcBef>
                <a:spcAft>
                  <a:spcPts val="0"/>
                </a:spcAft>
                <a:buClrTx/>
                <a:buSzTx/>
                <a:buFontTx/>
                <a:buNone/>
                <a:tabLst/>
                <a:defRPr/>
              </a:pPr>
              <a:t>9</a:t>
            </a:fld>
            <a:endParaRPr kumimoji="0" lang="nl-BE" sz="1200" b="0" i="0" u="none" strike="noStrike" kern="1200" cap="none" spc="-1" normalizeH="0" baseline="0" noProof="0">
              <a:ln>
                <a:noFill/>
              </a:ln>
              <a:solidFill>
                <a:prstClr val="black"/>
              </a:solidFill>
              <a:effectLst/>
              <a:uLnTx/>
              <a:uFillTx/>
              <a:latin typeface="Arial"/>
            </a:endParaRPr>
          </a:p>
        </p:txBody>
      </p:sp>
      <p:sp>
        <p:nvSpPr>
          <p:cNvPr id="131" name="CustomShape 4"/>
          <p:cNvSpPr/>
          <p:nvPr/>
        </p:nvSpPr>
        <p:spPr>
          <a:xfrm>
            <a:off x="996840" y="262800"/>
            <a:ext cx="10888920" cy="587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r>
              <a:rPr lang="nl-NL" sz="3600" b="1">
                <a:solidFill>
                  <a:srgbClr val="000000"/>
                </a:solidFill>
                <a:latin typeface="Calibri Light" panose="020F0302020204030204" pitchFamily="34" charset="0"/>
                <a:cs typeface="Calibri Light" panose="020F0302020204030204" pitchFamily="34" charset="0"/>
              </a:rPr>
              <a:t>Gedeelde visie: </a:t>
            </a:r>
            <a:r>
              <a:rPr lang="nl-NL" sz="3600">
                <a:solidFill>
                  <a:srgbClr val="000000"/>
                </a:solidFill>
                <a:latin typeface="Calibri Light" panose="020F0302020204030204" pitchFamily="34" charset="0"/>
                <a:cs typeface="Calibri Light" panose="020F0302020204030204" pitchFamily="34" charset="0"/>
              </a:rPr>
              <a:t>kwalitatieve </a:t>
            </a:r>
            <a:r>
              <a:rPr lang="nl-NL" sz="3600" u="none" strike="noStrike" baseline="0">
                <a:solidFill>
                  <a:srgbClr val="000000"/>
                </a:solidFill>
                <a:latin typeface="Calibri Light" panose="020F0302020204030204" pitchFamily="34" charset="0"/>
                <a:cs typeface="Calibri Light" panose="020F0302020204030204" pitchFamily="34" charset="0"/>
              </a:rPr>
              <a:t>ouderenzorg is…</a:t>
            </a:r>
          </a:p>
        </p:txBody>
      </p:sp>
      <p:graphicFrame>
        <p:nvGraphicFramePr>
          <p:cNvPr id="2" name="Diagram 1">
            <a:extLst>
              <a:ext uri="{FF2B5EF4-FFF2-40B4-BE49-F238E27FC236}">
                <a16:creationId xmlns:a16="http://schemas.microsoft.com/office/drawing/2014/main" id="{22FC3497-36A5-4EB2-A3F3-B4DFCB1E033C}"/>
              </a:ext>
            </a:extLst>
          </p:cNvPr>
          <p:cNvGraphicFramePr/>
          <p:nvPr>
            <p:extLst>
              <p:ext uri="{D42A27DB-BD31-4B8C-83A1-F6EECF244321}">
                <p14:modId xmlns:p14="http://schemas.microsoft.com/office/powerpoint/2010/main" val="2708219380"/>
              </p:ext>
            </p:extLst>
          </p:nvPr>
        </p:nvGraphicFramePr>
        <p:xfrm>
          <a:off x="715920" y="1442434"/>
          <a:ext cx="10888920" cy="44025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Afbeelding 8" descr="Afbeelding met tekst&#10;&#10;Automatisch gegenereerde beschrijving">
            <a:extLst>
              <a:ext uri="{FF2B5EF4-FFF2-40B4-BE49-F238E27FC236}">
                <a16:creationId xmlns:a16="http://schemas.microsoft.com/office/drawing/2014/main" id="{9575930D-E09E-4D59-B68C-A3006833087A}"/>
              </a:ext>
            </a:extLst>
          </p:cNvPr>
          <p:cNvPicPr/>
          <p:nvPr/>
        </p:nvPicPr>
        <p:blipFill>
          <a:blip r:embed="rId8">
            <a:extLst>
              <a:ext uri="{28A0092B-C50C-407E-A947-70E740481C1C}">
                <a14:useLocalDpi xmlns:a14="http://schemas.microsoft.com/office/drawing/2010/main" val="0"/>
              </a:ext>
            </a:extLst>
          </a:blip>
          <a:stretch>
            <a:fillRect/>
          </a:stretch>
        </p:blipFill>
        <p:spPr>
          <a:xfrm>
            <a:off x="11096625" y="221649"/>
            <a:ext cx="897031" cy="542456"/>
          </a:xfrm>
          <a:prstGeom prst="rect">
            <a:avLst/>
          </a:prstGeom>
        </p:spPr>
      </p:pic>
      <p:pic>
        <p:nvPicPr>
          <p:cNvPr id="10" name="Afbeelding 9">
            <a:extLst>
              <a:ext uri="{FF2B5EF4-FFF2-40B4-BE49-F238E27FC236}">
                <a16:creationId xmlns:a16="http://schemas.microsoft.com/office/drawing/2014/main" id="{CD2FBF84-0087-400E-A8FC-4699CC0F9DA2}"/>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91564" y="5924618"/>
            <a:ext cx="1406013" cy="881831"/>
          </a:xfrm>
          <a:prstGeom prst="rect">
            <a:avLst/>
          </a:prstGeom>
          <a:noFill/>
          <a:ln>
            <a:noFill/>
          </a:ln>
        </p:spPr>
      </p:pic>
    </p:spTree>
    <p:extLst>
      <p:ext uri="{BB962C8B-B14F-4D97-AF65-F5344CB8AC3E}">
        <p14:creationId xmlns:p14="http://schemas.microsoft.com/office/powerpoint/2010/main" val="47448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D964BCE0E94047B43853E467DFF58D" ma:contentTypeVersion="27" ma:contentTypeDescription="Een nieuw document maken." ma:contentTypeScope="" ma:versionID="d011651b59f6b454b3c8c597d598a9dd">
  <xsd:schema xmlns:xsd="http://www.w3.org/2001/XMLSchema" xmlns:xs="http://www.w3.org/2001/XMLSchema" xmlns:p="http://schemas.microsoft.com/office/2006/metadata/properties" xmlns:ns2="85271a8a-dc7d-43ae-a5d5-da8347727f89" xmlns:ns3="c409d909-52ea-4e2a-92a9-a0d586a36708" targetNamespace="http://schemas.microsoft.com/office/2006/metadata/properties" ma:root="true" ma:fieldsID="1a7b366d3b29cbb19162cff5803657c9" ns2:_="" ns3:_="">
    <xsd:import namespace="85271a8a-dc7d-43ae-a5d5-da8347727f89"/>
    <xsd:import namespace="c409d909-52ea-4e2a-92a9-a0d586a36708"/>
    <xsd:element name="properties">
      <xsd:complexType>
        <xsd:sequence>
          <xsd:element name="documentManagement">
            <xsd:complexType>
              <xsd:all>
                <xsd:element ref="ns2:SharedWithUsers" minOccurs="0"/>
                <xsd:element ref="ns2:SharedWithDetails" minOccurs="0"/>
                <xsd:element ref="ns3:Expertisedomeinen"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2:TaxCatchAll" minOccurs="0"/>
                <xsd:element ref="ns2:m8ed534fc9e9410085b15ab7c2114869" minOccurs="0"/>
                <xsd:element ref="ns3:MediaServiceLocation" minOccurs="0"/>
                <xsd:element ref="ns3:MediaLengthInSeconds" minOccurs="0"/>
                <xsd:element ref="ns3:i28aee86a79640398a5de7e2bc36dc38"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71a8a-dc7d-43ae-a5d5-da8347727f8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b3ab8feb-1bba-4114-95a3-ed32e24d7c16}" ma:internalName="TaxCatchAll" ma:showField="CatchAllData" ma:web="85271a8a-dc7d-43ae-a5d5-da8347727f89">
      <xsd:complexType>
        <xsd:complexContent>
          <xsd:extension base="dms:MultiChoiceLookup">
            <xsd:sequence>
              <xsd:element name="Value" type="dms:Lookup" maxOccurs="unbounded" minOccurs="0" nillable="true"/>
            </xsd:sequence>
          </xsd:extension>
        </xsd:complexContent>
      </xsd:complexType>
    </xsd:element>
    <xsd:element name="m8ed534fc9e9410085b15ab7c2114869" ma:index="22" nillable="true" ma:taxonomy="true" ma:internalName="m8ed534fc9e9410085b15ab7c2114869" ma:taxonomyFieldName="ThemaMMS" ma:displayName="Thema" ma:default="" ma:fieldId="{68ed534f-c9e9-4100-85b1-5ab7c2114869}" ma:taxonomyMulti="true" ma:sspId="2d04a3e3-50e6-4ce5-b5dd-195305b4cf55" ma:termSetId="fba67b9a-8078-46e7-9815-b70e5c3c0f6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09d909-52ea-4e2a-92a9-a0d586a36708" elementFormDefault="qualified">
    <xsd:import namespace="http://schemas.microsoft.com/office/2006/documentManagement/types"/>
    <xsd:import namespace="http://schemas.microsoft.com/office/infopath/2007/PartnerControls"/>
    <xsd:element name="Expertisedomeinen" ma:index="10" nillable="true" ma:displayName="DM Afdeling" ma:format="Dropdown" ma:internalName="Expertisedomeinen">
      <xsd:complexType>
        <xsd:complexContent>
          <xsd:extension base="dms:MultiChoice">
            <xsd:sequence>
              <xsd:element name="Value" maxOccurs="unbounded" minOccurs="0" nillable="true">
                <xsd:simpleType>
                  <xsd:restriction base="dms:Choice">
                    <xsd:enumeration value="ED Beroepspromotie"/>
                    <xsd:enumeration value="ED Praktijkorganisatie"/>
                    <xsd:enumeration value="ED Kwaliteit en vorming"/>
                    <xsd:enumeration value="ED Kringen"/>
                    <xsd:enumeration value="ED Loopbaan"/>
                    <xsd:enumeration value="ED ICT"/>
                    <xsd:enumeration value="ED Preventie &amp; Gezondheidszorg"/>
                    <xsd:enumeration value="ED Chronische zorg"/>
                    <xsd:enumeration value="ED Psychosociale zorg"/>
                    <xsd:enumeration value="ED Acute zorg"/>
                    <xsd:enumeration value="Directie"/>
                    <xsd:enumeration value="E-learnings, evenementen en vorming"/>
                    <xsd:enumeration value="Financiën"/>
                    <xsd:enumeration value="Jong Domus"/>
                    <xsd:enumeration value="ICT"/>
                    <xsd:enumeration value="Impulseo"/>
                    <xsd:enumeration value="Juridisch"/>
                    <xsd:enumeration value="Leden, PR en Communicatie"/>
                    <xsd:enumeration value="Office Management"/>
                    <xsd:enumeration value="E-learnings"/>
                    <xsd:enumeration value="Keuze 21"/>
                    <xsd:enumeration value="Keuze 22"/>
                  </xsd:restriction>
                </xsd:simpleType>
              </xsd:element>
            </xsd:sequence>
          </xsd:extension>
        </xsd:complexContent>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i28aee86a79640398a5de7e2bc36dc38" ma:index="26" nillable="true" ma:taxonomy="true" ma:internalName="i28aee86a79640398a5de7e2bc36dc38" ma:taxonomyFieldName="Afdeling" ma:displayName="Afdeling" ma:default="" ma:fieldId="{228aee86-a796-4039-8a5d-e7e2bc36dc38}" ma:taxonomyMulti="true" ma:sspId="2d04a3e3-50e6-4ce5-b5dd-195305b4cf55" ma:termSetId="154f60e6-f36a-4480-9cc5-99ef7a5ba11e" ma:anchorId="00000000-0000-0000-0000-000000000000" ma:open="false" ma:isKeyword="false">
      <xsd:complexType>
        <xsd:sequence>
          <xsd:element ref="pc:Terms" minOccurs="0" maxOccurs="1"/>
        </xsd:sequence>
      </xsd:complex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2d04a3e3-50e6-4ce5-b5dd-195305b4cf55"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xpertisedomeinen xmlns="c409d909-52ea-4e2a-92a9-a0d586a36708" xsi:nil="true"/>
    <TaxCatchAll xmlns="85271a8a-dc7d-43ae-a5d5-da8347727f89" xsi:nil="true"/>
    <i28aee86a79640398a5de7e2bc36dc38 xmlns="c409d909-52ea-4e2a-92a9-a0d586a36708">
      <Terms xmlns="http://schemas.microsoft.com/office/infopath/2007/PartnerControls"/>
    </i28aee86a79640398a5de7e2bc36dc38>
    <m8ed534fc9e9410085b15ab7c2114869 xmlns="85271a8a-dc7d-43ae-a5d5-da8347727f89">
      <Terms xmlns="http://schemas.microsoft.com/office/infopath/2007/PartnerControls"/>
    </m8ed534fc9e9410085b15ab7c2114869>
    <lcf76f155ced4ddcb4097134ff3c332f xmlns="c409d909-52ea-4e2a-92a9-a0d586a3670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D2FCDF-ADAC-417E-B3FD-CD859C758B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271a8a-dc7d-43ae-a5d5-da8347727f89"/>
    <ds:schemaRef ds:uri="c409d909-52ea-4e2a-92a9-a0d586a367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FE6A851-ECBE-4982-8822-C7894B381D3E}">
  <ds:schemaRefs>
    <ds:schemaRef ds:uri="http://schemas.microsoft.com/sharepoint/v3/contenttype/forms"/>
  </ds:schemaRefs>
</ds:datastoreItem>
</file>

<file path=customXml/itemProps3.xml><?xml version="1.0" encoding="utf-8"?>
<ds:datastoreItem xmlns:ds="http://schemas.openxmlformats.org/officeDocument/2006/customXml" ds:itemID="{8912328D-558B-4F6A-AEF7-757A6776AC20}">
  <ds:schemaRefs>
    <ds:schemaRef ds:uri="85271a8a-dc7d-43ae-a5d5-da8347727f89"/>
    <ds:schemaRef ds:uri="c409d909-52ea-4e2a-92a9-a0d586a3670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1235</Words>
  <Application>Microsoft Office PowerPoint</Application>
  <PresentationFormat>Breedbeeld</PresentationFormat>
  <Paragraphs>176</Paragraphs>
  <Slides>14</Slides>
  <Notes>14</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14</vt:i4>
      </vt:variant>
    </vt:vector>
  </HeadingPairs>
  <TitlesOfParts>
    <vt:vector size="22" baseType="lpstr">
      <vt:lpstr>Arial</vt:lpstr>
      <vt:lpstr>Calibri</vt:lpstr>
      <vt:lpstr>Calibri Light</vt:lpstr>
      <vt:lpstr>Symbol</vt:lpstr>
      <vt:lpstr>Times New Roman</vt:lpstr>
      <vt:lpstr>Wingdings</vt:lpstr>
      <vt:lpstr>Kantoorthema</vt:lpstr>
      <vt:lpstr>2_Office Theme</vt:lpstr>
      <vt:lpstr>  DE COÖRDINERENDE EN RAADGEVENDE ARTS IN WOONZORGCENTRA:  Naar een nieuwe functieomschrijving binnen sterk interprofessioneel teamwerk</vt:lpstr>
      <vt:lpstr>INHOUD </vt:lpstr>
      <vt:lpstr>Aanleiding </vt:lpstr>
      <vt:lpstr>Doel </vt:lpstr>
      <vt:lpstr>Proces: co-creatie met het veld </vt:lpstr>
      <vt:lpstr>Proces: verkenning literatuur en contacten </vt:lpstr>
      <vt:lpstr>Proces: vragen tijdens de focusgroepen</vt:lpstr>
      <vt:lpstr>Gedeelde visie: Complexiteit neemt toe maar “de oudere” bestaat niet, invulling zorg is afhankelijk van… </vt:lpstr>
      <vt:lpstr>PowerPoint-presentatie</vt:lpstr>
      <vt:lpstr>Vertaling van kwaliteitskader naar de rol van de CRA </vt:lpstr>
      <vt:lpstr>Vertaling van kwaliteitskader naar de rol van de huisarts </vt:lpstr>
      <vt:lpstr>PowerPoint-presentatie</vt:lpstr>
      <vt:lpstr>PowerPoint-presentatie</vt:lpstr>
      <vt:lpstr>Conclusie en reflectie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Emy Kool</dc:creator>
  <cp:lastModifiedBy>Emy Kool</cp:lastModifiedBy>
  <cp:revision>2</cp:revision>
  <dcterms:created xsi:type="dcterms:W3CDTF">2021-06-28T14:47:04Z</dcterms:created>
  <dcterms:modified xsi:type="dcterms:W3CDTF">2022-09-09T07:49:36Z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0x01010072D964BCE0E94047B43853E467DFF58D</vt:lpwstr>
  </property>
  <property fmtid="{D5CDD505-2E9C-101B-9397-08002B2CF9AE}" pid="3" name="Afdeling">
    <vt:lpwstr/>
  </property>
  <property fmtid="{D5CDD505-2E9C-101B-9397-08002B2CF9AE}" pid="4" name="ThemaMMS">
    <vt:lpwstr/>
  </property>
</Properties>
</file>